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4766B5-CD9D-4C7B-9405-E951248D9D90}">
  <a:tblStyle styleId="{4D4766B5-CD9D-4C7B-9405-E951248D9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3452CD6-6F9A-43B9-B731-42EAEB0CA79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9be5071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9be5071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9be50710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9be50710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- Since ML failed and the </a:t>
            </a:r>
            <a:r>
              <a:rPr lang="en"/>
              <a:t>features</a:t>
            </a:r>
            <a:r>
              <a:rPr lang="en"/>
              <a:t> didn’t explain the variation in the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9b65f098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9b65f098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want more data…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db53636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db53636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9b65f098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9b65f098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question of interest. Why is this important? Context of mass shootings in America…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9db53636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9db53636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9be50710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9be50710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chose the most dangerous gun (Assault rifle &gt; Rifle &gt; Shotgun &gt; Handgun) - mention how this could be a limitation because we don’t really know; maybe we should’ve dropped them?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many variables, missing values, merging process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9b65f098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9b65f098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 few continuous/numerical values, most dummy variables ()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9db53636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9db53636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Lasso w/ Polynomial Features? What does Polynomial Features stand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Problem? Linearity of the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8299946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8299946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Lasso w/ Polynomial Features? What does Polynomial Features stand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Problem? Linearity of the data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9db53636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9db53636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Gun Type on the Number of Victims in Mass Shootings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Bagley, Hannah Hammond, Latham Jeppson, Amber Oldroyd, Parker Short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aphicFrame>
        <p:nvGraphicFramePr>
          <p:cNvPr id="336" name="Google Shape;336;p22"/>
          <p:cNvGraphicFramePr/>
          <p:nvPr/>
        </p:nvGraphicFramePr>
        <p:xfrm>
          <a:off x="136525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{C3452CD6-6F9A-43B9-B731-42EAEB0CA792}</a:tableStyleId>
              </a:tblPr>
              <a:tblGrid>
                <a:gridCol w="1569900"/>
                <a:gridCol w="1302175"/>
                <a:gridCol w="1157225"/>
                <a:gridCol w="1301075"/>
                <a:gridCol w="1083125"/>
              </a:tblGrid>
              <a:tr h="62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Mean-Squared Error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GBT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178.102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18075.363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2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148.148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17788.606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0.109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-0.013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PCA, then Lasso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5996.118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17769.757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OLS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056750" y="1448675"/>
            <a:ext cx="7030500" cy="31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Coef		std err		t		P&gt;|t|		[0.025		0.975]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_______________________________________________________________________________________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Const			10.4588	7.316		1.430		0.155		-3.975		24.893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Shotgun		0.1912		16.763		0.011		0.991		-32.881	33.263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Rifle			2.4474		13.989		0.175		0.861		-25.152	30.047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Assault weapon	28.2667	11.947		2.366		0.019		4.697		51.837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R-squared		0.033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Adjusted R-squared	0.017</a:t>
            </a:r>
            <a:endParaRPr sz="10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Policy implications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Extensions - legality, magazine capacity, state policy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clear solution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49" y="1028275"/>
            <a:ext cx="5061500" cy="37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476575" y="251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476375"/>
            <a:ext cx="66675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7804"/>
            <a:ext cx="9144001" cy="118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Cleaning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 - Violence Project Mass Shooter Database with 152 columns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columns that were </a:t>
            </a:r>
            <a:r>
              <a:rPr lang="en"/>
              <a:t>non-numerical</a:t>
            </a:r>
            <a:r>
              <a:rPr lang="en"/>
              <a:t> or had more than 10% missing values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made dummy variables for the remaining columns: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410 Categorical/Dummy Variables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others: Year, Latitude, Longitude, Age, Total Firearms Brought to the Scene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ranked firearms in order of hazard: Handgun, Shotgun, Rifle, Assault Weapon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4572000" y="15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{4D4766B5-CD9D-4C7B-9405-E951248D9D90}</a:tableStyleId>
              </a:tblPr>
              <a:tblGrid>
                <a:gridCol w="2450375"/>
                <a:gridCol w="1159600"/>
              </a:tblGrid>
              <a:tr h="1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Signs of Being in Crisis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0.819149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Interest in Firearms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0.340426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Childhood Trauma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0.351064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Isolation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0.414894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Abusive Behavior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0.441489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Notably Depressed Mood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0.308511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Motive: Employment Issue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0.212766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Parents had Mental Health Challenges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0.111702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Signs of Mental Illness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0.308511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63500" marR="12700" marL="12700" anchor="b"/>
                </a:tc>
              </a:tr>
            </a:tbl>
          </a:graphicData>
        </a:graphic>
      </p:graphicFrame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5" y="1485007"/>
            <a:ext cx="3609975" cy="287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469025" y="1597875"/>
            <a:ext cx="786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PDS Lasso on set of polynomial features and interaction terms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Lasso on regular, cleaned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Ridge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1210388" y="17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{C3452CD6-6F9A-43B9-B731-42EAEB0CA792}</a:tableStyleId>
              </a:tblPr>
              <a:tblGrid>
                <a:gridCol w="1645725"/>
                <a:gridCol w="1365050"/>
                <a:gridCol w="1213100"/>
                <a:gridCol w="1363925"/>
                <a:gridCol w="1135425"/>
              </a:tblGrid>
              <a:tr h="5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Mean-Squared Error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Set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 with PF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17704.074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0.9761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5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5867.41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221.934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0.1088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-0.0122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148.064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17769.757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-0.0123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568825" y="1597900"/>
            <a:ext cx="818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Gradient Boosted Trees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PCA, </a:t>
            </a:r>
            <a:r>
              <a:rPr i="1" lang="en" sz="2000"/>
              <a:t>then</a:t>
            </a:r>
            <a:r>
              <a:rPr lang="en" sz="2000"/>
              <a:t> PDS Lasso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