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92166"/>
  </p:normalViewPr>
  <p:slideViewPr>
    <p:cSldViewPr snapToGrid="0">
      <p:cViewPr varScale="1">
        <p:scale>
          <a:sx n="102" d="100"/>
          <a:sy n="10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689508" cy="659509"/>
          </a:xfrm>
        </p:spPr>
        <p:txBody>
          <a:bodyPr/>
          <a:lstStyle/>
          <a:p>
            <a:r>
              <a:rPr lang="en-US" dirty="0" err="1" smtClean="0"/>
              <a:t>Chicktech</a:t>
            </a:r>
            <a:r>
              <a:rPr lang="en-US" dirty="0" smtClean="0"/>
              <a:t> App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				A  FRAMEWORK TO PROVIDE A ONE STOP SHOP FOR SERVICES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ChichTech</a:t>
            </a:r>
            <a:r>
              <a:rPr lang="en-US" dirty="0" smtClean="0"/>
              <a:t> App Framework is a client server product</a:t>
            </a:r>
          </a:p>
          <a:p>
            <a:r>
              <a:rPr lang="en-US" dirty="0" smtClean="0"/>
              <a:t>It provides a interface to provide Services to Chick Tech</a:t>
            </a:r>
          </a:p>
          <a:p>
            <a:r>
              <a:rPr lang="en-US" dirty="0" smtClean="0"/>
              <a:t>The client is implemented using Intel  XDK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1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services provided are :</a:t>
            </a:r>
          </a:p>
          <a:p>
            <a:pPr marL="0" indent="0">
              <a:buNone/>
            </a:pPr>
            <a:r>
              <a:rPr lang="en-US" dirty="0"/>
              <a:t>		Registration –Allows new users, mentors,mentees to register</a:t>
            </a:r>
          </a:p>
          <a:p>
            <a:pPr marL="0" indent="0">
              <a:buNone/>
            </a:pPr>
            <a:r>
              <a:rPr lang="en-US" dirty="0"/>
              <a:t>              Mentors – Gives a list of avbl mentors, mentors at same geo </a:t>
            </a:r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Mentee – Gives a list of mentee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Resource Sharing- Allows HW, SW, Training Module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Job Opportunities- List of avbl jobs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Upcoming events- List of avbl events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next steps </a:t>
            </a:r>
          </a:p>
          <a:p>
            <a:pPr lvl="1"/>
            <a:r>
              <a:rPr lang="en-US" dirty="0" smtClean="0"/>
              <a:t>Integrate some existing Module  </a:t>
            </a:r>
          </a:p>
          <a:p>
            <a:pPr lvl="1"/>
            <a:r>
              <a:rPr lang="en-US" dirty="0" smtClean="0"/>
              <a:t>Give a group of  chick tech girls the opportunity to  implement and integrate a new Module</a:t>
            </a:r>
          </a:p>
          <a:p>
            <a:pPr lvl="1"/>
            <a:r>
              <a:rPr lang="en-US" dirty="0" smtClean="0"/>
              <a:t>Add robust  Authentication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ChickTech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13551" y="2259148"/>
            <a:ext cx="4960307" cy="20041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ChickTech</a:t>
            </a:r>
            <a:r>
              <a:rPr lang="en-US" dirty="0" smtClean="0"/>
              <a:t> Cloud Service</a:t>
            </a:r>
          </a:p>
          <a:p>
            <a:pPr algn="ctr"/>
            <a:r>
              <a:rPr lang="en-US" dirty="0" smtClean="0"/>
              <a:t>http://</a:t>
            </a:r>
            <a:r>
              <a:rPr lang="nb-NO" dirty="0" smtClean="0"/>
              <a:t>192.168.1.236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2181618" y="4726256"/>
            <a:ext cx="1427968" cy="160333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 running</a:t>
            </a:r>
            <a:endParaRPr lang="en-US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7663839" y="4421687"/>
            <a:ext cx="1427968" cy="160333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 running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895602" y="3598913"/>
            <a:ext cx="1503123" cy="1127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7411231" y="3181611"/>
            <a:ext cx="966592" cy="1240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6823" y="3483307"/>
            <a:ext cx="328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 calls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Register mentee’s profile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GET mentor list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16899" y="6250488"/>
            <a:ext cx="224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Mentee’s </a:t>
            </a:r>
            <a:r>
              <a:rPr lang="en-US" smtClean="0"/>
              <a:t>mobile device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42756" y="6025018"/>
            <a:ext cx="224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Mentor’s mobile device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31611" y="3391160"/>
            <a:ext cx="328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 calls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Register mentor’s profile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GET mentee’s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ChickTech</a:t>
            </a:r>
            <a:r>
              <a:rPr lang="en-US" dirty="0" smtClean="0"/>
              <a:t> Cloud Service</a:t>
            </a:r>
            <a:br>
              <a:rPr lang="en-US" dirty="0" smtClean="0"/>
            </a:br>
            <a:r>
              <a:rPr lang="en-US" dirty="0" smtClean="0"/>
              <a:t>Running on </a:t>
            </a:r>
            <a:r>
              <a:rPr lang="en-US" dirty="0" smtClean="0"/>
              <a:t>http://</a:t>
            </a:r>
            <a:r>
              <a:rPr lang="nb-NO" dirty="0" smtClean="0"/>
              <a:t>192.168.1.236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505205" y="2273471"/>
            <a:ext cx="8555277" cy="387054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8530223" y="3093928"/>
            <a:ext cx="1791222" cy="13277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ChickTech</a:t>
            </a:r>
            <a:r>
              <a:rPr lang="en-US" dirty="0" smtClean="0"/>
              <a:t> DB</a:t>
            </a:r>
          </a:p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94551" y="3511538"/>
            <a:ext cx="1565754" cy="1035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Tornado Server REST Handler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37125" y="3511538"/>
            <a:ext cx="1565754" cy="1035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manager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25468" y="3598101"/>
            <a:ext cx="3169083" cy="48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coming REST calls 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87682" y="4080351"/>
            <a:ext cx="3306869" cy="466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Outgoing responses</a:t>
            </a:r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960305" y="3904212"/>
            <a:ext cx="964504" cy="3045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315195" y="3710058"/>
            <a:ext cx="1227552" cy="3045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the cloud service</a:t>
            </a:r>
          </a:p>
          <a:p>
            <a:pPr lvl="1"/>
            <a:r>
              <a:rPr lang="en-US" dirty="0" smtClean="0"/>
              <a:t>Amazon Web Service (AWS), Microsoft Azure</a:t>
            </a:r>
          </a:p>
          <a:p>
            <a:r>
              <a:rPr lang="en-US" dirty="0" smtClean="0"/>
              <a:t>Add security</a:t>
            </a:r>
          </a:p>
          <a:p>
            <a:pPr lvl="1"/>
            <a:r>
              <a:rPr lang="en-US" dirty="0" smtClean="0"/>
              <a:t>Use HTTPS over SSL channel instead of HTTP</a:t>
            </a:r>
          </a:p>
          <a:p>
            <a:pPr lvl="1"/>
            <a:r>
              <a:rPr lang="en-US" dirty="0" smtClean="0"/>
              <a:t>Use Open authentication (</a:t>
            </a:r>
            <a:r>
              <a:rPr lang="en-US" dirty="0" err="1" smtClean="0"/>
              <a:t>O’auth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instead of storing Personally Identifying </a:t>
            </a:r>
            <a:r>
              <a:rPr lang="en-US" smtClean="0"/>
              <a:t>Information (PII)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165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 Boardroom</vt:lpstr>
      <vt:lpstr>Chicktech App Framework</vt:lpstr>
      <vt:lpstr>App Framework Architecture</vt:lpstr>
      <vt:lpstr>  Services </vt:lpstr>
      <vt:lpstr>Next Steps</vt:lpstr>
      <vt:lpstr>ChickTech Framework</vt:lpstr>
      <vt:lpstr>ChickTech Cloud Service Running on http://192.168.1.236</vt:lpstr>
      <vt:lpstr>Future Recommendation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Chicktech App Framework</dc:title>
  <dc:creator>Mishra, Farida</dc:creator>
  <cp:keywords>CTPClassification=CTP_IC:VisualMarkings=</cp:keywords>
  <cp:lastModifiedBy>Microsoft Office User</cp:lastModifiedBy>
  <cp:revision>23</cp:revision>
  <dcterms:created xsi:type="dcterms:W3CDTF">2016-02-20T18:39:38Z</dcterms:created>
  <dcterms:modified xsi:type="dcterms:W3CDTF">2016-02-20T20:46:36Z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62ccf827-7e75-4896-ad67-4bb45de58090</vt:lpwstr>
  </property>
  <property fmtid="{D5CDD505-2E9C-101B-9397-08002B2CF9AE}" pid="3" name="CTP_BU">
    <vt:lpwstr>SSG ENABLING GROUP</vt:lpwstr>
  </property>
  <property fmtid="{D5CDD505-2E9C-101B-9397-08002B2CF9AE}" pid="4" name="CTP_TimeStamp">
    <vt:lpwstr>2016-02-20 20:39:03Z</vt:lpwstr>
  </property>
  <property fmtid="{D5CDD505-2E9C-101B-9397-08002B2CF9AE}" pid="5" name="CTPClassification">
    <vt:lpwstr>CTP_IC</vt:lpwstr>
  </property>
</Properties>
</file>