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269" r:id="rId2"/>
    <p:sldId id="270" r:id="rId3"/>
    <p:sldId id="272" r:id="rId4"/>
    <p:sldId id="271" r:id="rId5"/>
    <p:sldId id="273" r:id="rId6"/>
    <p:sldId id="274" r:id="rId7"/>
    <p:sldId id="275" r:id="rId8"/>
    <p:sldId id="281" r:id="rId9"/>
  </p:sldIdLst>
  <p:sldSz cx="9144000" cy="6858000" type="screen4x3"/>
  <p:notesSz cx="7010400" cy="9296400"/>
  <p:defaultTextStyle>
    <a:defPPr rtl="0">
      <a:defRPr lang="ko-kr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155" autoAdjust="0"/>
  </p:normalViewPr>
  <p:slideViewPr>
    <p:cSldViewPr>
      <p:cViewPr varScale="1">
        <p:scale>
          <a:sx n="115" d="100"/>
          <a:sy n="115" d="100"/>
        </p:scale>
        <p:origin x="7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76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8-12-04T08:46:58.072" v="49" actId="790"/>
      <pc:docMkLst>
        <pc:docMk/>
      </pc:docMkLst>
      <pc:sldChg chg="modSp modNotes">
        <pc:chgData name="Fake Test User" userId="SID-0" providerId="Test" clId="FakeClientId" dt="2018-12-04T08:45:16.219" v="27" actId="790"/>
        <pc:sldMkLst>
          <pc:docMk/>
          <pc:sldMk cId="3429484809" sldId="269"/>
        </pc:sldMkLst>
        <pc:spChg chg="mod">
          <ac:chgData name="Fake Test User" userId="SID-0" providerId="Test" clId="FakeClientId" dt="2018-12-04T08:45:16.219" v="27" actId="790"/>
          <ac:spMkLst>
            <pc:docMk/>
            <pc:sldMk cId="3429484809" sldId="269"/>
            <ac:spMk id="4" creationId="{70486D98-0B9B-4C4E-A25F-64BA4C5DBB94}"/>
          </ac:spMkLst>
        </pc:spChg>
        <pc:spChg chg="mod">
          <ac:chgData name="Fake Test User" userId="SID-0" providerId="Test" clId="FakeClientId" dt="2018-12-04T08:45:16.219" v="27" actId="790"/>
          <ac:spMkLst>
            <pc:docMk/>
            <pc:sldMk cId="3429484809" sldId="269"/>
            <ac:spMk id="5" creationId="{D655BBED-E65C-4B70-99E3-9318D4F249A0}"/>
          </ac:spMkLst>
        </pc:spChg>
      </pc:sldChg>
      <pc:sldChg chg="modNotes">
        <pc:chgData name="Fake Test User" userId="SID-0" providerId="Test" clId="FakeClientId" dt="2018-12-04T08:44:33.128" v="15" actId="790"/>
        <pc:sldMkLst>
          <pc:docMk/>
          <pc:sldMk cId="3190566040" sldId="270"/>
        </pc:sldMkLst>
      </pc:sldChg>
      <pc:sldChg chg="modSp modNotes">
        <pc:chgData name="Fake Test User" userId="SID-0" providerId="Test" clId="FakeClientId" dt="2018-12-04T08:45:48.780" v="31" actId="790"/>
        <pc:sldMkLst>
          <pc:docMk/>
          <pc:sldMk cId="3733441278" sldId="271"/>
        </pc:sldMkLst>
        <pc:spChg chg="mod">
          <ac:chgData name="Fake Test User" userId="SID-0" providerId="Test" clId="FakeClientId" dt="2018-12-04T08:45:48.780" v="31" actId="790"/>
          <ac:spMkLst>
            <pc:docMk/>
            <pc:sldMk cId="3733441278" sldId="271"/>
            <ac:spMk id="2" creationId="{ECE83800-1E6B-4A93-87D3-3D70E59B3CEE}"/>
          </ac:spMkLst>
        </pc:spChg>
        <pc:spChg chg="mod">
          <ac:chgData name="Fake Test User" userId="SID-0" providerId="Test" clId="FakeClientId" dt="2018-12-04T08:45:48.780" v="31" actId="790"/>
          <ac:spMkLst>
            <pc:docMk/>
            <pc:sldMk cId="3733441278" sldId="271"/>
            <ac:spMk id="3" creationId="{138AFC74-2DAB-4FF2-A66B-288CACB8B844}"/>
          </ac:spMkLst>
        </pc:spChg>
      </pc:sldChg>
      <pc:sldChg chg="modSp modNotes">
        <pc:chgData name="Fake Test User" userId="SID-0" providerId="Test" clId="FakeClientId" dt="2018-12-04T08:45:54.389" v="32" actId="790"/>
        <pc:sldMkLst>
          <pc:docMk/>
          <pc:sldMk cId="3392015064" sldId="272"/>
        </pc:sldMkLst>
        <pc:spChg chg="mod">
          <ac:chgData name="Fake Test User" userId="SID-0" providerId="Test" clId="FakeClientId" dt="2018-12-04T08:45:54.389" v="32" actId="790"/>
          <ac:spMkLst>
            <pc:docMk/>
            <pc:sldMk cId="3392015064" sldId="272"/>
            <ac:spMk id="2" creationId="{134F8B17-CA98-41AD-988B-68DA804E97D8}"/>
          </ac:spMkLst>
        </pc:spChg>
        <pc:spChg chg="mod">
          <ac:chgData name="Fake Test User" userId="SID-0" providerId="Test" clId="FakeClientId" dt="2018-12-04T08:45:54.389" v="32" actId="790"/>
          <ac:spMkLst>
            <pc:docMk/>
            <pc:sldMk cId="3392015064" sldId="272"/>
            <ac:spMk id="3" creationId="{4488E470-4D18-4400-AE5B-F1B78BA44AD5}"/>
          </ac:spMkLst>
        </pc:spChg>
      </pc:sldChg>
      <pc:sldChg chg="modSp modNotes">
        <pc:chgData name="Fake Test User" userId="SID-0" providerId="Test" clId="FakeClientId" dt="2018-12-04T08:45:58.607" v="33" actId="790"/>
        <pc:sldMkLst>
          <pc:docMk/>
          <pc:sldMk cId="1283074937" sldId="273"/>
        </pc:sldMkLst>
        <pc:spChg chg="mod">
          <ac:chgData name="Fake Test User" userId="SID-0" providerId="Test" clId="FakeClientId" dt="2018-12-04T08:45:58.607" v="33" actId="790"/>
          <ac:spMkLst>
            <pc:docMk/>
            <pc:sldMk cId="1283074937" sldId="273"/>
            <ac:spMk id="2" creationId="{D86294C1-FB65-4366-A83A-341A46390349}"/>
          </ac:spMkLst>
        </pc:spChg>
        <pc:spChg chg="mod">
          <ac:chgData name="Fake Test User" userId="SID-0" providerId="Test" clId="FakeClientId" dt="2018-12-04T08:45:58.607" v="33" actId="790"/>
          <ac:spMkLst>
            <pc:docMk/>
            <pc:sldMk cId="1283074937" sldId="273"/>
            <ac:spMk id="3" creationId="{51262635-0730-4040-88A7-C9E553A5898C}"/>
          </ac:spMkLst>
        </pc:spChg>
      </pc:sldChg>
      <pc:sldChg chg="modNotes">
        <pc:chgData name="Fake Test User" userId="SID-0" providerId="Test" clId="FakeClientId" dt="2018-12-04T08:44:45.425" v="19" actId="790"/>
        <pc:sldMkLst>
          <pc:docMk/>
          <pc:sldMk cId="1532761859" sldId="274"/>
        </pc:sldMkLst>
      </pc:sldChg>
      <pc:sldChg chg="modSp modNotes">
        <pc:chgData name="Fake Test User" userId="SID-0" providerId="Test" clId="FakeClientId" dt="2018-12-04T08:46:07.810" v="34" actId="790"/>
        <pc:sldMkLst>
          <pc:docMk/>
          <pc:sldMk cId="1287812310" sldId="275"/>
        </pc:sldMkLst>
        <pc:spChg chg="mod">
          <ac:chgData name="Fake Test User" userId="SID-0" providerId="Test" clId="FakeClientId" dt="2018-12-04T08:46:07.810" v="34" actId="790"/>
          <ac:spMkLst>
            <pc:docMk/>
            <pc:sldMk cId="1287812310" sldId="275"/>
            <ac:spMk id="2" creationId="{49F73141-D3A6-47A5-B703-C5FDED978572}"/>
          </ac:spMkLst>
        </pc:spChg>
        <pc:spChg chg="mod">
          <ac:chgData name="Fake Test User" userId="SID-0" providerId="Test" clId="FakeClientId" dt="2018-12-04T08:46:07.810" v="34" actId="790"/>
          <ac:spMkLst>
            <pc:docMk/>
            <pc:sldMk cId="1287812310" sldId="275"/>
            <ac:spMk id="3" creationId="{A9CB90E4-55C7-4C09-BA39-97F85D7DC935}"/>
          </ac:spMkLst>
        </pc:spChg>
      </pc:sldChg>
      <pc:sldChg chg="modSp modNotes">
        <pc:chgData name="Fake Test User" userId="SID-0" providerId="Test" clId="FakeClientId" dt="2018-12-04T08:46:12.435" v="35" actId="790"/>
        <pc:sldMkLst>
          <pc:docMk/>
          <pc:sldMk cId="2120834514" sldId="276"/>
        </pc:sldMkLst>
        <pc:spChg chg="mod">
          <ac:chgData name="Fake Test User" userId="SID-0" providerId="Test" clId="FakeClientId" dt="2018-12-04T08:46:12.435" v="35" actId="790"/>
          <ac:spMkLst>
            <pc:docMk/>
            <pc:sldMk cId="2120834514" sldId="276"/>
            <ac:spMk id="2" creationId="{C4237FB1-9D2A-402E-AEDC-342DC199561A}"/>
          </ac:spMkLst>
        </pc:spChg>
        <pc:spChg chg="mod">
          <ac:chgData name="Fake Test User" userId="SID-0" providerId="Test" clId="FakeClientId" dt="2018-12-04T08:46:12.435" v="35" actId="790"/>
          <ac:spMkLst>
            <pc:docMk/>
            <pc:sldMk cId="2120834514" sldId="276"/>
            <ac:spMk id="3" creationId="{F2CE9E13-8C60-40B1-961A-C74E2AAB3511}"/>
          </ac:spMkLst>
        </pc:spChg>
      </pc:sldChg>
      <pc:sldChg chg="modSp modNotes">
        <pc:chgData name="Fake Test User" userId="SID-0" providerId="Test" clId="FakeClientId" dt="2018-12-04T08:46:18.794" v="36" actId="790"/>
        <pc:sldMkLst>
          <pc:docMk/>
          <pc:sldMk cId="2525023481" sldId="277"/>
        </pc:sldMkLst>
        <pc:spChg chg="mod">
          <ac:chgData name="Fake Test User" userId="SID-0" providerId="Test" clId="FakeClientId" dt="2018-12-04T08:46:18.794" v="36" actId="790"/>
          <ac:spMkLst>
            <pc:docMk/>
            <pc:sldMk cId="2525023481" sldId="277"/>
            <ac:spMk id="2" creationId="{1AAE88BA-C100-45F7-B2E8-A0D57582C413}"/>
          </ac:spMkLst>
        </pc:spChg>
        <pc:spChg chg="mod">
          <ac:chgData name="Fake Test User" userId="SID-0" providerId="Test" clId="FakeClientId" dt="2018-12-04T08:46:18.794" v="36" actId="790"/>
          <ac:spMkLst>
            <pc:docMk/>
            <pc:sldMk cId="2525023481" sldId="277"/>
            <ac:spMk id="3" creationId="{CF66EF10-C287-4341-AD3D-9B48C2895A59}"/>
          </ac:spMkLst>
        </pc:spChg>
      </pc:sldChg>
      <pc:sldChg chg="modSp modNotes">
        <pc:chgData name="Fake Test User" userId="SID-0" providerId="Test" clId="FakeClientId" dt="2018-12-04T08:46:39.870" v="46" actId="790"/>
        <pc:sldMkLst>
          <pc:docMk/>
          <pc:sldMk cId="2321117250" sldId="278"/>
        </pc:sldMkLst>
        <pc:spChg chg="mod">
          <ac:chgData name="Fake Test User" userId="SID-0" providerId="Test" clId="FakeClientId" dt="2018-12-04T08:46:39.870" v="46" actId="790"/>
          <ac:spMkLst>
            <pc:docMk/>
            <pc:sldMk cId="2321117250" sldId="278"/>
            <ac:spMk id="2" creationId="{4040C039-1FD4-4B7E-A163-C43B2B4682AC}"/>
          </ac:spMkLst>
        </pc:spChg>
        <pc:spChg chg="mod">
          <ac:chgData name="Fake Test User" userId="SID-0" providerId="Test" clId="FakeClientId" dt="2018-12-04T08:46:39.870" v="46" actId="790"/>
          <ac:spMkLst>
            <pc:docMk/>
            <pc:sldMk cId="2321117250" sldId="278"/>
            <ac:spMk id="3" creationId="{D1E1198F-DBE4-4470-AE42-7DC4BC96CAD6}"/>
          </ac:spMkLst>
        </pc:spChg>
      </pc:sldChg>
      <pc:sldChg chg="modSp modNotes">
        <pc:chgData name="Fake Test User" userId="SID-0" providerId="Test" clId="FakeClientId" dt="2018-12-04T08:46:49.479" v="47" actId="790"/>
        <pc:sldMkLst>
          <pc:docMk/>
          <pc:sldMk cId="2544949774" sldId="279"/>
        </pc:sldMkLst>
        <pc:spChg chg="mod">
          <ac:chgData name="Fake Test User" userId="SID-0" providerId="Test" clId="FakeClientId" dt="2018-12-04T08:46:49.479" v="47" actId="790"/>
          <ac:spMkLst>
            <pc:docMk/>
            <pc:sldMk cId="2544949774" sldId="279"/>
            <ac:spMk id="2" creationId="{8CC6814B-3E46-4B4F-A449-2D17ABFA3371}"/>
          </ac:spMkLst>
        </pc:spChg>
        <pc:spChg chg="mod">
          <ac:chgData name="Fake Test User" userId="SID-0" providerId="Test" clId="FakeClientId" dt="2018-12-04T08:46:49.479" v="47" actId="790"/>
          <ac:spMkLst>
            <pc:docMk/>
            <pc:sldMk cId="2544949774" sldId="279"/>
            <ac:spMk id="3" creationId="{D10EF433-027F-45C1-8F3B-BF207D9F4678}"/>
          </ac:spMkLst>
        </pc:spChg>
      </pc:sldChg>
      <pc:sldChg chg="modSp modNotes">
        <pc:chgData name="Fake Test User" userId="SID-0" providerId="Test" clId="FakeClientId" dt="2018-12-04T08:46:53.448" v="48" actId="790"/>
        <pc:sldMkLst>
          <pc:docMk/>
          <pc:sldMk cId="1163146290" sldId="280"/>
        </pc:sldMkLst>
        <pc:spChg chg="mod">
          <ac:chgData name="Fake Test User" userId="SID-0" providerId="Test" clId="FakeClientId" dt="2018-12-04T08:46:53.448" v="48" actId="790"/>
          <ac:spMkLst>
            <pc:docMk/>
            <pc:sldMk cId="1163146290" sldId="280"/>
            <ac:spMk id="2" creationId="{B3A4EE38-DE1D-4015-B070-A6B7E4B6135F}"/>
          </ac:spMkLst>
        </pc:spChg>
        <pc:spChg chg="mod">
          <ac:chgData name="Fake Test User" userId="SID-0" providerId="Test" clId="FakeClientId" dt="2018-12-04T08:46:53.448" v="48" actId="790"/>
          <ac:spMkLst>
            <pc:docMk/>
            <pc:sldMk cId="1163146290" sldId="280"/>
            <ac:spMk id="3" creationId="{0861EC1F-BCEB-45FA-970D-948326BC86E2}"/>
          </ac:spMkLst>
        </pc:spChg>
      </pc:sldChg>
      <pc:sldChg chg="modSp modNotes">
        <pc:chgData name="Fake Test User" userId="SID-0" providerId="Test" clId="FakeClientId" dt="2018-12-04T08:46:58.072" v="49" actId="790"/>
        <pc:sldMkLst>
          <pc:docMk/>
          <pc:sldMk cId="857171973" sldId="281"/>
        </pc:sldMkLst>
        <pc:spChg chg="mod">
          <ac:chgData name="Fake Test User" userId="SID-0" providerId="Test" clId="FakeClientId" dt="2018-12-04T08:46:58.072" v="49" actId="790"/>
          <ac:spMkLst>
            <pc:docMk/>
            <pc:sldMk cId="857171973" sldId="281"/>
            <ac:spMk id="2" creationId="{9CBF7E1A-4726-4A4D-936E-1547410B3991}"/>
          </ac:spMkLst>
        </pc:spChg>
        <pc:spChg chg="mod">
          <ac:chgData name="Fake Test User" userId="SID-0" providerId="Test" clId="FakeClientId" dt="2018-12-04T08:46:58.072" v="49" actId="790"/>
          <ac:spMkLst>
            <pc:docMk/>
            <pc:sldMk cId="857171973" sldId="281"/>
            <ac:spMk id="3" creationId="{57D24D5D-0235-41C0-B7A5-8534D08ABD25}"/>
          </ac:spMkLst>
        </pc:spChg>
      </pc:sldChg>
      <pc:sldMasterChg chg="modSp modSldLayout">
        <pc:chgData name="Fake Test User" userId="SID-0" providerId="Test" clId="FakeClientId" dt="2018-12-04T08:44:22.832" v="13" actId="790"/>
        <pc:sldMasterMkLst>
          <pc:docMk/>
          <pc:sldMasterMk cId="0" sldId="2147483652"/>
        </pc:sldMasterMkLst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2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3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4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5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6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7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89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0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1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2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3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4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5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6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7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8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099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0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1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2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3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4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5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6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7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8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09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0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1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2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3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4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5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6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7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8" creationId="{00000000-0000-0000-0000-000000000000}"/>
          </ac:spMkLst>
        </pc:spChg>
        <pc:spChg chg="mod">
          <ac:chgData name="Fake Test User" userId="SID-0" providerId="Test" clId="FakeClientId" dt="2018-12-04T08:43:38.846" v="2" actId="790"/>
          <ac:spMkLst>
            <pc:docMk/>
            <pc:sldMasterMk cId="0" sldId="2147483652"/>
            <ac:spMk id="46119" creationId="{00000000-0000-0000-0000-000000000000}"/>
          </ac:spMkLst>
        </pc:spChg>
        <pc:sldLayoutChg chg="modSp">
          <pc:chgData name="Fake Test User" userId="SID-0" providerId="Test" clId="FakeClientId" dt="2018-12-04T08:43:42.471" v="3" actId="790"/>
          <pc:sldLayoutMkLst>
            <pc:docMk/>
            <pc:sldMasterMk cId="0" sldId="2147483652"/>
            <pc:sldLayoutMk cId="0" sldId="2147483653"/>
          </pc:sldLayoutMkLst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06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07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08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09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0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1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3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4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5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6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7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8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19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0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1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2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3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4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5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6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7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8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29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0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1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2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3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4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5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6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7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8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39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40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41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42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43" creationId="{00000000-0000-0000-0000-000000000000}"/>
            </ac:spMkLst>
          </pc:spChg>
          <pc:spChg chg="mod">
            <ac:chgData name="Fake Test User" userId="SID-0" providerId="Test" clId="FakeClientId" dt="2018-12-04T08:43:42.471" v="3" actId="790"/>
            <ac:spMkLst>
              <pc:docMk/>
              <pc:sldMasterMk cId="0" sldId="2147483652"/>
              <pc:sldLayoutMk cId="0" sldId="2147483653"/>
              <ac:spMk id="47144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3:46.315" v="4" actId="790"/>
          <pc:sldLayoutMkLst>
            <pc:docMk/>
            <pc:sldMasterMk cId="0" sldId="2147483652"/>
            <pc:sldLayoutMk cId="3036072930" sldId="2147483654"/>
          </pc:sldLayoutMkLst>
          <pc:spChg chg="mod">
            <ac:chgData name="Fake Test User" userId="SID-0" providerId="Test" clId="FakeClientId" dt="2018-12-04T08:43:46.315" v="4" actId="790"/>
            <ac:spMkLst>
              <pc:docMk/>
              <pc:sldMasterMk cId="0" sldId="2147483652"/>
              <pc:sldLayoutMk cId="3036072930" sldId="214748365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3:46.315" v="4" actId="790"/>
            <ac:spMkLst>
              <pc:docMk/>
              <pc:sldMasterMk cId="0" sldId="2147483652"/>
              <pc:sldLayoutMk cId="3036072930" sldId="214748365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3:46.315" v="4" actId="790"/>
            <ac:spMkLst>
              <pc:docMk/>
              <pc:sldMasterMk cId="0" sldId="2147483652"/>
              <pc:sldLayoutMk cId="3036072930" sldId="214748365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3:46.315" v="4" actId="790"/>
            <ac:spMkLst>
              <pc:docMk/>
              <pc:sldMasterMk cId="0" sldId="2147483652"/>
              <pc:sldLayoutMk cId="3036072930" sldId="214748365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3:46.315" v="4" actId="790"/>
            <ac:spMkLst>
              <pc:docMk/>
              <pc:sldMasterMk cId="0" sldId="2147483652"/>
              <pc:sldLayoutMk cId="3036072930" sldId="214748365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3:50.064" v="5" actId="790"/>
          <pc:sldLayoutMkLst>
            <pc:docMk/>
            <pc:sldMasterMk cId="0" sldId="2147483652"/>
            <pc:sldLayoutMk cId="1621975267" sldId="2147483655"/>
          </pc:sldLayoutMkLst>
          <pc:spChg chg="mod">
            <ac:chgData name="Fake Test User" userId="SID-0" providerId="Test" clId="FakeClientId" dt="2018-12-04T08:43:50.064" v="5" actId="790"/>
            <ac:spMkLst>
              <pc:docMk/>
              <pc:sldMasterMk cId="0" sldId="2147483652"/>
              <pc:sldLayoutMk cId="1621975267" sldId="214748365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3:50.064" v="5" actId="790"/>
            <ac:spMkLst>
              <pc:docMk/>
              <pc:sldMasterMk cId="0" sldId="2147483652"/>
              <pc:sldLayoutMk cId="1621975267" sldId="214748365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3:50.064" v="5" actId="790"/>
            <ac:spMkLst>
              <pc:docMk/>
              <pc:sldMasterMk cId="0" sldId="2147483652"/>
              <pc:sldLayoutMk cId="1621975267" sldId="214748365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3:50.064" v="5" actId="790"/>
            <ac:spMkLst>
              <pc:docMk/>
              <pc:sldMasterMk cId="0" sldId="2147483652"/>
              <pc:sldLayoutMk cId="1621975267" sldId="214748365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3:50.064" v="5" actId="790"/>
            <ac:spMkLst>
              <pc:docMk/>
              <pc:sldMasterMk cId="0" sldId="2147483652"/>
              <pc:sldLayoutMk cId="1621975267" sldId="2147483655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3:55.691" v="6" actId="790"/>
          <pc:sldLayoutMkLst>
            <pc:docMk/>
            <pc:sldMasterMk cId="0" sldId="2147483652"/>
            <pc:sldLayoutMk cId="1037358233" sldId="2147483656"/>
          </pc:sldLayoutMkLst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43:55.691" v="6" actId="790"/>
            <ac:spMkLst>
              <pc:docMk/>
              <pc:sldMasterMk cId="0" sldId="2147483652"/>
              <pc:sldLayoutMk cId="1037358233" sldId="2147483656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00.316" v="7" actId="790"/>
          <pc:sldLayoutMkLst>
            <pc:docMk/>
            <pc:sldMasterMk cId="0" sldId="2147483652"/>
            <pc:sldLayoutMk cId="1393253876" sldId="2147483657"/>
          </pc:sldLayoutMkLst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44:00.316" v="7" actId="790"/>
            <ac:spMkLst>
              <pc:docMk/>
              <pc:sldMasterMk cId="0" sldId="2147483652"/>
              <pc:sldLayoutMk cId="1393253876" sldId="2147483657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03.660" v="8" actId="790"/>
          <pc:sldLayoutMkLst>
            <pc:docMk/>
            <pc:sldMasterMk cId="0" sldId="2147483652"/>
            <pc:sldLayoutMk cId="867368898" sldId="2147483658"/>
          </pc:sldLayoutMkLst>
          <pc:spChg chg="mod">
            <ac:chgData name="Fake Test User" userId="SID-0" providerId="Test" clId="FakeClientId" dt="2018-12-04T08:44:03.660" v="8" actId="790"/>
            <ac:spMkLst>
              <pc:docMk/>
              <pc:sldMasterMk cId="0" sldId="2147483652"/>
              <pc:sldLayoutMk cId="867368898" sldId="214748365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03.660" v="8" actId="790"/>
            <ac:spMkLst>
              <pc:docMk/>
              <pc:sldMasterMk cId="0" sldId="2147483652"/>
              <pc:sldLayoutMk cId="867368898" sldId="214748365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03.660" v="8" actId="790"/>
            <ac:spMkLst>
              <pc:docMk/>
              <pc:sldMasterMk cId="0" sldId="2147483652"/>
              <pc:sldLayoutMk cId="867368898" sldId="214748365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03.660" v="8" actId="790"/>
            <ac:spMkLst>
              <pc:docMk/>
              <pc:sldMasterMk cId="0" sldId="2147483652"/>
              <pc:sldLayoutMk cId="867368898" sldId="2147483658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06.956" v="9" actId="790"/>
          <pc:sldLayoutMkLst>
            <pc:docMk/>
            <pc:sldMasterMk cId="0" sldId="2147483652"/>
            <pc:sldLayoutMk cId="1251094102" sldId="2147483659"/>
          </pc:sldLayoutMkLst>
          <pc:spChg chg="mod">
            <ac:chgData name="Fake Test User" userId="SID-0" providerId="Test" clId="FakeClientId" dt="2018-12-04T08:44:06.956" v="9" actId="790"/>
            <ac:spMkLst>
              <pc:docMk/>
              <pc:sldMasterMk cId="0" sldId="2147483652"/>
              <pc:sldLayoutMk cId="1251094102" sldId="214748365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06.956" v="9" actId="790"/>
            <ac:spMkLst>
              <pc:docMk/>
              <pc:sldMasterMk cId="0" sldId="2147483652"/>
              <pc:sldLayoutMk cId="1251094102" sldId="214748365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06.956" v="9" actId="790"/>
            <ac:spMkLst>
              <pc:docMk/>
              <pc:sldMasterMk cId="0" sldId="2147483652"/>
              <pc:sldLayoutMk cId="1251094102" sldId="2147483659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10.706" v="10" actId="790"/>
          <pc:sldLayoutMkLst>
            <pc:docMk/>
            <pc:sldMasterMk cId="0" sldId="2147483652"/>
            <pc:sldLayoutMk cId="1530924555" sldId="2147483660"/>
          </pc:sldLayoutMkLst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44:10.706" v="10" actId="790"/>
            <ac:spMkLst>
              <pc:docMk/>
              <pc:sldMasterMk cId="0" sldId="2147483652"/>
              <pc:sldLayoutMk cId="1530924555" sldId="2147483660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13.800" v="11" actId="790"/>
          <pc:sldLayoutMkLst>
            <pc:docMk/>
            <pc:sldMasterMk cId="0" sldId="2147483652"/>
            <pc:sldLayoutMk cId="2911566257" sldId="2147483661"/>
          </pc:sldLayoutMkLst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44:13.800" v="11" actId="790"/>
            <ac:spMkLst>
              <pc:docMk/>
              <pc:sldMasterMk cId="0" sldId="2147483652"/>
              <pc:sldLayoutMk cId="2911566257" sldId="2147483661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17.627" v="12" actId="790"/>
          <pc:sldLayoutMkLst>
            <pc:docMk/>
            <pc:sldMasterMk cId="0" sldId="2147483652"/>
            <pc:sldLayoutMk cId="4113127189" sldId="2147483662"/>
          </pc:sldLayoutMkLst>
          <pc:spChg chg="mod">
            <ac:chgData name="Fake Test User" userId="SID-0" providerId="Test" clId="FakeClientId" dt="2018-12-04T08:44:17.627" v="12" actId="790"/>
            <ac:spMkLst>
              <pc:docMk/>
              <pc:sldMasterMk cId="0" sldId="2147483652"/>
              <pc:sldLayoutMk cId="4113127189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17.627" v="12" actId="790"/>
            <ac:spMkLst>
              <pc:docMk/>
              <pc:sldMasterMk cId="0" sldId="2147483652"/>
              <pc:sldLayoutMk cId="4113127189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17.627" v="12" actId="790"/>
            <ac:spMkLst>
              <pc:docMk/>
              <pc:sldMasterMk cId="0" sldId="2147483652"/>
              <pc:sldLayoutMk cId="4113127189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17.627" v="12" actId="790"/>
            <ac:spMkLst>
              <pc:docMk/>
              <pc:sldMasterMk cId="0" sldId="2147483652"/>
              <pc:sldLayoutMk cId="4113127189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4:17.627" v="12" actId="790"/>
            <ac:spMkLst>
              <pc:docMk/>
              <pc:sldMasterMk cId="0" sldId="2147483652"/>
              <pc:sldLayoutMk cId="4113127189" sldId="2147483662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44:22.832" v="13" actId="790"/>
          <pc:sldLayoutMkLst>
            <pc:docMk/>
            <pc:sldMasterMk cId="0" sldId="2147483652"/>
            <pc:sldLayoutMk cId="325170171" sldId="2147483663"/>
          </pc:sldLayoutMkLst>
          <pc:spChg chg="mod">
            <ac:chgData name="Fake Test User" userId="SID-0" providerId="Test" clId="FakeClientId" dt="2018-12-04T08:44:22.832" v="13" actId="790"/>
            <ac:spMkLst>
              <pc:docMk/>
              <pc:sldMasterMk cId="0" sldId="2147483652"/>
              <pc:sldLayoutMk cId="325170171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44:22.832" v="13" actId="790"/>
            <ac:spMkLst>
              <pc:docMk/>
              <pc:sldMasterMk cId="0" sldId="2147483652"/>
              <pc:sldLayoutMk cId="325170171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44:22.832" v="13" actId="790"/>
            <ac:spMkLst>
              <pc:docMk/>
              <pc:sldMasterMk cId="0" sldId="2147483652"/>
              <pc:sldLayoutMk cId="325170171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44:22.832" v="13" actId="790"/>
            <ac:spMkLst>
              <pc:docMk/>
              <pc:sldMasterMk cId="0" sldId="2147483652"/>
              <pc:sldLayoutMk cId="325170171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44:22.832" v="13" actId="790"/>
            <ac:spMkLst>
              <pc:docMk/>
              <pc:sldMasterMk cId="0" sldId="2147483652"/>
              <pc:sldLayoutMk cId="325170171" sldId="2147483663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직사각형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19" name="직사각형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E83CD597-2254-442B-8379-80708B957C5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2023-12-08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0" name="직사각형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1" name="직사각형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직사각형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26627" name="직사각형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7A4291-CBF3-4EE2-92F8-8C4438A46417}" type="datetime1">
              <a:rPr lang="ko-KR" altLang="en-US" noProof="0" smtClean="0"/>
              <a:t>2023-12-08</a:t>
            </a:fld>
            <a:endParaRPr lang="ko-KR" altLang="en-US" noProof="0"/>
          </a:p>
        </p:txBody>
      </p:sp>
      <p:sp>
        <p:nvSpPr>
          <p:cNvPr id="26628" name="직사각형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직사각형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6630" name="직사각형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26631" name="직사각형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3FACB9-4E35-4CB3-835A-2EBF55FAEDE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1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68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1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63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89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195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9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선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112" name="그룹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타원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4" name="타원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5" name="타원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6" name="타원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7" name="타원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8" name="타원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19" name="타원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0" name="타원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1" name="타원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2" name="타원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3" name="타원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4" name="타원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5" name="타원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6" name="타원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7" name="타원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8" name="타원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29" name="타원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0" name="타원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1" name="타원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2" name="타원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3" name="타원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4" name="타원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5" name="타원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6" name="타원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7" name="타원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8" name="타원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39" name="타원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0" name="타원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1" name="타원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2" name="타원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143" name="타원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144" name="선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7" name="제목 개체 틀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7108" name="텍스트 개체 틀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47109" name="날짜 개체 틀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D867FE6-7FD4-4158-94A7-34B716D1C785}" type="datetime1">
              <a:rPr lang="ko-KR" altLang="en-US" noProof="0" smtClean="0"/>
              <a:t>2023-12-08</a:t>
            </a:fld>
            <a:endParaRPr lang="ko-KR" altLang="en-US" noProof="0"/>
          </a:p>
        </p:txBody>
      </p:sp>
      <p:sp>
        <p:nvSpPr>
          <p:cNvPr id="47110" name="바닥글 개체 틀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7111" name="슬라이드 번호 개체 틀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45280F-DE53-48B1-9FB9-96A39916642A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marL="4572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74052F8-C339-4857-91A3-69EEF6923B20}" type="datetime1">
              <a:rPr lang="ko-KR" altLang="en-US" noProof="0" smtClean="0"/>
              <a:t>2023-12-08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2E90EB-6CA4-453F-8712-C339590DE034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D7041D2-4C88-433D-8807-E8F9624F0E5C}" type="datetime1">
              <a:rPr lang="ko-KR" altLang="en-US" noProof="0" smtClean="0"/>
              <a:t>2023-12-08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D251BA-4196-46F7-BF5E-DE37F6712AD1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marL="45720" indent="0">
              <a:buFontTx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451365-84B3-405E-AD91-F1FFF5154FEC}" type="datetime1">
              <a:rPr lang="ko-KR" altLang="en-US" noProof="0" smtClean="0"/>
              <a:t>2023-12-08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1C6F290-D301-4864-9490-340EF11588D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BEFC4A-275F-4BC1-9801-2419F876DD53}" type="datetime1">
              <a:rPr lang="ko-KR" altLang="en-US" noProof="0" smtClean="0"/>
              <a:t>2023-12-08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0208CE1-DD55-4A43-A479-EF83A2DC398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855F7C-59C8-4FC4-9984-EFF5489238CE}" type="datetime1">
              <a:rPr lang="ko-KR" altLang="en-US" noProof="0" smtClean="0"/>
              <a:t>2023-12-08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27AF89-6755-46F5-BBCF-E571D7F311A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3315917-6F5A-47EE-A41D-90562B7C8CBA}" type="datetime1">
              <a:rPr lang="ko-KR" altLang="en-US" noProof="0" smtClean="0"/>
              <a:t>2023-12-08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6BE3C0-1208-4260-82C3-0EB0400271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A32B8C7-1289-4C42-8511-DF782D9189DC}" type="datetime1">
              <a:rPr lang="ko-KR" altLang="en-US" noProof="0" smtClean="0"/>
              <a:t>2023-12-08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F02DF6-5EF1-449D-8E8F-F40E7D2FCBC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262F9A0-6AEE-4B7A-BB3F-B74645710EE9}" type="datetime1">
              <a:rPr lang="ko-KR" altLang="en-US" noProof="0" smtClean="0"/>
              <a:t>2023-12-08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3460AA-1533-4548-8781-A6D0EAE276D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C4CC0AD-4ED0-4F95-B64E-65FFD1DAB12D}" type="datetime1">
              <a:rPr lang="ko-KR" altLang="en-US" noProof="0" smtClean="0"/>
              <a:t>2023-12-08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386842-FEC9-453F-B6F7-7C945F3A2D7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604D3A-28F7-42E9-B584-8A0266F9FDDC}" type="datetime1">
              <a:rPr lang="ko-KR" altLang="en-US" noProof="0" smtClean="0"/>
              <a:t>2023-12-08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6DA581-ADE3-4A40-91CB-711A776CAC2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선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088" name="그룹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타원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0" name="타원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1" name="타원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2" name="타원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3" name="타원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4" name="타원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5" name="타원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6" name="타원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7" name="타원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8" name="타원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099" name="타원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0" name="타원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1" name="타원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2" name="타원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3" name="타원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4" name="타원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5" name="타원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6" name="타원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7" name="타원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8" name="타원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09" name="타원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0" name="타원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1" name="타원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2" name="타원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3" name="타원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4" name="타원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5" name="타원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6" name="타원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7" name="타원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8" name="타원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119" name="타원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083" name="제목 개체 틀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46084" name="텍스트 개체 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  <a:p>
            <a:pPr lvl="8" rtl="0"/>
            <a:endParaRPr lang="ko-KR" altLang="en-US" noProof="0"/>
          </a:p>
          <a:p>
            <a:pPr lvl="8" rtl="0"/>
            <a:endParaRPr lang="ko-KR" altLang="en-US" noProof="0"/>
          </a:p>
        </p:txBody>
      </p:sp>
      <p:sp>
        <p:nvSpPr>
          <p:cNvPr id="46085" name="날짜 개체 틀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CD73A23-FC9F-45ED-919D-447251496C32}" type="datetime1">
              <a:rPr lang="ko-KR" altLang="en-US" noProof="0" smtClean="0"/>
              <a:t>2023-12-08</a:t>
            </a:fld>
            <a:endParaRPr lang="ko-KR" altLang="en-US" noProof="0"/>
          </a:p>
        </p:txBody>
      </p:sp>
      <p:sp>
        <p:nvSpPr>
          <p:cNvPr id="46086" name="바닥글 개체 틀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6087" name="슬라이드 번호 개체 틀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7E5119E-5338-4B55-81DC-57EAC9440FD0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latinLnBrk="1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92150" indent="-347663" algn="l" rtl="0" eaLnBrk="1" fontAlgn="base" latinLnBrk="1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987425" indent="-293688" algn="l" rtl="0" eaLnBrk="1" fontAlgn="base" latinLnBrk="1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81113" indent="-292100" algn="l" rtl="0" eaLnBrk="1" fontAlgn="base" latinLnBrk="1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598613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192024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프론트엔드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프로젝트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문 승 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60070" indent="-514350" rtl="0">
              <a:buAutoNum type="arabicPeriod"/>
            </a:pPr>
            <a:r>
              <a:rPr lang="ko-KR" altLang="en-US" dirty="0" err="1" smtClean="0"/>
              <a:t>리액트</a:t>
            </a:r>
            <a:r>
              <a:rPr lang="ko-KR" altLang="en-US" dirty="0" smtClean="0"/>
              <a:t> 컴포넌트를 활용해 코딩하기</a:t>
            </a:r>
            <a:endParaRPr lang="en-US" altLang="ko-KR" dirty="0" smtClean="0"/>
          </a:p>
          <a:p>
            <a:pPr marL="560070" indent="-514350" rtl="0">
              <a:buAutoNum type="arabicPeriod"/>
            </a:pPr>
            <a:r>
              <a:rPr lang="ko-KR" altLang="en-US" dirty="0" smtClean="0"/>
              <a:t>데이터 재배열</a:t>
            </a:r>
            <a:endParaRPr lang="en-US" altLang="ko-KR" dirty="0" smtClean="0"/>
          </a:p>
          <a:p>
            <a:pPr marL="560070" indent="-514350" rtl="0">
              <a:buAutoNum type="arabicPeriod"/>
            </a:pPr>
            <a:r>
              <a:rPr lang="ko-KR" altLang="en-US" dirty="0" smtClean="0"/>
              <a:t>모바일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잡기</a:t>
            </a:r>
            <a:endParaRPr lang="en-US" altLang="ko-KR" dirty="0" smtClean="0"/>
          </a:p>
          <a:p>
            <a:pPr marL="560070" indent="-514350" rtl="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카드 고릴라 라는 사이트를 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종합 카드 포털 사이트를 참고하여 만들었음</a:t>
            </a:r>
            <a:endParaRPr lang="en-US" altLang="ko-KR" dirty="0" smtClean="0"/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88840"/>
            <a:ext cx="7577046" cy="42620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471192" cy="1184176"/>
          </a:xfrm>
        </p:spPr>
        <p:txBody>
          <a:bodyPr rtlCol="0"/>
          <a:lstStyle/>
          <a:p>
            <a:pPr rtl="0"/>
            <a:r>
              <a:rPr lang="ko-KR" altLang="en-US" smtClean="0"/>
              <a:t>드랍페이지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9186" y="1130550"/>
            <a:ext cx="4896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 err="1" smtClean="0">
                <a:latin typeface="맑은고딕"/>
              </a:rPr>
              <a:t>드랍한</a:t>
            </a:r>
            <a:r>
              <a:rPr lang="ko-KR" altLang="en-US" dirty="0" smtClean="0">
                <a:latin typeface="맑은고딕"/>
              </a:rPr>
              <a:t> 객체를 재배열하여 출력</a:t>
            </a:r>
            <a:endParaRPr lang="ko-KR" altLang="en-US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1800" dirty="0" smtClean="0"/>
              <a:t>각종 컴포넌트를 활용한 페이지와 배너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060848"/>
            <a:ext cx="3710443" cy="20871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276872"/>
            <a:ext cx="3599596" cy="20247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773" y="3778625"/>
            <a:ext cx="4536504" cy="255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2800" dirty="0" smtClean="0"/>
              <a:t>드래그로 출력된 메뉴들을 </a:t>
            </a:r>
            <a:r>
              <a:rPr lang="ko-KR" altLang="en-US" sz="2800" dirty="0" err="1" smtClean="0"/>
              <a:t>볼수</a:t>
            </a:r>
            <a:r>
              <a:rPr lang="ko-KR" altLang="en-US" sz="2800" dirty="0" smtClean="0"/>
              <a:t> 있음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76871"/>
            <a:ext cx="7128792" cy="40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모바일 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7030" r="50217"/>
          <a:stretch/>
        </p:blipFill>
        <p:spPr>
          <a:xfrm>
            <a:off x="539552" y="2420888"/>
            <a:ext cx="2187234" cy="38499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572005"/>
            <a:ext cx="6009393" cy="33802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21285" t="1" r="54996" b="-551"/>
          <a:stretch/>
        </p:blipFill>
        <p:spPr>
          <a:xfrm>
            <a:off x="5868144" y="83064"/>
            <a:ext cx="2828083" cy="67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F7E1A-4726-4A4D-936E-1547410B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3068960"/>
            <a:ext cx="2880320" cy="1191344"/>
          </a:xfrm>
        </p:spPr>
        <p:txBody>
          <a:bodyPr rtlCol="0"/>
          <a:lstStyle/>
          <a:p>
            <a:pPr rtl="0"/>
            <a:r>
              <a:rPr lang="ko-KR" altLang="en-US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171973"/>
      </p:ext>
    </p:extLst>
  </p:cSld>
  <p:clrMapOvr>
    <a:masterClrMapping/>
  </p:clrMapOvr>
</p:sld>
</file>

<file path=ppt/theme/theme1.xml><?xml version="1.0" encoding="utf-8"?>
<a:theme xmlns:a="http://schemas.openxmlformats.org/drawingml/2006/main" name="판매 교육 프레젠테이션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647_TF02819076" id="{2C2B7AC7-7510-4BDF-B697-8359152688AC}" vid="{A6A0B83A-8CD0-4161-8DBF-EE98F8F8C386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판매 교육 슬라이드</Template>
  <TotalTime>53</TotalTime>
  <Words>55</Words>
  <Application>Microsoft Office PowerPoint</Application>
  <PresentationFormat>화면 슬라이드 쇼(4:3)</PresentationFormat>
  <Paragraphs>23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맑은고딕</vt:lpstr>
      <vt:lpstr>Arial</vt:lpstr>
      <vt:lpstr>Wingdings</vt:lpstr>
      <vt:lpstr>판매 교육 프레젠테이션</vt:lpstr>
      <vt:lpstr>프론트엔드 2차 프로젝트</vt:lpstr>
      <vt:lpstr>목표</vt:lpstr>
      <vt:lpstr> 내용</vt:lpstr>
      <vt:lpstr>드랍페이지</vt:lpstr>
      <vt:lpstr>각종 컴포넌트를 활용한 페이지와 배너</vt:lpstr>
      <vt:lpstr>드래그로 출력된 메뉴들을 볼수 있음</vt:lpstr>
      <vt:lpstr>모바일 페이지 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프론트엔드  리액트 과정 프로젝트</dc:title>
  <dc:creator>user</dc:creator>
  <cp:lastModifiedBy>user</cp:lastModifiedBy>
  <cp:revision>4</cp:revision>
  <dcterms:created xsi:type="dcterms:W3CDTF">2023-12-08T04:03:50Z</dcterms:created>
  <dcterms:modified xsi:type="dcterms:W3CDTF">2023-12-08T04:57:01Z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