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7001" r:id="rId1"/>
  </p:sldMasterIdLst>
  <p:notesMasterIdLst>
    <p:notesMasterId r:id="rId19"/>
  </p:notesMasterIdLst>
  <p:handoutMasterIdLst>
    <p:handoutMasterId r:id="rId20"/>
  </p:handoutMasterIdLst>
  <p:sldIdLst>
    <p:sldId id="5939" r:id="rId2"/>
    <p:sldId id="5941" r:id="rId3"/>
    <p:sldId id="6067" r:id="rId4"/>
    <p:sldId id="6091" r:id="rId5"/>
    <p:sldId id="6045" r:id="rId6"/>
    <p:sldId id="6093" r:id="rId7"/>
    <p:sldId id="6094" r:id="rId8"/>
    <p:sldId id="6096" r:id="rId9"/>
    <p:sldId id="6097" r:id="rId10"/>
    <p:sldId id="6099" r:id="rId11"/>
    <p:sldId id="6100" r:id="rId12"/>
    <p:sldId id="6101" r:id="rId13"/>
    <p:sldId id="6102" r:id="rId14"/>
    <p:sldId id="6103" r:id="rId15"/>
    <p:sldId id="6095" r:id="rId16"/>
    <p:sldId id="6062" r:id="rId17"/>
    <p:sldId id="6063" r:id="rId18"/>
  </p:sldIdLst>
  <p:sldSz cx="9904413" cy="6858000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3671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07343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61015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14678" algn="l" rtl="0" fontAlgn="base" latinLnBrk="1">
      <a:spcBef>
        <a:spcPct val="0"/>
      </a:spcBef>
      <a:spcAft>
        <a:spcPct val="0"/>
      </a:spcAft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68356" algn="l" defTabSz="907343" rtl="0" eaLnBrk="1" latinLnBrk="1" hangingPunct="1"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22022" algn="l" defTabSz="907343" rtl="0" eaLnBrk="1" latinLnBrk="1" hangingPunct="1"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175688" algn="l" defTabSz="907343" rtl="0" eaLnBrk="1" latinLnBrk="1" hangingPunct="1"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29364" algn="l" defTabSz="907343" rtl="0" eaLnBrk="1" latinLnBrk="1" hangingPunct="1">
      <a:defRPr kumimoji="1" sz="900" b="1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5B5843-4385-4165-9C02-D35E17428A4F}">
          <p14:sldIdLst>
            <p14:sldId id="5939"/>
            <p14:sldId id="5941"/>
            <p14:sldId id="6067"/>
            <p14:sldId id="6091"/>
            <p14:sldId id="6045"/>
            <p14:sldId id="6093"/>
            <p14:sldId id="6094"/>
            <p14:sldId id="6096"/>
            <p14:sldId id="6097"/>
            <p14:sldId id="6099"/>
            <p14:sldId id="6100"/>
            <p14:sldId id="6101"/>
            <p14:sldId id="6102"/>
            <p14:sldId id="6103"/>
            <p14:sldId id="6095"/>
            <p14:sldId id="6062"/>
            <p14:sldId id="60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1248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93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4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Philippe" initials="KP" lastIdx="1" clrIdx="0">
    <p:extLst>
      <p:ext uri="{19B8F6BF-5375-455C-9EA6-DF929625EA0E}">
        <p15:presenceInfo xmlns:p15="http://schemas.microsoft.com/office/powerpoint/2012/main" userId="a79db4c7351fe4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BF8"/>
    <a:srgbClr val="4A68FC"/>
    <a:srgbClr val="4E93F8"/>
    <a:srgbClr val="5388F3"/>
    <a:srgbClr val="66CCFF"/>
    <a:srgbClr val="7AC3D2"/>
    <a:srgbClr val="6AD7E2"/>
    <a:srgbClr val="B8DFFA"/>
    <a:srgbClr val="F0A510"/>
    <a:srgbClr val="D9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C6467-ADF0-4737-BD68-E0DACC50CD57}" v="133" dt="2022-02-10T09:19:4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9764" autoAdjust="0"/>
  </p:normalViewPr>
  <p:slideViewPr>
    <p:cSldViewPr snapToObjects="1">
      <p:cViewPr varScale="1">
        <p:scale>
          <a:sx n="90" d="100"/>
          <a:sy n="90" d="100"/>
        </p:scale>
        <p:origin x="660" y="96"/>
      </p:cViewPr>
      <p:guideLst>
        <p:guide orient="horz" pos="720"/>
        <p:guide orient="horz" pos="1248"/>
        <p:guide orient="horz" pos="2160"/>
        <p:guide pos="5793"/>
        <p:guide pos="192"/>
        <p:guide pos="3312"/>
        <p:guide pos="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1386" y="48"/>
      </p:cViewPr>
      <p:guideLst>
        <p:guide orient="horz" pos="2141"/>
        <p:guide pos="31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 영진" userId="a76b2d24af400a53" providerId="LiveId" clId="{BF1C6467-ADF0-4737-BD68-E0DACC50CD57}"/>
    <pc:docChg chg="undo custSel addSld delSld modSld sldOrd modSection">
      <pc:chgData name="홍 영진" userId="a76b2d24af400a53" providerId="LiveId" clId="{BF1C6467-ADF0-4737-BD68-E0DACC50CD57}" dt="2022-02-10T09:19:45.708" v="1620" actId="20577"/>
      <pc:docMkLst>
        <pc:docMk/>
      </pc:docMkLst>
      <pc:sldChg chg="modSp mod">
        <pc:chgData name="홍 영진" userId="a76b2d24af400a53" providerId="LiveId" clId="{BF1C6467-ADF0-4737-BD68-E0DACC50CD57}" dt="2022-02-10T09:03:54.076" v="685" actId="20577"/>
        <pc:sldMkLst>
          <pc:docMk/>
          <pc:sldMk cId="0" sldId="5941"/>
        </pc:sldMkLst>
        <pc:spChg chg="mod">
          <ac:chgData name="홍 영진" userId="a76b2d24af400a53" providerId="LiveId" clId="{BF1C6467-ADF0-4737-BD68-E0DACC50CD57}" dt="2022-02-10T09:03:54.076" v="685" actId="20577"/>
          <ac:spMkLst>
            <pc:docMk/>
            <pc:sldMk cId="0" sldId="5941"/>
            <ac:spMk id="12" creationId="{62A1276D-E2E2-465E-9DDA-9A367FD99722}"/>
          </ac:spMkLst>
        </pc:spChg>
      </pc:sldChg>
      <pc:sldChg chg="modSp mod">
        <pc:chgData name="홍 영진" userId="a76b2d24af400a53" providerId="LiveId" clId="{BF1C6467-ADF0-4737-BD68-E0DACC50CD57}" dt="2022-02-10T09:17:55.941" v="1499" actId="20577"/>
        <pc:sldMkLst>
          <pc:docMk/>
          <pc:sldMk cId="3652484577" sldId="6045"/>
        </pc:sldMkLst>
        <pc:spChg chg="mod">
          <ac:chgData name="홍 영진" userId="a76b2d24af400a53" providerId="LiveId" clId="{BF1C6467-ADF0-4737-BD68-E0DACC50CD57}" dt="2022-02-10T09:17:55.941" v="1499" actId="20577"/>
          <ac:spMkLst>
            <pc:docMk/>
            <pc:sldMk cId="3652484577" sldId="6045"/>
            <ac:spMk id="5" creationId="{00000000-0000-0000-0000-000000000000}"/>
          </ac:spMkLst>
        </pc:spChg>
        <pc:spChg chg="mod">
          <ac:chgData name="홍 영진" userId="a76b2d24af400a53" providerId="LiveId" clId="{BF1C6467-ADF0-4737-BD68-E0DACC50CD57}" dt="2022-02-10T09:17:37.664" v="1480"/>
          <ac:spMkLst>
            <pc:docMk/>
            <pc:sldMk cId="3652484577" sldId="6045"/>
            <ac:spMk id="10" creationId="{7D04E75E-8D2C-4888-956F-50335E015A57}"/>
          </ac:spMkLst>
        </pc:spChg>
      </pc:sldChg>
      <pc:sldChg chg="modSp mod">
        <pc:chgData name="홍 영진" userId="a76b2d24af400a53" providerId="LiveId" clId="{BF1C6467-ADF0-4737-BD68-E0DACC50CD57}" dt="2022-02-10T09:04:12.147" v="692"/>
        <pc:sldMkLst>
          <pc:docMk/>
          <pc:sldMk cId="3151626438" sldId="6049"/>
        </pc:sldMkLst>
        <pc:spChg chg="mod">
          <ac:chgData name="홍 영진" userId="a76b2d24af400a53" providerId="LiveId" clId="{BF1C6467-ADF0-4737-BD68-E0DACC50CD57}" dt="2022-02-10T09:04:12.147" v="692"/>
          <ac:spMkLst>
            <pc:docMk/>
            <pc:sldMk cId="3151626438" sldId="6049"/>
            <ac:spMk id="9" creationId="{00000000-0000-0000-0000-000000000000}"/>
          </ac:spMkLst>
        </pc:spChg>
        <pc:spChg chg="mod">
          <ac:chgData name="홍 영진" userId="a76b2d24af400a53" providerId="LiveId" clId="{BF1C6467-ADF0-4737-BD68-E0DACC50CD57}" dt="2022-02-10T08:49:42.253" v="603"/>
          <ac:spMkLst>
            <pc:docMk/>
            <pc:sldMk cId="3151626438" sldId="6049"/>
            <ac:spMk id="29" creationId="{C2615849-E903-471D-9952-3A2F3BAD02B6}"/>
          </ac:spMkLst>
        </pc:spChg>
      </pc:sldChg>
      <pc:sldChg chg="addSp delSp modSp mod">
        <pc:chgData name="홍 영진" userId="a76b2d24af400a53" providerId="LiveId" clId="{BF1C6467-ADF0-4737-BD68-E0DACC50CD57}" dt="2022-02-10T09:04:15.060" v="693"/>
        <pc:sldMkLst>
          <pc:docMk/>
          <pc:sldMk cId="3606670251" sldId="6052"/>
        </pc:sldMkLst>
        <pc:spChg chg="add del mod">
          <ac:chgData name="홍 영진" userId="a76b2d24af400a53" providerId="LiveId" clId="{BF1C6467-ADF0-4737-BD68-E0DACC50CD57}" dt="2022-02-10T06:51:11.351" v="242" actId="478"/>
          <ac:spMkLst>
            <pc:docMk/>
            <pc:sldMk cId="3606670251" sldId="6052"/>
            <ac:spMk id="27" creationId="{4459E84F-B05E-48B9-A8F0-232F7BF7350D}"/>
          </ac:spMkLst>
        </pc:spChg>
        <pc:spChg chg="mod">
          <ac:chgData name="홍 영진" userId="a76b2d24af400a53" providerId="LiveId" clId="{BF1C6467-ADF0-4737-BD68-E0DACC50CD57}" dt="2022-02-10T09:04:15.060" v="693"/>
          <ac:spMkLst>
            <pc:docMk/>
            <pc:sldMk cId="3606670251" sldId="6052"/>
            <ac:spMk id="48" creationId="{0CAFE401-3387-47D2-AAB7-01DB4726F7ED}"/>
          </ac:spMkLst>
        </pc:spChg>
        <pc:spChg chg="mod">
          <ac:chgData name="홍 영진" userId="a76b2d24af400a53" providerId="LiveId" clId="{BF1C6467-ADF0-4737-BD68-E0DACC50CD57}" dt="2022-02-10T06:56:11.023" v="331" actId="20577"/>
          <ac:spMkLst>
            <pc:docMk/>
            <pc:sldMk cId="3606670251" sldId="6052"/>
            <ac:spMk id="71" creationId="{377D112C-584E-4744-85DB-254FBDBEBADA}"/>
          </ac:spMkLst>
        </pc:spChg>
      </pc:sldChg>
      <pc:sldChg chg="addSp modSp mod ord">
        <pc:chgData name="홍 영진" userId="a76b2d24af400a53" providerId="LiveId" clId="{BF1C6467-ADF0-4737-BD68-E0DACC50CD57}" dt="2022-02-10T09:04:19.938" v="695"/>
        <pc:sldMkLst>
          <pc:docMk/>
          <pc:sldMk cId="2570359196" sldId="6053"/>
        </pc:sldMkLst>
        <pc:spChg chg="add 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27" creationId="{3F77C448-12E2-49E5-94EA-92C7746F8F9C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28" creationId="{6ABD376C-B992-4ED8-ABC7-2C6A15A81392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34" creationId="{07A77C78-87A5-480F-859E-5DA1D4F314EF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44" creationId="{109B4D38-F28B-4B2F-8D33-C66088D61948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45" creationId="{C6201B46-8DAD-42BD-83F7-C489052C07D3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48" creationId="{F43FC46E-9415-4930-BF40-DFBEB0EFDF35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49" creationId="{36022881-C3A7-4582-9873-769451A399B8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50" creationId="{30175234-70F4-4DA0-A699-49FC0D24D648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51" creationId="{61372C8D-7A05-4A73-8922-2C7D03002BA9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68" creationId="{1213B262-F98F-4834-A209-B1CE9CED0A51}"/>
          </ac:spMkLst>
        </pc:spChg>
        <pc:spChg chg="mod">
          <ac:chgData name="홍 영진" userId="a76b2d24af400a53" providerId="LiveId" clId="{BF1C6467-ADF0-4737-BD68-E0DACC50CD57}" dt="2022-02-10T06:47:33.734" v="224"/>
          <ac:spMkLst>
            <pc:docMk/>
            <pc:sldMk cId="2570359196" sldId="6053"/>
            <ac:spMk id="74" creationId="{D104E831-BEA7-466A-890B-C8D6CD3A2889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75" creationId="{8E9BB1B3-B489-4FB4-BF76-4FD191AAF440}"/>
          </ac:spMkLst>
        </pc:spChg>
        <pc:spChg chg="mod">
          <ac:chgData name="홍 영진" userId="a76b2d24af400a53" providerId="LiveId" clId="{BF1C6467-ADF0-4737-BD68-E0DACC50CD57}" dt="2022-02-10T06:47:31.713" v="222" actId="571"/>
          <ac:spMkLst>
            <pc:docMk/>
            <pc:sldMk cId="2570359196" sldId="6053"/>
            <ac:spMk id="76" creationId="{92A7E83A-959C-40D8-A677-8B9C4F8E6FFD}"/>
          </ac:spMkLst>
        </pc:spChg>
        <pc:spChg chg="mod">
          <ac:chgData name="홍 영진" userId="a76b2d24af400a53" providerId="LiveId" clId="{BF1C6467-ADF0-4737-BD68-E0DACC50CD57}" dt="2022-02-10T09:04:19.938" v="695"/>
          <ac:spMkLst>
            <pc:docMk/>
            <pc:sldMk cId="2570359196" sldId="6053"/>
            <ac:spMk id="77" creationId="{47EF4B47-57EA-4319-93E8-F5E64BCA4965}"/>
          </ac:spMkLst>
        </pc:s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0" creationId="{4CA2AA31-C36F-471E-964D-9F084AD79FBE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2" creationId="{AFB55016-1BDB-44B6-81F8-3C42BF77A8A8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4" creationId="{D42EB87F-0381-4565-8ED0-E1583250DD2D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6" creationId="{8464A55B-811D-45FD-8515-FBF40E202C74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7" creationId="{48A6C946-4B4D-45B8-917A-C3FCF8338F94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18" creationId="{0E9F8527-5AD8-4A20-B6E1-A72F83AF28FC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46" creationId="{3ED015C5-BE9A-43D6-B09E-5984EC4BB0C2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47" creationId="{B6ADAA38-DA14-45B3-A70E-B8D5377D46E4}"/>
          </ac:grpSpMkLst>
        </pc:grpChg>
        <pc:grpChg chg="mod">
          <ac:chgData name="홍 영진" userId="a76b2d24af400a53" providerId="LiveId" clId="{BF1C6467-ADF0-4737-BD68-E0DACC50CD57}" dt="2022-02-10T06:47:31.713" v="222" actId="571"/>
          <ac:grpSpMkLst>
            <pc:docMk/>
            <pc:sldMk cId="2570359196" sldId="6053"/>
            <ac:grpSpMk id="73" creationId="{E18C5588-97B0-4D63-A380-0AC532BE9E4B}"/>
          </ac:grpSpMkLst>
        </pc:grpChg>
        <pc:picChg chg="mod">
          <ac:chgData name="홍 영진" userId="a76b2d24af400a53" providerId="LiveId" clId="{BF1C6467-ADF0-4737-BD68-E0DACC50CD57}" dt="2022-02-10T06:47:31.713" v="222" actId="571"/>
          <ac:picMkLst>
            <pc:docMk/>
            <pc:sldMk cId="2570359196" sldId="6053"/>
            <ac:picMk id="8" creationId="{61E504A4-9174-4CC8-A3BA-4AA8028FDA3F}"/>
          </ac:picMkLst>
        </pc:picChg>
        <pc:picChg chg="mod">
          <ac:chgData name="홍 영진" userId="a76b2d24af400a53" providerId="LiveId" clId="{BF1C6467-ADF0-4737-BD68-E0DACC50CD57}" dt="2022-02-10T06:47:31.713" v="222" actId="571"/>
          <ac:picMkLst>
            <pc:docMk/>
            <pc:sldMk cId="2570359196" sldId="6053"/>
            <ac:picMk id="35" creationId="{F18577BA-FB4C-4F60-9D90-6424075EBCC9}"/>
          </ac:picMkLst>
        </pc:picChg>
      </pc:sldChg>
      <pc:sldChg chg="addSp delSp modSp mod">
        <pc:chgData name="홍 영진" userId="a76b2d24af400a53" providerId="LiveId" clId="{BF1C6467-ADF0-4737-BD68-E0DACC50CD57}" dt="2022-02-10T09:04:08.410" v="691" actId="20577"/>
        <pc:sldMkLst>
          <pc:docMk/>
          <pc:sldMk cId="2063823424" sldId="6057"/>
        </pc:sldMkLst>
        <pc:spChg chg="mod">
          <ac:chgData name="홍 영진" userId="a76b2d24af400a53" providerId="LiveId" clId="{BF1C6467-ADF0-4737-BD68-E0DACC50CD57}" dt="2022-02-10T09:04:08.410" v="691" actId="20577"/>
          <ac:spMkLst>
            <pc:docMk/>
            <pc:sldMk cId="2063823424" sldId="6057"/>
            <ac:spMk id="9" creationId="{00000000-0000-0000-0000-000000000000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33" creationId="{4B9E3AE9-E81F-4D05-AB64-0188DFF249A5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35" creationId="{D6D853F3-E18B-47DA-804D-D476D2D0831A}"/>
          </ac:spMkLst>
        </pc:spChg>
        <pc:spChg chg="del">
          <ac:chgData name="홍 영진" userId="a76b2d24af400a53" providerId="LiveId" clId="{BF1C6467-ADF0-4737-BD68-E0DACC50CD57}" dt="2022-02-10T05:47:29.015" v="0" actId="478"/>
          <ac:spMkLst>
            <pc:docMk/>
            <pc:sldMk cId="2063823424" sldId="6057"/>
            <ac:spMk id="37" creationId="{AE1FBA3B-441F-4E50-899F-4AF22D0C412F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38" creationId="{02CF514F-CD73-49EC-B9E8-0A3A8C9EAFAC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40" creationId="{2A0D8793-18F7-4F12-B9B3-09F56D16CD67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41" creationId="{4D521C30-1F20-4FB7-BA1F-5C6B2911B5E1}"/>
          </ac:spMkLst>
        </pc:spChg>
        <pc:spChg chg="del">
          <ac:chgData name="홍 영진" userId="a76b2d24af400a53" providerId="LiveId" clId="{BF1C6467-ADF0-4737-BD68-E0DACC50CD57}" dt="2022-02-10T05:47:30.669" v="1" actId="478"/>
          <ac:spMkLst>
            <pc:docMk/>
            <pc:sldMk cId="2063823424" sldId="6057"/>
            <ac:spMk id="52" creationId="{E21AFE12-1590-4168-8D81-12E435D908AB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53" creationId="{61678821-5D58-487D-ADB6-2E8636076734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55" creationId="{5E97AB9E-908A-4116-A045-401FDE78B99E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58" creationId="{747B5F68-9EAF-4C15-B3B3-AA1E6BEBE208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62" creationId="{8894B56C-E890-47EC-8EFC-78758CB1591D}"/>
          </ac:spMkLst>
        </pc:spChg>
        <pc:spChg chg="del">
          <ac:chgData name="홍 영진" userId="a76b2d24af400a53" providerId="LiveId" clId="{BF1C6467-ADF0-4737-BD68-E0DACC50CD57}" dt="2022-02-10T05:47:36.358" v="5" actId="478"/>
          <ac:spMkLst>
            <pc:docMk/>
            <pc:sldMk cId="2063823424" sldId="6057"/>
            <ac:spMk id="67" creationId="{071731AD-C552-4343-AFC2-720EBDC15F77}"/>
          </ac:spMkLst>
        </pc:spChg>
        <pc:spChg chg="mod">
          <ac:chgData name="홍 영진" userId="a76b2d24af400a53" providerId="LiveId" clId="{BF1C6467-ADF0-4737-BD68-E0DACC50CD57}" dt="2022-02-10T05:48:09.717" v="87" actId="165"/>
          <ac:spMkLst>
            <pc:docMk/>
            <pc:sldMk cId="2063823424" sldId="6057"/>
            <ac:spMk id="69" creationId="{70D20DD9-479F-4521-A7FA-B56D6A386215}"/>
          </ac:spMkLst>
        </pc:spChg>
        <pc:spChg chg="del">
          <ac:chgData name="홍 영진" userId="a76b2d24af400a53" providerId="LiveId" clId="{BF1C6467-ADF0-4737-BD68-E0DACC50CD57}" dt="2022-02-10T05:47:38.930" v="7" actId="478"/>
          <ac:spMkLst>
            <pc:docMk/>
            <pc:sldMk cId="2063823424" sldId="6057"/>
            <ac:spMk id="71" creationId="{FD98C7CC-F85B-45D5-BAB9-0EF75CAEC661}"/>
          </ac:spMkLst>
        </pc:spChg>
        <pc:spChg chg="mod topLvl">
          <ac:chgData name="홍 영진" userId="a76b2d24af400a53" providerId="LiveId" clId="{BF1C6467-ADF0-4737-BD68-E0DACC50CD57}" dt="2022-02-10T05:48:18.723" v="88" actId="164"/>
          <ac:spMkLst>
            <pc:docMk/>
            <pc:sldMk cId="2063823424" sldId="6057"/>
            <ac:spMk id="74" creationId="{01ABF44E-EB5E-4A40-A334-693D009CD3BE}"/>
          </ac:spMkLst>
        </pc:spChg>
        <pc:grpChg chg="add del">
          <ac:chgData name="홍 영진" userId="a76b2d24af400a53" providerId="LiveId" clId="{BF1C6467-ADF0-4737-BD68-E0DACC50CD57}" dt="2022-02-10T05:48:09.717" v="87" actId="165"/>
          <ac:grpSpMkLst>
            <pc:docMk/>
            <pc:sldMk cId="2063823424" sldId="6057"/>
            <ac:grpSpMk id="2" creationId="{A103A366-F134-4111-857E-9A4A024D9A5E}"/>
          </ac:grpSpMkLst>
        </pc:grpChg>
        <pc:grpChg chg="add mod">
          <ac:chgData name="홍 영진" userId="a76b2d24af400a53" providerId="LiveId" clId="{BF1C6467-ADF0-4737-BD68-E0DACC50CD57}" dt="2022-02-10T05:48:18.723" v="88" actId="164"/>
          <ac:grpSpMkLst>
            <pc:docMk/>
            <pc:sldMk cId="2063823424" sldId="6057"/>
            <ac:grpSpMk id="3" creationId="{020163E8-4482-45CD-BE8E-ED05A1C6B5A1}"/>
          </ac:grpSpMkLst>
        </pc:grpChg>
        <pc:grpChg chg="mod">
          <ac:chgData name="홍 영진" userId="a76b2d24af400a53" providerId="LiveId" clId="{BF1C6467-ADF0-4737-BD68-E0DACC50CD57}" dt="2022-02-10T05:48:09.717" v="87" actId="165"/>
          <ac:grpSpMkLst>
            <pc:docMk/>
            <pc:sldMk cId="2063823424" sldId="6057"/>
            <ac:grpSpMk id="54" creationId="{BC18E634-C9BD-4C2A-8CE4-0CDC58AA24C8}"/>
          </ac:grpSpMkLst>
        </pc:grpChg>
        <pc:grpChg chg="mod">
          <ac:chgData name="홍 영진" userId="a76b2d24af400a53" providerId="LiveId" clId="{BF1C6467-ADF0-4737-BD68-E0DACC50CD57}" dt="2022-02-10T05:48:09.717" v="87" actId="165"/>
          <ac:grpSpMkLst>
            <pc:docMk/>
            <pc:sldMk cId="2063823424" sldId="6057"/>
            <ac:grpSpMk id="56" creationId="{9A799EA6-0B17-4DCF-ADE3-18A451D45CD6}"/>
          </ac:grpSpMkLst>
        </pc:grpChg>
        <pc:grpChg chg="mod topLvl">
          <ac:chgData name="홍 영진" userId="a76b2d24af400a53" providerId="LiveId" clId="{BF1C6467-ADF0-4737-BD68-E0DACC50CD57}" dt="2022-02-10T05:48:18.723" v="88" actId="164"/>
          <ac:grpSpMkLst>
            <pc:docMk/>
            <pc:sldMk cId="2063823424" sldId="6057"/>
            <ac:grpSpMk id="73" creationId="{135D7B19-160E-4053-A022-F308F6708734}"/>
          </ac:grpSpMkLst>
        </pc:grpChg>
        <pc:cxnChg chg="mod">
          <ac:chgData name="홍 영진" userId="a76b2d24af400a53" providerId="LiveId" clId="{BF1C6467-ADF0-4737-BD68-E0DACC50CD57}" dt="2022-02-10T05:48:09.717" v="87" actId="165"/>
          <ac:cxnSpMkLst>
            <pc:docMk/>
            <pc:sldMk cId="2063823424" sldId="6057"/>
            <ac:cxnSpMk id="36" creationId="{50A8FD72-7B5F-408B-AA9D-DE6374D233BC}"/>
          </ac:cxnSpMkLst>
        </pc:cxnChg>
        <pc:cxnChg chg="mod">
          <ac:chgData name="홍 영진" userId="a76b2d24af400a53" providerId="LiveId" clId="{BF1C6467-ADF0-4737-BD68-E0DACC50CD57}" dt="2022-02-10T05:48:09.717" v="87" actId="165"/>
          <ac:cxnSpMkLst>
            <pc:docMk/>
            <pc:sldMk cId="2063823424" sldId="6057"/>
            <ac:cxnSpMk id="46" creationId="{C5B8FFC5-C4F1-44F8-B94C-BE78909F6BFA}"/>
          </ac:cxnSpMkLst>
        </pc:cxnChg>
        <pc:cxnChg chg="del">
          <ac:chgData name="홍 영진" userId="a76b2d24af400a53" providerId="LiveId" clId="{BF1C6467-ADF0-4737-BD68-E0DACC50CD57}" dt="2022-02-10T05:47:35.336" v="4" actId="478"/>
          <ac:cxnSpMkLst>
            <pc:docMk/>
            <pc:sldMk cId="2063823424" sldId="6057"/>
            <ac:cxnSpMk id="49" creationId="{D3B67EDD-DCC5-4151-B308-1F6D4802694B}"/>
          </ac:cxnSpMkLst>
        </pc:cxnChg>
        <pc:cxnChg chg="mod">
          <ac:chgData name="홍 영진" userId="a76b2d24af400a53" providerId="LiveId" clId="{BF1C6467-ADF0-4737-BD68-E0DACC50CD57}" dt="2022-02-10T05:48:09.717" v="87" actId="165"/>
          <ac:cxnSpMkLst>
            <pc:docMk/>
            <pc:sldMk cId="2063823424" sldId="6057"/>
            <ac:cxnSpMk id="57" creationId="{830AB560-D61E-4ED3-BAE6-6D6AD8F1DE43}"/>
          </ac:cxnSpMkLst>
        </pc:cxnChg>
        <pc:cxnChg chg="mod">
          <ac:chgData name="홍 영진" userId="a76b2d24af400a53" providerId="LiveId" clId="{BF1C6467-ADF0-4737-BD68-E0DACC50CD57}" dt="2022-02-10T05:48:09.717" v="87" actId="165"/>
          <ac:cxnSpMkLst>
            <pc:docMk/>
            <pc:sldMk cId="2063823424" sldId="6057"/>
            <ac:cxnSpMk id="63" creationId="{5E2B6DD4-518A-4DBA-9516-1E54DEDF6EE2}"/>
          </ac:cxnSpMkLst>
        </pc:cxnChg>
        <pc:cxnChg chg="del">
          <ac:chgData name="홍 영진" userId="a76b2d24af400a53" providerId="LiveId" clId="{BF1C6467-ADF0-4737-BD68-E0DACC50CD57}" dt="2022-02-10T05:47:37.266" v="6" actId="478"/>
          <ac:cxnSpMkLst>
            <pc:docMk/>
            <pc:sldMk cId="2063823424" sldId="6057"/>
            <ac:cxnSpMk id="66" creationId="{6762BE65-0338-43FE-821A-7EF727A1DD8D}"/>
          </ac:cxnSpMkLst>
        </pc:cxnChg>
        <pc:cxnChg chg="mod">
          <ac:chgData name="홍 영진" userId="a76b2d24af400a53" providerId="LiveId" clId="{BF1C6467-ADF0-4737-BD68-E0DACC50CD57}" dt="2022-02-10T05:48:09.717" v="87" actId="165"/>
          <ac:cxnSpMkLst>
            <pc:docMk/>
            <pc:sldMk cId="2063823424" sldId="6057"/>
            <ac:cxnSpMk id="68" creationId="{BD364BBD-9A35-4C9C-89E1-50C60BA325EA}"/>
          </ac:cxnSpMkLst>
        </pc:cxnChg>
      </pc:sldChg>
      <pc:sldChg chg="modSp mod">
        <pc:chgData name="홍 영진" userId="a76b2d24af400a53" providerId="LiveId" clId="{BF1C6467-ADF0-4737-BD68-E0DACC50CD57}" dt="2022-02-10T09:04:26.280" v="699"/>
        <pc:sldMkLst>
          <pc:docMk/>
          <pc:sldMk cId="2461857226" sldId="6058"/>
        </pc:sldMkLst>
        <pc:spChg chg="mod">
          <ac:chgData name="홍 영진" userId="a76b2d24af400a53" providerId="LiveId" clId="{BF1C6467-ADF0-4737-BD68-E0DACC50CD57}" dt="2022-02-10T08:50:13.857" v="610" actId="14100"/>
          <ac:spMkLst>
            <pc:docMk/>
            <pc:sldMk cId="2461857226" sldId="6058"/>
            <ac:spMk id="19" creationId="{2D5DD463-7E69-4FC2-976A-4C96499AA78E}"/>
          </ac:spMkLst>
        </pc:spChg>
        <pc:spChg chg="mod">
          <ac:chgData name="홍 영진" userId="a76b2d24af400a53" providerId="LiveId" clId="{BF1C6467-ADF0-4737-BD68-E0DACC50CD57}" dt="2022-02-10T09:04:26.280" v="699"/>
          <ac:spMkLst>
            <pc:docMk/>
            <pc:sldMk cId="2461857226" sldId="6058"/>
            <ac:spMk id="57" creationId="{4E4A39EC-8967-4734-B3DD-18455C10F75D}"/>
          </ac:spMkLst>
        </pc:spChg>
        <pc:spChg chg="mod">
          <ac:chgData name="홍 영진" userId="a76b2d24af400a53" providerId="LiveId" clId="{BF1C6467-ADF0-4737-BD68-E0DACC50CD57}" dt="2022-02-10T05:48:55.843" v="89" actId="14100"/>
          <ac:spMkLst>
            <pc:docMk/>
            <pc:sldMk cId="2461857226" sldId="6058"/>
            <ac:spMk id="58" creationId="{A911EACE-7F90-44CD-A7AC-AD38BEF874D7}"/>
          </ac:spMkLst>
        </pc:spChg>
      </pc:sldChg>
      <pc:sldChg chg="addSp modSp mod">
        <pc:chgData name="홍 영진" userId="a76b2d24af400a53" providerId="LiveId" clId="{BF1C6467-ADF0-4737-BD68-E0DACC50CD57}" dt="2022-02-10T09:04:32.612" v="701"/>
        <pc:sldMkLst>
          <pc:docMk/>
          <pc:sldMk cId="1949704632" sldId="6059"/>
        </pc:sldMkLst>
        <pc:spChg chg="mod">
          <ac:chgData name="홍 영진" userId="a76b2d24af400a53" providerId="LiveId" clId="{BF1C6467-ADF0-4737-BD68-E0DACC50CD57}" dt="2022-02-10T09:04:32.612" v="701"/>
          <ac:spMkLst>
            <pc:docMk/>
            <pc:sldMk cId="1949704632" sldId="6059"/>
            <ac:spMk id="63" creationId="{98A33AB3-36E9-4AC1-B624-73F6087F0EE5}"/>
          </ac:spMkLst>
        </pc:spChg>
        <pc:spChg chg="mod">
          <ac:chgData name="홍 영진" userId="a76b2d24af400a53" providerId="LiveId" clId="{BF1C6467-ADF0-4737-BD68-E0DACC50CD57}" dt="2022-02-10T05:49:08.851" v="90" actId="1076"/>
          <ac:spMkLst>
            <pc:docMk/>
            <pc:sldMk cId="1949704632" sldId="6059"/>
            <ac:spMk id="153" creationId="{68224F9F-2A87-4EC8-AA95-9E90FB9A41A8}"/>
          </ac:spMkLst>
        </pc:spChg>
        <pc:spChg chg="mod">
          <ac:chgData name="홍 영진" userId="a76b2d24af400a53" providerId="LiveId" clId="{BF1C6467-ADF0-4737-BD68-E0DACC50CD57}" dt="2022-02-10T05:49:08.851" v="90" actId="1076"/>
          <ac:spMkLst>
            <pc:docMk/>
            <pc:sldMk cId="1949704632" sldId="6059"/>
            <ac:spMk id="154" creationId="{9038676E-E7D7-406F-A4AE-4A880535DABB}"/>
          </ac:spMkLst>
        </pc:spChg>
        <pc:spChg chg="add mod">
          <ac:chgData name="홍 영진" userId="a76b2d24af400a53" providerId="LiveId" clId="{BF1C6467-ADF0-4737-BD68-E0DACC50CD57}" dt="2022-02-10T05:49:24.869" v="94" actId="164"/>
          <ac:spMkLst>
            <pc:docMk/>
            <pc:sldMk cId="1949704632" sldId="6059"/>
            <ac:spMk id="158" creationId="{390C5B3B-2295-4F87-B82E-D704F8453E0E}"/>
          </ac:spMkLst>
        </pc:spChg>
        <pc:grpChg chg="mod">
          <ac:chgData name="홍 영진" userId="a76b2d24af400a53" providerId="LiveId" clId="{BF1C6467-ADF0-4737-BD68-E0DACC50CD57}" dt="2022-02-10T05:49:24.869" v="94" actId="164"/>
          <ac:grpSpMkLst>
            <pc:docMk/>
            <pc:sldMk cId="1949704632" sldId="6059"/>
            <ac:grpSpMk id="157" creationId="{1C92E588-D982-4505-9313-03F397F9091F}"/>
          </ac:grpSpMkLst>
        </pc:grpChg>
        <pc:grpChg chg="add mod">
          <ac:chgData name="홍 영진" userId="a76b2d24af400a53" providerId="LiveId" clId="{BF1C6467-ADF0-4737-BD68-E0DACC50CD57}" dt="2022-02-10T05:49:24.869" v="94" actId="164"/>
          <ac:grpSpMkLst>
            <pc:docMk/>
            <pc:sldMk cId="1949704632" sldId="6059"/>
            <ac:grpSpMk id="159" creationId="{C3504A7E-7AA4-406D-B414-1BBC95E01F69}"/>
          </ac:grpSpMkLst>
        </pc:grpChg>
      </pc:sldChg>
      <pc:sldChg chg="addSp delSp modSp mod ord">
        <pc:chgData name="홍 영진" userId="a76b2d24af400a53" providerId="LiveId" clId="{BF1C6467-ADF0-4737-BD68-E0DACC50CD57}" dt="2022-02-10T09:15:47.993" v="1352" actId="20577"/>
        <pc:sldMkLst>
          <pc:docMk/>
          <pc:sldMk cId="3417965764" sldId="6061"/>
        </pc:sldMkLst>
        <pc:spChg chg="add mod">
          <ac:chgData name="홍 영진" userId="a76b2d24af400a53" providerId="LiveId" clId="{BF1C6467-ADF0-4737-BD68-E0DACC50CD57}" dt="2022-02-10T09:15:47.993" v="1352" actId="20577"/>
          <ac:spMkLst>
            <pc:docMk/>
            <pc:sldMk cId="3417965764" sldId="6061"/>
            <ac:spMk id="14" creationId="{EDFBEF76-A81F-408D-9DE2-2123A84588C3}"/>
          </ac:spMkLst>
        </pc:spChg>
        <pc:spChg chg="mod">
          <ac:chgData name="홍 영진" userId="a76b2d24af400a53" providerId="LiveId" clId="{BF1C6467-ADF0-4737-BD68-E0DACC50CD57}" dt="2022-02-10T09:00:27.393" v="629" actId="14100"/>
          <ac:spMkLst>
            <pc:docMk/>
            <pc:sldMk cId="3417965764" sldId="6061"/>
            <ac:spMk id="19" creationId="{34383647-07DB-4945-BEE3-1D742A1B4A9D}"/>
          </ac:spMkLst>
        </pc:spChg>
        <pc:spChg chg="del">
          <ac:chgData name="홍 영진" userId="a76b2d24af400a53" providerId="LiveId" clId="{BF1C6467-ADF0-4737-BD68-E0DACC50CD57}" dt="2022-02-10T08:46:02.421" v="572" actId="478"/>
          <ac:spMkLst>
            <pc:docMk/>
            <pc:sldMk cId="3417965764" sldId="6061"/>
            <ac:spMk id="27" creationId="{3EE67803-8805-4466-B7FC-ED49E8A65A09}"/>
          </ac:spMkLst>
        </pc:spChg>
        <pc:spChg chg="del">
          <ac:chgData name="홍 영진" userId="a76b2d24af400a53" providerId="LiveId" clId="{BF1C6467-ADF0-4737-BD68-E0DACC50CD57}" dt="2022-02-10T06:49:20.437" v="228" actId="478"/>
          <ac:spMkLst>
            <pc:docMk/>
            <pc:sldMk cId="3417965764" sldId="6061"/>
            <ac:spMk id="78" creationId="{D37E44D8-A7C8-4F9E-AC19-B4A8AF663C5B}"/>
          </ac:spMkLst>
        </pc:spChg>
        <pc:grpChg chg="mod">
          <ac:chgData name="홍 영진" userId="a76b2d24af400a53" providerId="LiveId" clId="{BF1C6467-ADF0-4737-BD68-E0DACC50CD57}" dt="2022-02-10T08:45:32.268" v="476" actId="1076"/>
          <ac:grpSpMkLst>
            <pc:docMk/>
            <pc:sldMk cId="3417965764" sldId="6061"/>
            <ac:grpSpMk id="11" creationId="{FE14E66F-380C-499E-9F56-2590F1DA8A46}"/>
          </ac:grpSpMkLst>
        </pc:grpChg>
      </pc:sldChg>
      <pc:sldChg chg="modSp mod ord">
        <pc:chgData name="홍 영진" userId="a76b2d24af400a53" providerId="LiveId" clId="{BF1C6467-ADF0-4737-BD68-E0DACC50CD57}" dt="2022-02-10T09:04:30.435" v="700"/>
        <pc:sldMkLst>
          <pc:docMk/>
          <pc:sldMk cId="1429635621" sldId="6064"/>
        </pc:sldMkLst>
        <pc:spChg chg="mod">
          <ac:chgData name="홍 영진" userId="a76b2d24af400a53" providerId="LiveId" clId="{BF1C6467-ADF0-4737-BD68-E0DACC50CD57}" dt="2022-02-10T08:50:53.871" v="614" actId="14100"/>
          <ac:spMkLst>
            <pc:docMk/>
            <pc:sldMk cId="1429635621" sldId="6064"/>
            <ac:spMk id="23" creationId="{997D25BF-4907-4A36-ACBC-693D3D83F0DE}"/>
          </ac:spMkLst>
        </pc:spChg>
        <pc:spChg chg="mod">
          <ac:chgData name="홍 영진" userId="a76b2d24af400a53" providerId="LiveId" clId="{BF1C6467-ADF0-4737-BD68-E0DACC50CD57}" dt="2022-02-10T08:51:25.314" v="618" actId="14100"/>
          <ac:spMkLst>
            <pc:docMk/>
            <pc:sldMk cId="1429635621" sldId="6064"/>
            <ac:spMk id="24" creationId="{6BB0C50C-0B28-42B4-8D62-751B0B822580}"/>
          </ac:spMkLst>
        </pc:spChg>
        <pc:spChg chg="mod">
          <ac:chgData name="홍 영진" userId="a76b2d24af400a53" providerId="LiveId" clId="{BF1C6467-ADF0-4737-BD68-E0DACC50CD57}" dt="2022-02-10T08:51:10.795" v="615" actId="1076"/>
          <ac:spMkLst>
            <pc:docMk/>
            <pc:sldMk cId="1429635621" sldId="6064"/>
            <ac:spMk id="25" creationId="{CAB86B5E-DB01-4344-AB23-670BEDF9D70C}"/>
          </ac:spMkLst>
        </pc:spChg>
        <pc:spChg chg="mod">
          <ac:chgData name="홍 영진" userId="a76b2d24af400a53" providerId="LiveId" clId="{BF1C6467-ADF0-4737-BD68-E0DACC50CD57}" dt="2022-02-10T09:04:30.435" v="700"/>
          <ac:spMkLst>
            <pc:docMk/>
            <pc:sldMk cId="1429635621" sldId="6064"/>
            <ac:spMk id="57" creationId="{4E4A39EC-8967-4734-B3DD-18455C10F75D}"/>
          </ac:spMkLst>
        </pc:spChg>
        <pc:grpChg chg="mod">
          <ac:chgData name="홍 영진" userId="a76b2d24af400a53" providerId="LiveId" clId="{BF1C6467-ADF0-4737-BD68-E0DACC50CD57}" dt="2022-02-10T08:51:28.445" v="620" actId="14100"/>
          <ac:grpSpMkLst>
            <pc:docMk/>
            <pc:sldMk cId="1429635621" sldId="6064"/>
            <ac:grpSpMk id="7" creationId="{2C72D682-5749-4D9C-92A9-7E6A1407E4FA}"/>
          </ac:grpSpMkLst>
        </pc:grpChg>
      </pc:sldChg>
      <pc:sldChg chg="ord">
        <pc:chgData name="홍 영진" userId="a76b2d24af400a53" providerId="LiveId" clId="{BF1C6467-ADF0-4737-BD68-E0DACC50CD57}" dt="2022-02-10T06:46:38.730" v="134" actId="20578"/>
        <pc:sldMkLst>
          <pc:docMk/>
          <pc:sldMk cId="828637752" sldId="6066"/>
        </pc:sldMkLst>
      </pc:sldChg>
      <pc:sldChg chg="modSp">
        <pc:chgData name="홍 영진" userId="a76b2d24af400a53" providerId="LiveId" clId="{BF1C6467-ADF0-4737-BD68-E0DACC50CD57}" dt="2022-02-10T08:49:11.448" v="588" actId="1076"/>
        <pc:sldMkLst>
          <pc:docMk/>
          <pc:sldMk cId="1046432529" sldId="6068"/>
        </pc:sldMkLst>
        <pc:spChg chg="mod">
          <ac:chgData name="홍 영진" userId="a76b2d24af400a53" providerId="LiveId" clId="{BF1C6467-ADF0-4737-BD68-E0DACC50CD57}" dt="2022-02-10T08:49:11.448" v="588" actId="1076"/>
          <ac:spMkLst>
            <pc:docMk/>
            <pc:sldMk cId="1046432529" sldId="6068"/>
            <ac:spMk id="26" creationId="{8F6C2FB8-3142-4309-9BCB-1F3ADCFC0FE9}"/>
          </ac:spMkLst>
        </pc:spChg>
      </pc:sldChg>
      <pc:sldChg chg="modSp mod">
        <pc:chgData name="홍 영진" userId="a76b2d24af400a53" providerId="LiveId" clId="{BF1C6467-ADF0-4737-BD68-E0DACC50CD57}" dt="2022-02-10T09:12:27.875" v="1145" actId="1076"/>
        <pc:sldMkLst>
          <pc:docMk/>
          <pc:sldMk cId="2180938847" sldId="6069"/>
        </pc:sldMkLst>
        <pc:spChg chg="mod">
          <ac:chgData name="홍 영진" userId="a76b2d24af400a53" providerId="LiveId" clId="{BF1C6467-ADF0-4737-BD68-E0DACC50CD57}" dt="2022-02-10T09:12:27.875" v="1145" actId="1076"/>
          <ac:spMkLst>
            <pc:docMk/>
            <pc:sldMk cId="2180938847" sldId="6069"/>
            <ac:spMk id="26" creationId="{8F6C2FB8-3142-4309-9BCB-1F3ADCFC0FE9}"/>
          </ac:spMkLst>
        </pc:spChg>
      </pc:sldChg>
      <pc:sldChg chg="modSp mod">
        <pc:chgData name="홍 영진" userId="a76b2d24af400a53" providerId="LiveId" clId="{BF1C6467-ADF0-4737-BD68-E0DACC50CD57}" dt="2022-02-10T09:04:22.577" v="696"/>
        <pc:sldMkLst>
          <pc:docMk/>
          <pc:sldMk cId="3337055977" sldId="6071"/>
        </pc:sldMkLst>
        <pc:spChg chg="mod">
          <ac:chgData name="홍 영진" userId="a76b2d24af400a53" providerId="LiveId" clId="{BF1C6467-ADF0-4737-BD68-E0DACC50CD57}" dt="2022-02-10T08:50:27.121" v="611" actId="14100"/>
          <ac:spMkLst>
            <pc:docMk/>
            <pc:sldMk cId="3337055977" sldId="6071"/>
            <ac:spMk id="24" creationId="{C60BAF33-F4A0-4CD7-93AD-747EA08979B8}"/>
          </ac:spMkLst>
        </pc:spChg>
        <pc:spChg chg="mod">
          <ac:chgData name="홍 영진" userId="a76b2d24af400a53" providerId="LiveId" clId="{BF1C6467-ADF0-4737-BD68-E0DACC50CD57}" dt="2022-02-10T09:04:22.577" v="696"/>
          <ac:spMkLst>
            <pc:docMk/>
            <pc:sldMk cId="3337055977" sldId="6071"/>
            <ac:spMk id="57" creationId="{4E4A39EC-8967-4734-B3DD-18455C10F75D}"/>
          </ac:spMkLst>
        </pc:spChg>
      </pc:sldChg>
      <pc:sldChg chg="modSp mod">
        <pc:chgData name="홍 영진" userId="a76b2d24af400a53" providerId="LiveId" clId="{BF1C6467-ADF0-4737-BD68-E0DACC50CD57}" dt="2022-02-10T09:04:35.549" v="702"/>
        <pc:sldMkLst>
          <pc:docMk/>
          <pc:sldMk cId="3358129109" sldId="6073"/>
        </pc:sldMkLst>
        <pc:spChg chg="mod">
          <ac:chgData name="홍 영진" userId="a76b2d24af400a53" providerId="LiveId" clId="{BF1C6467-ADF0-4737-BD68-E0DACC50CD57}" dt="2022-02-10T09:04:35.549" v="702"/>
          <ac:spMkLst>
            <pc:docMk/>
            <pc:sldMk cId="3358129109" sldId="6073"/>
            <ac:spMk id="57" creationId="{4E4A39EC-8967-4734-B3DD-18455C10F75D}"/>
          </ac:spMkLst>
        </pc:spChg>
      </pc:sldChg>
      <pc:sldChg chg="addSp modSp del">
        <pc:chgData name="홍 영진" userId="a76b2d24af400a53" providerId="LiveId" clId="{BF1C6467-ADF0-4737-BD68-E0DACC50CD57}" dt="2022-02-10T06:47:48.676" v="227" actId="47"/>
        <pc:sldMkLst>
          <pc:docMk/>
          <pc:sldMk cId="2555082398" sldId="6077"/>
        </pc:sldMkLst>
        <pc:spChg chg="mod">
          <ac:chgData name="홍 영진" userId="a76b2d24af400a53" providerId="LiveId" clId="{BF1C6467-ADF0-4737-BD68-E0DACC50CD57}" dt="2022-02-10T05:49:35.787" v="95" actId="164"/>
          <ac:spMkLst>
            <pc:docMk/>
            <pc:sldMk cId="2555082398" sldId="6077"/>
            <ac:spMk id="28" creationId="{6ABD376C-B992-4ED8-ABC7-2C6A15A81392}"/>
          </ac:spMkLst>
        </pc:spChg>
        <pc:grpChg chg="mod">
          <ac:chgData name="홍 영진" userId="a76b2d24af400a53" providerId="LiveId" clId="{BF1C6467-ADF0-4737-BD68-E0DACC50CD57}" dt="2022-02-10T05:49:35.787" v="95" actId="164"/>
          <ac:grpSpMkLst>
            <pc:docMk/>
            <pc:sldMk cId="2555082398" sldId="6077"/>
            <ac:grpSpMk id="5" creationId="{D8EC930A-0E20-4FC5-BA90-1DDFF7C4B314}"/>
          </ac:grpSpMkLst>
        </pc:grpChg>
        <pc:grpChg chg="add mod">
          <ac:chgData name="홍 영진" userId="a76b2d24af400a53" providerId="LiveId" clId="{BF1C6467-ADF0-4737-BD68-E0DACC50CD57}" dt="2022-02-10T05:49:35.787" v="95" actId="164"/>
          <ac:grpSpMkLst>
            <pc:docMk/>
            <pc:sldMk cId="2555082398" sldId="6077"/>
            <ac:grpSpMk id="7" creationId="{D0A24EC1-2ADB-4C75-A42D-3F4D71442C7D}"/>
          </ac:grpSpMkLst>
        </pc:grpChg>
        <pc:picChg chg="mod">
          <ac:chgData name="홍 영진" userId="a76b2d24af400a53" providerId="LiveId" clId="{BF1C6467-ADF0-4737-BD68-E0DACC50CD57}" dt="2022-02-10T05:49:35.787" v="95" actId="164"/>
          <ac:picMkLst>
            <pc:docMk/>
            <pc:sldMk cId="2555082398" sldId="6077"/>
            <ac:picMk id="6" creationId="{169ED33C-ECF6-432C-B666-A3154934D761}"/>
          </ac:picMkLst>
        </pc:picChg>
      </pc:sldChg>
      <pc:sldChg chg="modSp mod">
        <pc:chgData name="홍 영진" userId="a76b2d24af400a53" providerId="LiveId" clId="{BF1C6467-ADF0-4737-BD68-E0DACC50CD57}" dt="2022-02-10T09:04:37.209" v="703"/>
        <pc:sldMkLst>
          <pc:docMk/>
          <pc:sldMk cId="805338350" sldId="6078"/>
        </pc:sldMkLst>
        <pc:spChg chg="mod">
          <ac:chgData name="홍 영진" userId="a76b2d24af400a53" providerId="LiveId" clId="{BF1C6467-ADF0-4737-BD68-E0DACC50CD57}" dt="2022-02-10T09:04:37.209" v="703"/>
          <ac:spMkLst>
            <pc:docMk/>
            <pc:sldMk cId="805338350" sldId="6078"/>
            <ac:spMk id="57" creationId="{4E4A39EC-8967-4734-B3DD-18455C10F75D}"/>
          </ac:spMkLst>
        </pc:spChg>
      </pc:sldChg>
      <pc:sldChg chg="addSp delSp modSp add mod ord">
        <pc:chgData name="홍 영진" userId="a76b2d24af400a53" providerId="LiveId" clId="{BF1C6467-ADF0-4737-BD68-E0DACC50CD57}" dt="2022-02-10T09:04:17.210" v="694"/>
        <pc:sldMkLst>
          <pc:docMk/>
          <pc:sldMk cId="1327588513" sldId="6079"/>
        </pc:sldMkLst>
        <pc:spChg chg="mod topLvl">
          <ac:chgData name="홍 영진" userId="a76b2d24af400a53" providerId="LiveId" clId="{BF1C6467-ADF0-4737-BD68-E0DACC50CD57}" dt="2022-02-10T08:38:22.280" v="339" actId="165"/>
          <ac:spMkLst>
            <pc:docMk/>
            <pc:sldMk cId="1327588513" sldId="6079"/>
            <ac:spMk id="28" creationId="{6ABD376C-B992-4ED8-ABC7-2C6A15A81392}"/>
          </ac:spMkLst>
        </pc:spChg>
        <pc:spChg chg="add mod">
          <ac:chgData name="홍 영진" userId="a76b2d24af400a53" providerId="LiveId" clId="{BF1C6467-ADF0-4737-BD68-E0DACC50CD57}" dt="2022-02-10T08:40:44.760" v="470" actId="571"/>
          <ac:spMkLst>
            <pc:docMk/>
            <pc:sldMk cId="1327588513" sldId="6079"/>
            <ac:spMk id="29" creationId="{9B6174A3-9E93-4634-886C-D96BB60C9AF4}"/>
          </ac:spMkLst>
        </pc:spChg>
        <pc:spChg chg="add mod">
          <ac:chgData name="홍 영진" userId="a76b2d24af400a53" providerId="LiveId" clId="{BF1C6467-ADF0-4737-BD68-E0DACC50CD57}" dt="2022-02-10T08:40:44.760" v="470" actId="571"/>
          <ac:spMkLst>
            <pc:docMk/>
            <pc:sldMk cId="1327588513" sldId="6079"/>
            <ac:spMk id="30" creationId="{C877D81B-9AF9-40F3-A041-F4E9AF2C3146}"/>
          </ac:spMkLst>
        </pc:spChg>
        <pc:spChg chg="add mod">
          <ac:chgData name="홍 영진" userId="a76b2d24af400a53" providerId="LiveId" clId="{BF1C6467-ADF0-4737-BD68-E0DACC50CD57}" dt="2022-02-10T08:40:44.760" v="470" actId="571"/>
          <ac:spMkLst>
            <pc:docMk/>
            <pc:sldMk cId="1327588513" sldId="6079"/>
            <ac:spMk id="31" creationId="{99895633-CC51-4C56-B0D6-43320EFE417D}"/>
          </ac:spMkLst>
        </pc:spChg>
        <pc:spChg chg="add mod">
          <ac:chgData name="홍 영진" userId="a76b2d24af400a53" providerId="LiveId" clId="{BF1C6467-ADF0-4737-BD68-E0DACC50CD57}" dt="2022-02-10T08:40:44.760" v="470" actId="571"/>
          <ac:spMkLst>
            <pc:docMk/>
            <pc:sldMk cId="1327588513" sldId="6079"/>
            <ac:spMk id="32" creationId="{FA679562-1321-436E-A087-6973C376A982}"/>
          </ac:spMkLst>
        </pc:spChg>
        <pc:spChg chg="mod">
          <ac:chgData name="홍 영진" userId="a76b2d24af400a53" providerId="LiveId" clId="{BF1C6467-ADF0-4737-BD68-E0DACC50CD57}" dt="2022-02-10T08:40:44.760" v="470" actId="571"/>
          <ac:spMkLst>
            <pc:docMk/>
            <pc:sldMk cId="1327588513" sldId="6079"/>
            <ac:spMk id="34" creationId="{07A77C78-87A5-480F-859E-5DA1D4F314EF}"/>
          </ac:spMkLst>
        </pc:spChg>
        <pc:spChg chg="mod">
          <ac:chgData name="홍 영진" userId="a76b2d24af400a53" providerId="LiveId" clId="{BF1C6467-ADF0-4737-BD68-E0DACC50CD57}" dt="2022-02-10T08:46:38.630" v="584" actId="1035"/>
          <ac:spMkLst>
            <pc:docMk/>
            <pc:sldMk cId="1327588513" sldId="6079"/>
            <ac:spMk id="44" creationId="{109B4D38-F28B-4B2F-8D33-C66088D61948}"/>
          </ac:spMkLst>
        </pc:spChg>
        <pc:spChg chg="mod">
          <ac:chgData name="홍 영진" userId="a76b2d24af400a53" providerId="LiveId" clId="{BF1C6467-ADF0-4737-BD68-E0DACC50CD57}" dt="2022-02-10T08:46:33.923" v="580" actId="1036"/>
          <ac:spMkLst>
            <pc:docMk/>
            <pc:sldMk cId="1327588513" sldId="6079"/>
            <ac:spMk id="45" creationId="{C6201B46-8DAD-42BD-83F7-C489052C07D3}"/>
          </ac:spMkLst>
        </pc:spChg>
        <pc:spChg chg="del mod">
          <ac:chgData name="홍 영진" userId="a76b2d24af400a53" providerId="LiveId" clId="{BF1C6467-ADF0-4737-BD68-E0DACC50CD57}" dt="2022-02-10T08:38:44.120" v="356" actId="478"/>
          <ac:spMkLst>
            <pc:docMk/>
            <pc:sldMk cId="1327588513" sldId="6079"/>
            <ac:spMk id="48" creationId="{F43FC46E-9415-4930-BF40-DFBEB0EFDF35}"/>
          </ac:spMkLst>
        </pc:spChg>
        <pc:spChg chg="del mod">
          <ac:chgData name="홍 영진" userId="a76b2d24af400a53" providerId="LiveId" clId="{BF1C6467-ADF0-4737-BD68-E0DACC50CD57}" dt="2022-02-10T08:38:45.462" v="357" actId="478"/>
          <ac:spMkLst>
            <pc:docMk/>
            <pc:sldMk cId="1327588513" sldId="6079"/>
            <ac:spMk id="49" creationId="{36022881-C3A7-4582-9873-769451A399B8}"/>
          </ac:spMkLst>
        </pc:spChg>
        <pc:spChg chg="del mod">
          <ac:chgData name="홍 영진" userId="a76b2d24af400a53" providerId="LiveId" clId="{BF1C6467-ADF0-4737-BD68-E0DACC50CD57}" dt="2022-02-10T08:38:39.449" v="353" actId="478"/>
          <ac:spMkLst>
            <pc:docMk/>
            <pc:sldMk cId="1327588513" sldId="6079"/>
            <ac:spMk id="50" creationId="{30175234-70F4-4DA0-A699-49FC0D24D648}"/>
          </ac:spMkLst>
        </pc:spChg>
        <pc:spChg chg="del mod">
          <ac:chgData name="홍 영진" userId="a76b2d24af400a53" providerId="LiveId" clId="{BF1C6467-ADF0-4737-BD68-E0DACC50CD57}" dt="2022-02-10T08:38:41.150" v="354" actId="478"/>
          <ac:spMkLst>
            <pc:docMk/>
            <pc:sldMk cId="1327588513" sldId="6079"/>
            <ac:spMk id="51" creationId="{61372C8D-7A05-4A73-8922-2C7D03002BA9}"/>
          </ac:spMkLst>
        </pc:spChg>
        <pc:spChg chg="mod">
          <ac:chgData name="홍 영진" userId="a76b2d24af400a53" providerId="LiveId" clId="{BF1C6467-ADF0-4737-BD68-E0DACC50CD57}" dt="2022-02-10T08:40:20.672" v="465" actId="165"/>
          <ac:spMkLst>
            <pc:docMk/>
            <pc:sldMk cId="1327588513" sldId="6079"/>
            <ac:spMk id="68" creationId="{1213B262-F98F-4834-A209-B1CE9CED0A51}"/>
          </ac:spMkLst>
        </pc:spChg>
        <pc:spChg chg="mod">
          <ac:chgData name="홍 영진" userId="a76b2d24af400a53" providerId="LiveId" clId="{BF1C6467-ADF0-4737-BD68-E0DACC50CD57}" dt="2022-02-10T08:40:20.672" v="465" actId="165"/>
          <ac:spMkLst>
            <pc:docMk/>
            <pc:sldMk cId="1327588513" sldId="6079"/>
            <ac:spMk id="74" creationId="{D104E831-BEA7-466A-890B-C8D6CD3A2889}"/>
          </ac:spMkLst>
        </pc:spChg>
        <pc:spChg chg="mod">
          <ac:chgData name="홍 영진" userId="a76b2d24af400a53" providerId="LiveId" clId="{BF1C6467-ADF0-4737-BD68-E0DACC50CD57}" dt="2022-02-10T08:40:20.672" v="465" actId="165"/>
          <ac:spMkLst>
            <pc:docMk/>
            <pc:sldMk cId="1327588513" sldId="6079"/>
            <ac:spMk id="75" creationId="{8E9BB1B3-B489-4FB4-BF76-4FD191AAF440}"/>
          </ac:spMkLst>
        </pc:spChg>
        <pc:spChg chg="del mod">
          <ac:chgData name="홍 영진" userId="a76b2d24af400a53" providerId="LiveId" clId="{BF1C6467-ADF0-4737-BD68-E0DACC50CD57}" dt="2022-02-10T08:40:16.107" v="462" actId="478"/>
          <ac:spMkLst>
            <pc:docMk/>
            <pc:sldMk cId="1327588513" sldId="6079"/>
            <ac:spMk id="76" creationId="{92A7E83A-959C-40D8-A677-8B9C4F8E6FFD}"/>
          </ac:spMkLst>
        </pc:spChg>
        <pc:spChg chg="mod">
          <ac:chgData name="홍 영진" userId="a76b2d24af400a53" providerId="LiveId" clId="{BF1C6467-ADF0-4737-BD68-E0DACC50CD57}" dt="2022-02-10T09:04:17.210" v="694"/>
          <ac:spMkLst>
            <pc:docMk/>
            <pc:sldMk cId="1327588513" sldId="6079"/>
            <ac:spMk id="77" creationId="{47EF4B47-57EA-4319-93E8-F5E64BCA4965}"/>
          </ac:spMkLst>
        </pc:spChg>
        <pc:grpChg chg="add mod">
          <ac:chgData name="홍 영진" userId="a76b2d24af400a53" providerId="LiveId" clId="{BF1C6467-ADF0-4737-BD68-E0DACC50CD57}" dt="2022-02-10T08:46:21.555" v="575" actId="14100"/>
          <ac:grpSpMkLst>
            <pc:docMk/>
            <pc:sldMk cId="1327588513" sldId="6079"/>
            <ac:grpSpMk id="5" creationId="{2A46D72B-DD3B-4BC7-BEB3-732F8937CE15}"/>
          </ac:grpSpMkLst>
        </pc:grpChg>
        <pc:grpChg chg="mod">
          <ac:chgData name="홍 영진" userId="a76b2d24af400a53" providerId="LiveId" clId="{BF1C6467-ADF0-4737-BD68-E0DACC50CD57}" dt="2022-02-10T08:40:20.672" v="465" actId="165"/>
          <ac:grpSpMkLst>
            <pc:docMk/>
            <pc:sldMk cId="1327588513" sldId="6079"/>
            <ac:grpSpMk id="10" creationId="{4CA2AA31-C36F-471E-964D-9F084AD79FBE}"/>
          </ac:grpSpMkLst>
        </pc:grpChg>
        <pc:grpChg chg="del mod">
          <ac:chgData name="홍 영진" userId="a76b2d24af400a53" providerId="LiveId" clId="{BF1C6467-ADF0-4737-BD68-E0DACC50CD57}" dt="2022-02-10T08:40:16.107" v="462" actId="478"/>
          <ac:grpSpMkLst>
            <pc:docMk/>
            <pc:sldMk cId="1327588513" sldId="6079"/>
            <ac:grpSpMk id="12" creationId="{AFB55016-1BDB-44B6-81F8-3C42BF77A8A8}"/>
          </ac:grpSpMkLst>
        </pc:grpChg>
        <pc:grpChg chg="del mod topLvl">
          <ac:chgData name="홍 영진" userId="a76b2d24af400a53" providerId="LiveId" clId="{BF1C6467-ADF0-4737-BD68-E0DACC50CD57}" dt="2022-02-10T08:40:25.273" v="466" actId="21"/>
          <ac:grpSpMkLst>
            <pc:docMk/>
            <pc:sldMk cId="1327588513" sldId="6079"/>
            <ac:grpSpMk id="14" creationId="{D42EB87F-0381-4565-8ED0-E1583250DD2D}"/>
          </ac:grpSpMkLst>
        </pc:grpChg>
        <pc:grpChg chg="mod topLvl">
          <ac:chgData name="홍 영진" userId="a76b2d24af400a53" providerId="LiveId" clId="{BF1C6467-ADF0-4737-BD68-E0DACC50CD57}" dt="2022-02-10T08:40:44.760" v="470" actId="571"/>
          <ac:grpSpMkLst>
            <pc:docMk/>
            <pc:sldMk cId="1327588513" sldId="6079"/>
            <ac:grpSpMk id="16" creationId="{8464A55B-811D-45FD-8515-FBF40E202C74}"/>
          </ac:grpSpMkLst>
        </pc:grpChg>
        <pc:grpChg chg="add del mod topLvl">
          <ac:chgData name="홍 영진" userId="a76b2d24af400a53" providerId="LiveId" clId="{BF1C6467-ADF0-4737-BD68-E0DACC50CD57}" dt="2022-02-10T08:40:20.672" v="465" actId="165"/>
          <ac:grpSpMkLst>
            <pc:docMk/>
            <pc:sldMk cId="1327588513" sldId="6079"/>
            <ac:grpSpMk id="17" creationId="{48A6C946-4B4D-45B8-917A-C3FCF8338F94}"/>
          </ac:grpSpMkLst>
        </pc:grpChg>
        <pc:grpChg chg="del mod">
          <ac:chgData name="홍 영진" userId="a76b2d24af400a53" providerId="LiveId" clId="{BF1C6467-ADF0-4737-BD68-E0DACC50CD57}" dt="2022-02-10T08:38:22.280" v="339" actId="165"/>
          <ac:grpSpMkLst>
            <pc:docMk/>
            <pc:sldMk cId="1327588513" sldId="6079"/>
            <ac:grpSpMk id="18" creationId="{0E9F8527-5AD8-4A20-B6E1-A72F83AF28FC}"/>
          </ac:grpSpMkLst>
        </pc:grpChg>
        <pc:grpChg chg="del mod">
          <ac:chgData name="홍 영진" userId="a76b2d24af400a53" providerId="LiveId" clId="{BF1C6467-ADF0-4737-BD68-E0DACC50CD57}" dt="2022-02-10T08:38:39.449" v="353" actId="478"/>
          <ac:grpSpMkLst>
            <pc:docMk/>
            <pc:sldMk cId="1327588513" sldId="6079"/>
            <ac:grpSpMk id="46" creationId="{3ED015C5-BE9A-43D6-B09E-5984EC4BB0C2}"/>
          </ac:grpSpMkLst>
        </pc:grpChg>
        <pc:grpChg chg="del mod">
          <ac:chgData name="홍 영진" userId="a76b2d24af400a53" providerId="LiveId" clId="{BF1C6467-ADF0-4737-BD68-E0DACC50CD57}" dt="2022-02-10T08:38:44.120" v="356" actId="478"/>
          <ac:grpSpMkLst>
            <pc:docMk/>
            <pc:sldMk cId="1327588513" sldId="6079"/>
            <ac:grpSpMk id="47" creationId="{B6ADAA38-DA14-45B3-A70E-B8D5377D46E4}"/>
          </ac:grpSpMkLst>
        </pc:grpChg>
        <pc:grpChg chg="mod">
          <ac:chgData name="홍 영진" userId="a76b2d24af400a53" providerId="LiveId" clId="{BF1C6467-ADF0-4737-BD68-E0DACC50CD57}" dt="2022-02-10T08:40:20.672" v="465" actId="165"/>
          <ac:grpSpMkLst>
            <pc:docMk/>
            <pc:sldMk cId="1327588513" sldId="6079"/>
            <ac:grpSpMk id="73" creationId="{E18C5588-97B0-4D63-A380-0AC532BE9E4B}"/>
          </ac:grpSpMkLst>
        </pc:grpChg>
        <pc:picChg chg="add mod ord">
          <ac:chgData name="홍 영진" userId="a76b2d24af400a53" providerId="LiveId" clId="{BF1C6467-ADF0-4737-BD68-E0DACC50CD57}" dt="2022-02-10T08:46:29.707" v="578" actId="1036"/>
          <ac:picMkLst>
            <pc:docMk/>
            <pc:sldMk cId="1327588513" sldId="6079"/>
            <ac:picMk id="3" creationId="{E786B9D5-E590-4C4B-9780-9EBE307940DD}"/>
          </ac:picMkLst>
        </pc:picChg>
        <pc:picChg chg="mod">
          <ac:chgData name="홍 영진" userId="a76b2d24af400a53" providerId="LiveId" clId="{BF1C6467-ADF0-4737-BD68-E0DACC50CD57}" dt="2022-02-10T08:40:20.672" v="465" actId="165"/>
          <ac:picMkLst>
            <pc:docMk/>
            <pc:sldMk cId="1327588513" sldId="6079"/>
            <ac:picMk id="8" creationId="{61E504A4-9174-4CC8-A3BA-4AA8028FDA3F}"/>
          </ac:picMkLst>
        </pc:picChg>
        <pc:picChg chg="add del mod">
          <ac:chgData name="홍 영진" userId="a76b2d24af400a53" providerId="LiveId" clId="{BF1C6467-ADF0-4737-BD68-E0DACC50CD57}" dt="2022-02-10T08:38:37.132" v="351" actId="478"/>
          <ac:picMkLst>
            <pc:docMk/>
            <pc:sldMk cId="1327588513" sldId="6079"/>
            <ac:picMk id="35" creationId="{F18577BA-FB4C-4F60-9D90-6424075EBCC9}"/>
          </ac:picMkLst>
        </pc:picChg>
        <pc:picChg chg="add mod">
          <ac:chgData name="홍 영진" userId="a76b2d24af400a53" providerId="LiveId" clId="{BF1C6467-ADF0-4737-BD68-E0DACC50CD57}" dt="2022-02-10T08:40:44.760" v="470" actId="571"/>
          <ac:picMkLst>
            <pc:docMk/>
            <pc:sldMk cId="1327588513" sldId="6079"/>
            <ac:picMk id="36" creationId="{44A4D7C2-3770-4AC9-B817-B10BF3D525D6}"/>
          </ac:picMkLst>
        </pc:picChg>
      </pc:sldChg>
      <pc:sldChg chg="modSp add mod">
        <pc:chgData name="홍 영진" userId="a76b2d24af400a53" providerId="LiveId" clId="{BF1C6467-ADF0-4737-BD68-E0DACC50CD57}" dt="2022-02-10T09:04:44.903" v="704"/>
        <pc:sldMkLst>
          <pc:docMk/>
          <pc:sldMk cId="3333963943" sldId="6080"/>
        </pc:sldMkLst>
        <pc:spChg chg="mod">
          <ac:chgData name="홍 영진" userId="a76b2d24af400a53" providerId="LiveId" clId="{BF1C6467-ADF0-4737-BD68-E0DACC50CD57}" dt="2022-02-10T09:04:44.903" v="704"/>
          <ac:spMkLst>
            <pc:docMk/>
            <pc:sldMk cId="3333963943" sldId="6080"/>
            <ac:spMk id="57" creationId="{4E4A39EC-8967-4734-B3DD-18455C10F75D}"/>
          </ac:spMkLst>
        </pc:spChg>
      </pc:sldChg>
      <pc:sldChg chg="modSp add mod">
        <pc:chgData name="홍 영진" userId="a76b2d24af400a53" providerId="LiveId" clId="{BF1C6467-ADF0-4737-BD68-E0DACC50CD57}" dt="2022-02-10T09:12:35.516" v="1146" actId="1076"/>
        <pc:sldMkLst>
          <pc:docMk/>
          <pc:sldMk cId="1403729397" sldId="6081"/>
        </pc:sldMkLst>
        <pc:spChg chg="mod">
          <ac:chgData name="홍 영진" userId="a76b2d24af400a53" providerId="LiveId" clId="{BF1C6467-ADF0-4737-BD68-E0DACC50CD57}" dt="2022-02-10T09:12:35.516" v="1146" actId="1076"/>
          <ac:spMkLst>
            <pc:docMk/>
            <pc:sldMk cId="1403729397" sldId="6081"/>
            <ac:spMk id="26" creationId="{8F6C2FB8-3142-4309-9BCB-1F3ADCFC0FE9}"/>
          </ac:spMkLst>
        </pc:spChg>
      </pc:sldChg>
      <pc:sldChg chg="add del">
        <pc:chgData name="홍 영진" userId="a76b2d24af400a53" providerId="LiveId" clId="{BF1C6467-ADF0-4737-BD68-E0DACC50CD57}" dt="2022-02-10T09:03:10.565" v="633"/>
        <pc:sldMkLst>
          <pc:docMk/>
          <pc:sldMk cId="3665055797" sldId="6081"/>
        </pc:sldMkLst>
      </pc:sldChg>
      <pc:sldChg chg="delSp add">
        <pc:chgData name="홍 영진" userId="a76b2d24af400a53" providerId="LiveId" clId="{BF1C6467-ADF0-4737-BD68-E0DACC50CD57}" dt="2022-02-10T09:05:10.458" v="707" actId="478"/>
        <pc:sldMkLst>
          <pc:docMk/>
          <pc:sldMk cId="3832992756" sldId="6082"/>
        </pc:sldMkLst>
        <pc:spChg chg="del">
          <ac:chgData name="홍 영진" userId="a76b2d24af400a53" providerId="LiveId" clId="{BF1C6467-ADF0-4737-BD68-E0DACC50CD57}" dt="2022-02-10T09:05:10.458" v="707" actId="478"/>
          <ac:spMkLst>
            <pc:docMk/>
            <pc:sldMk cId="3832992756" sldId="6082"/>
            <ac:spMk id="26" creationId="{8F6C2FB8-3142-4309-9BCB-1F3ADCFC0FE9}"/>
          </ac:spMkLst>
        </pc:spChg>
      </pc:sldChg>
      <pc:sldChg chg="addSp delSp modSp add mod ord">
        <pc:chgData name="홍 영진" userId="a76b2d24af400a53" providerId="LiveId" clId="{BF1C6467-ADF0-4737-BD68-E0DACC50CD57}" dt="2022-02-10T09:19:45.708" v="1620" actId="20577"/>
        <pc:sldMkLst>
          <pc:docMk/>
          <pc:sldMk cId="225671694" sldId="6083"/>
        </pc:sldMkLst>
        <pc:spChg chg="del">
          <ac:chgData name="홍 영진" userId="a76b2d24af400a53" providerId="LiveId" clId="{BF1C6467-ADF0-4737-BD68-E0DACC50CD57}" dt="2022-02-10T09:06:19.168" v="841" actId="478"/>
          <ac:spMkLst>
            <pc:docMk/>
            <pc:sldMk cId="225671694" sldId="6083"/>
            <ac:spMk id="8" creationId="{B6747EE3-ADB0-4D58-AC2E-BE3234985487}"/>
          </ac:spMkLst>
        </pc:spChg>
        <pc:spChg chg="mod topLvl">
          <ac:chgData name="홍 영진" userId="a76b2d24af400a53" providerId="LiveId" clId="{BF1C6467-ADF0-4737-BD68-E0DACC50CD57}" dt="2022-02-10T09:19:45.708" v="1620" actId="20577"/>
          <ac:spMkLst>
            <pc:docMk/>
            <pc:sldMk cId="225671694" sldId="6083"/>
            <ac:spMk id="10" creationId="{9ED878DC-C7F4-4598-926A-71BDAB6FD69E}"/>
          </ac:spMkLst>
        </pc:spChg>
        <pc:spChg chg="del mod">
          <ac:chgData name="홍 영진" userId="a76b2d24af400a53" providerId="LiveId" clId="{BF1C6467-ADF0-4737-BD68-E0DACC50CD57}" dt="2022-02-10T09:09:23.962" v="966" actId="478"/>
          <ac:spMkLst>
            <pc:docMk/>
            <pc:sldMk cId="225671694" sldId="6083"/>
            <ac:spMk id="11" creationId="{EA0CF98F-9BEE-4CB6-82F3-FF4CB6069234}"/>
          </ac:spMkLst>
        </pc:spChg>
        <pc:spChg chg="del mod">
          <ac:chgData name="홍 영진" userId="a76b2d24af400a53" providerId="LiveId" clId="{BF1C6467-ADF0-4737-BD68-E0DACC50CD57}" dt="2022-02-10T09:09:25.116" v="967" actId="478"/>
          <ac:spMkLst>
            <pc:docMk/>
            <pc:sldMk cId="225671694" sldId="6083"/>
            <ac:spMk id="12" creationId="{CA03FFAA-CCED-4BF5-B4C9-368FFC8B8468}"/>
          </ac:spMkLst>
        </pc:spChg>
        <pc:spChg chg="del topLvl">
          <ac:chgData name="홍 영진" userId="a76b2d24af400a53" providerId="LiveId" clId="{BF1C6467-ADF0-4737-BD68-E0DACC50CD57}" dt="2022-02-10T09:09:26.101" v="968" actId="478"/>
          <ac:spMkLst>
            <pc:docMk/>
            <pc:sldMk cId="225671694" sldId="6083"/>
            <ac:spMk id="13" creationId="{8FFCBBB1-A0F5-417F-A3B4-C55D3F794B66}"/>
          </ac:spMkLst>
        </pc:spChg>
        <pc:spChg chg="add mod">
          <ac:chgData name="홍 영진" userId="a76b2d24af400a53" providerId="LiveId" clId="{BF1C6467-ADF0-4737-BD68-E0DACC50CD57}" dt="2022-02-10T09:06:26.386" v="859"/>
          <ac:spMkLst>
            <pc:docMk/>
            <pc:sldMk cId="225671694" sldId="6083"/>
            <ac:spMk id="14" creationId="{08EAB9E6-0101-450C-9A71-733B28C281EE}"/>
          </ac:spMkLst>
        </pc:spChg>
        <pc:spChg chg="add mod">
          <ac:chgData name="홍 영진" userId="a76b2d24af400a53" providerId="LiveId" clId="{BF1C6467-ADF0-4737-BD68-E0DACC50CD57}" dt="2022-02-10T09:19:00.306" v="1505" actId="20577"/>
          <ac:spMkLst>
            <pc:docMk/>
            <pc:sldMk cId="225671694" sldId="6083"/>
            <ac:spMk id="15" creationId="{107C107E-5D8D-445A-81C3-9A9B092BC358}"/>
          </ac:spMkLst>
        </pc:spChg>
        <pc:grpChg chg="del">
          <ac:chgData name="홍 영진" userId="a76b2d24af400a53" providerId="LiveId" clId="{BF1C6467-ADF0-4737-BD68-E0DACC50CD57}" dt="2022-02-10T09:09:26.101" v="968" actId="478"/>
          <ac:grpSpMkLst>
            <pc:docMk/>
            <pc:sldMk cId="225671694" sldId="6083"/>
            <ac:grpSpMk id="2" creationId="{2419E443-F1BC-4A3E-AD9A-AC4AB7246E76}"/>
          </ac:grpSpMkLst>
        </pc:grpChg>
      </pc:sldChg>
      <pc:sldChg chg="addSp delSp modSp add mod">
        <pc:chgData name="홍 영진" userId="a76b2d24af400a53" providerId="LiveId" clId="{BF1C6467-ADF0-4737-BD68-E0DACC50CD57}" dt="2022-02-10T09:11:31.491" v="1134" actId="1076"/>
        <pc:sldMkLst>
          <pc:docMk/>
          <pc:sldMk cId="693979750" sldId="6084"/>
        </pc:sldMkLst>
        <pc:spChg chg="del">
          <ac:chgData name="홍 영진" userId="a76b2d24af400a53" providerId="LiveId" clId="{BF1C6467-ADF0-4737-BD68-E0DACC50CD57}" dt="2022-02-10T09:11:20.156" v="1116" actId="478"/>
          <ac:spMkLst>
            <pc:docMk/>
            <pc:sldMk cId="693979750" sldId="6084"/>
            <ac:spMk id="9" creationId="{00000000-0000-0000-0000-000000000000}"/>
          </ac:spMkLst>
        </pc:spChg>
        <pc:spChg chg="add mod">
          <ac:chgData name="홍 영진" userId="a76b2d24af400a53" providerId="LiveId" clId="{BF1C6467-ADF0-4737-BD68-E0DACC50CD57}" dt="2022-02-10T09:11:20.326" v="1117"/>
          <ac:spMkLst>
            <pc:docMk/>
            <pc:sldMk cId="693979750" sldId="6084"/>
            <ac:spMk id="25" creationId="{76C893DB-FFB6-4028-A189-82241A2FE521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33" creationId="{4B9E3AE9-E81F-4D05-AB64-0188DFF249A5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35" creationId="{D6D853F3-E18B-47DA-804D-D476D2D0831A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38" creationId="{02CF514F-CD73-49EC-B9E8-0A3A8C9EAFAC}"/>
          </ac:spMkLst>
        </pc:spChg>
        <pc:spChg chg="del mod">
          <ac:chgData name="홍 영진" userId="a76b2d24af400a53" providerId="LiveId" clId="{BF1C6467-ADF0-4737-BD68-E0DACC50CD57}" dt="2022-02-10T09:11:09.684" v="1114" actId="478"/>
          <ac:spMkLst>
            <pc:docMk/>
            <pc:sldMk cId="693979750" sldId="6084"/>
            <ac:spMk id="40" creationId="{2A0D8793-18F7-4F12-B9B3-09F56D16CD67}"/>
          </ac:spMkLst>
        </pc:spChg>
        <pc:spChg chg="del mod">
          <ac:chgData name="홍 영진" userId="a76b2d24af400a53" providerId="LiveId" clId="{BF1C6467-ADF0-4737-BD68-E0DACC50CD57}" dt="2022-02-10T09:11:11.984" v="1115" actId="478"/>
          <ac:spMkLst>
            <pc:docMk/>
            <pc:sldMk cId="693979750" sldId="6084"/>
            <ac:spMk id="41" creationId="{4D521C30-1F20-4FB7-BA1F-5C6B2911B5E1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53" creationId="{61678821-5D58-487D-ADB6-2E8636076734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55" creationId="{5E97AB9E-908A-4116-A045-401FDE78B99E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58" creationId="{747B5F68-9EAF-4C15-B3B3-AA1E6BEBE208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62" creationId="{8894B56C-E890-47EC-8EFC-78758CB1591D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69" creationId="{70D20DD9-479F-4521-A7FA-B56D6A386215}"/>
          </ac:spMkLst>
        </pc:spChg>
        <pc:spChg chg="mod">
          <ac:chgData name="홍 영진" userId="a76b2d24af400a53" providerId="LiveId" clId="{BF1C6467-ADF0-4737-BD68-E0DACC50CD57}" dt="2022-02-10T09:11:31.491" v="1134" actId="1076"/>
          <ac:spMkLst>
            <pc:docMk/>
            <pc:sldMk cId="693979750" sldId="6084"/>
            <ac:spMk id="74" creationId="{01ABF44E-EB5E-4A40-A334-693D009CD3BE}"/>
          </ac:spMkLst>
        </pc:spChg>
        <pc:grpChg chg="mod">
          <ac:chgData name="홍 영진" userId="a76b2d24af400a53" providerId="LiveId" clId="{BF1C6467-ADF0-4737-BD68-E0DACC50CD57}" dt="2022-02-10T09:11:31.491" v="1134" actId="1076"/>
          <ac:grpSpMkLst>
            <pc:docMk/>
            <pc:sldMk cId="693979750" sldId="6084"/>
            <ac:grpSpMk id="3" creationId="{020163E8-4482-45CD-BE8E-ED05A1C6B5A1}"/>
          </ac:grpSpMkLst>
        </pc:grpChg>
        <pc:grpChg chg="mod">
          <ac:chgData name="홍 영진" userId="a76b2d24af400a53" providerId="LiveId" clId="{BF1C6467-ADF0-4737-BD68-E0DACC50CD57}" dt="2022-02-10T09:11:31.491" v="1134" actId="1076"/>
          <ac:grpSpMkLst>
            <pc:docMk/>
            <pc:sldMk cId="693979750" sldId="6084"/>
            <ac:grpSpMk id="54" creationId="{BC18E634-C9BD-4C2A-8CE4-0CDC58AA24C8}"/>
          </ac:grpSpMkLst>
        </pc:grpChg>
        <pc:grpChg chg="mod">
          <ac:chgData name="홍 영진" userId="a76b2d24af400a53" providerId="LiveId" clId="{BF1C6467-ADF0-4737-BD68-E0DACC50CD57}" dt="2022-02-10T09:11:31.491" v="1134" actId="1076"/>
          <ac:grpSpMkLst>
            <pc:docMk/>
            <pc:sldMk cId="693979750" sldId="6084"/>
            <ac:grpSpMk id="56" creationId="{9A799EA6-0B17-4DCF-ADE3-18A451D45CD6}"/>
          </ac:grpSpMkLst>
        </pc:grpChg>
        <pc:grpChg chg="mod">
          <ac:chgData name="홍 영진" userId="a76b2d24af400a53" providerId="LiveId" clId="{BF1C6467-ADF0-4737-BD68-E0DACC50CD57}" dt="2022-02-10T09:11:31.491" v="1134" actId="1076"/>
          <ac:grpSpMkLst>
            <pc:docMk/>
            <pc:sldMk cId="693979750" sldId="6084"/>
            <ac:grpSpMk id="73" creationId="{135D7B19-160E-4053-A022-F308F6708734}"/>
          </ac:grpSpMkLst>
        </pc:grpChg>
        <pc:cxnChg chg="mod">
          <ac:chgData name="홍 영진" userId="a76b2d24af400a53" providerId="LiveId" clId="{BF1C6467-ADF0-4737-BD68-E0DACC50CD57}" dt="2022-02-10T09:11:31.491" v="1134" actId="1076"/>
          <ac:cxnSpMkLst>
            <pc:docMk/>
            <pc:sldMk cId="693979750" sldId="6084"/>
            <ac:cxnSpMk id="36" creationId="{50A8FD72-7B5F-408B-AA9D-DE6374D233BC}"/>
          </ac:cxnSpMkLst>
        </pc:cxnChg>
        <pc:cxnChg chg="mod">
          <ac:chgData name="홍 영진" userId="a76b2d24af400a53" providerId="LiveId" clId="{BF1C6467-ADF0-4737-BD68-E0DACC50CD57}" dt="2022-02-10T09:11:31.491" v="1134" actId="1076"/>
          <ac:cxnSpMkLst>
            <pc:docMk/>
            <pc:sldMk cId="693979750" sldId="6084"/>
            <ac:cxnSpMk id="46" creationId="{C5B8FFC5-C4F1-44F8-B94C-BE78909F6BFA}"/>
          </ac:cxnSpMkLst>
        </pc:cxnChg>
        <pc:cxnChg chg="mod">
          <ac:chgData name="홍 영진" userId="a76b2d24af400a53" providerId="LiveId" clId="{BF1C6467-ADF0-4737-BD68-E0DACC50CD57}" dt="2022-02-10T09:11:31.491" v="1134" actId="1076"/>
          <ac:cxnSpMkLst>
            <pc:docMk/>
            <pc:sldMk cId="693979750" sldId="6084"/>
            <ac:cxnSpMk id="57" creationId="{830AB560-D61E-4ED3-BAE6-6D6AD8F1DE43}"/>
          </ac:cxnSpMkLst>
        </pc:cxnChg>
        <pc:cxnChg chg="mod">
          <ac:chgData name="홍 영진" userId="a76b2d24af400a53" providerId="LiveId" clId="{BF1C6467-ADF0-4737-BD68-E0DACC50CD57}" dt="2022-02-10T09:11:31.491" v="1134" actId="1076"/>
          <ac:cxnSpMkLst>
            <pc:docMk/>
            <pc:sldMk cId="693979750" sldId="6084"/>
            <ac:cxnSpMk id="63" creationId="{5E2B6DD4-518A-4DBA-9516-1E54DEDF6EE2}"/>
          </ac:cxnSpMkLst>
        </pc:cxnChg>
        <pc:cxnChg chg="mod">
          <ac:chgData name="홍 영진" userId="a76b2d24af400a53" providerId="LiveId" clId="{BF1C6467-ADF0-4737-BD68-E0DACC50CD57}" dt="2022-02-10T09:11:31.491" v="1134" actId="1076"/>
          <ac:cxnSpMkLst>
            <pc:docMk/>
            <pc:sldMk cId="693979750" sldId="6084"/>
            <ac:cxnSpMk id="68" creationId="{BD364BBD-9A35-4C9C-89E1-50C60BA325E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3" tIns="46013" rIns="92023" bIns="46013" numCol="1" anchor="t" anchorCtr="0" compatLnSpc="1">
            <a:prstTxWarp prst="textNoShape">
              <a:avLst/>
            </a:prstTxWarp>
          </a:bodyPr>
          <a:lstStyle>
            <a:lvl1pPr algn="l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014" y="1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3" tIns="46013" rIns="92023" bIns="46013" numCol="1" anchor="t" anchorCtr="0" compatLnSpc="1">
            <a:prstTxWarp prst="textNoShape">
              <a:avLst/>
            </a:prstTxWarp>
          </a:bodyPr>
          <a:lstStyle>
            <a:lvl1pPr algn="r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555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3" tIns="46013" rIns="92023" bIns="46013" numCol="1" anchor="b" anchorCtr="0" compatLnSpc="1">
            <a:prstTxWarp prst="textNoShape">
              <a:avLst/>
            </a:prstTxWarp>
          </a:bodyPr>
          <a:lstStyle>
            <a:lvl1pPr algn="l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014" y="6458555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3" tIns="46013" rIns="92023" bIns="46013" numCol="1" anchor="b" anchorCtr="0" compatLnSpc="1">
            <a:prstTxWarp prst="textNoShape">
              <a:avLst/>
            </a:prstTxWarp>
          </a:bodyPr>
          <a:lstStyle>
            <a:lvl1pPr algn="r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8C4B3C8-D093-4FE0-831A-2FA5D1A1E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0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14" y="1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23" tIns="46013" rIns="92023" bIns="46013" numCol="1" anchor="ctr" anchorCtr="0" compatLnSpc="1">
            <a:prstTxWarp prst="textNoShape">
              <a:avLst/>
            </a:prstTxWarp>
          </a:bodyPr>
          <a:lstStyle>
            <a:lvl1pPr algn="r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14" y="6458555"/>
            <a:ext cx="4302625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23" tIns="46013" rIns="92023" bIns="46013" numCol="1" anchor="b" anchorCtr="0" compatLnSpc="1">
            <a:prstTxWarp prst="textNoShape">
              <a:avLst/>
            </a:prstTxWarp>
          </a:bodyPr>
          <a:lstStyle>
            <a:lvl1pPr algn="r" defTabSz="919163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62FDB7F-73CE-4EE3-8F31-8FBC08EE80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머리글 개체 틀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3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36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0734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6101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146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68356" algn="l" defTabSz="90734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2022" algn="l" defTabSz="90734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5688" algn="l" defTabSz="90734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29364" algn="l" defTabSz="90734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목차">
    <p:bg>
      <p:bgPr>
        <a:blipFill dpi="0" rotWithShape="1">
          <a:blip r:embed="rId2" cstate="print">
            <a:lum/>
          </a:blip>
          <a:srcRect/>
          <a:stretch>
            <a:fillRect t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4433" y="3096"/>
            <a:ext cx="9143551" cy="22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08933" y="6520261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B41EC0-92FF-406C-A839-68A79292C1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489001" y="155496"/>
            <a:ext cx="9143551" cy="227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1" y="6356351"/>
            <a:ext cx="231103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08" y="6356351"/>
            <a:ext cx="313639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8163" y="6356351"/>
            <a:ext cx="2311030" cy="365125"/>
          </a:xfrm>
          <a:prstGeom prst="rect">
            <a:avLst/>
          </a:prstGeom>
        </p:spPr>
        <p:txBody>
          <a:bodyPr/>
          <a:lstStyle/>
          <a:p>
            <a:fld id="{40A13B28-A062-4C79-BD60-74099D7CFC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31" y="274638"/>
            <a:ext cx="8915283" cy="1143000"/>
          </a:xfrm>
          <a:prstGeom prst="rect">
            <a:avLst/>
          </a:prstGeom>
        </p:spPr>
        <p:txBody>
          <a:bodyPr lIns="90753" tIns="45376" rIns="90753" bIns="4537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031" y="1600332"/>
            <a:ext cx="8915283" cy="4525963"/>
          </a:xfrm>
          <a:prstGeom prst="rect">
            <a:avLst/>
          </a:prstGeom>
        </p:spPr>
        <p:txBody>
          <a:bodyPr lIns="90753" tIns="45376" rIns="90753" bIns="4537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31" y="274638"/>
            <a:ext cx="8915283" cy="1143000"/>
          </a:xfrm>
          <a:prstGeom prst="rect">
            <a:avLst/>
          </a:prstGeom>
        </p:spPr>
        <p:txBody>
          <a:bodyPr lIns="90753" tIns="45376" rIns="90753" bIns="4537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4799" y="1600332"/>
            <a:ext cx="4379034" cy="4525963"/>
          </a:xfrm>
          <a:prstGeom prst="rect">
            <a:avLst/>
          </a:prstGeom>
        </p:spPr>
        <p:txBody>
          <a:bodyPr lIns="90753" tIns="45376" rIns="90753" bIns="4537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1090" y="1600332"/>
            <a:ext cx="4379034" cy="4525963"/>
          </a:xfrm>
          <a:prstGeom prst="rect">
            <a:avLst/>
          </a:prstGeom>
        </p:spPr>
        <p:txBody>
          <a:bodyPr lIns="90753" tIns="45376" rIns="90753" bIns="4537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0" y="6356685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20" y="6356685"/>
            <a:ext cx="313639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0" y="6356660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20" y="6356660"/>
            <a:ext cx="31363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0" y="6356574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20" y="6356574"/>
            <a:ext cx="313639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78445" y="249471"/>
            <a:ext cx="8913972" cy="5111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0" y="6356574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20" y="6356574"/>
            <a:ext cx="31363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584659" r:id="rId1"/>
    <p:sldLayoutId id="2147581883" r:id="rId2"/>
    <p:sldLayoutId id="2147581885" r:id="rId3"/>
    <p:sldLayoutId id="2147581888" r:id="rId4"/>
    <p:sldLayoutId id="2147584941" r:id="rId5"/>
    <p:sldLayoutId id="2147585013" r:id="rId6"/>
    <p:sldLayoutId id="2147585425" r:id="rId7"/>
    <p:sldLayoutId id="2147585434" r:id="rId8"/>
    <p:sldLayoutId id="2147585438" r:id="rId9"/>
    <p:sldLayoutId id="2147586284" r:id="rId10"/>
    <p:sldLayoutId id="2147586285" r:id="rId11"/>
  </p:sldLayoutIdLst>
  <p:transition/>
  <p:hf sldNum="0" hdr="0" ftr="0" dt="0"/>
  <p:txStyles>
    <p:titleStyle>
      <a:lvl1pPr algn="l" defTabSz="932552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932552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2552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2552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2552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3671" algn="l" defTabSz="932552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07343" algn="l" defTabSz="932552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61015" algn="l" defTabSz="932552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14678" algn="l" defTabSz="932552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252027" indent="-252027" algn="l" defTabSz="932552" rtl="0" eaLnBrk="0" fontAlgn="b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630099" indent="-252027" algn="l" defTabSz="932552" rtl="0" eaLnBrk="0" fontAlgn="b" latinLnBrk="1" hangingPunct="0">
        <a:spcBef>
          <a:spcPct val="30000"/>
        </a:spcBef>
        <a:spcAft>
          <a:spcPct val="0"/>
        </a:spcAft>
        <a:buClr>
          <a:schemeClr val="tx1"/>
        </a:buClr>
        <a:buSzPct val="90000"/>
        <a:buFont typeface="[Normal Text]"/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008154" indent="-252027" algn="l" defTabSz="932552" rtl="0" eaLnBrk="0" fontAlgn="b" latinLnBrk="1" hangingPunct="0">
        <a:spcBef>
          <a:spcPct val="30000"/>
        </a:spcBef>
        <a:spcAft>
          <a:spcPct val="0"/>
        </a:spcAft>
        <a:buSzPct val="10000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386219" indent="-252027" algn="l" defTabSz="932552" rtl="0" eaLnBrk="0" fontAlgn="b" latinLnBrk="1" hangingPunct="0">
        <a:spcBef>
          <a:spcPct val="30000"/>
        </a:spcBef>
        <a:spcAft>
          <a:spcPct val="0"/>
        </a:spcAft>
        <a:buSzPct val="100000"/>
        <a:buFont typeface="[Normal Text]"/>
        <a:buChar char="­"/>
        <a:defRPr kumimoji="1" sz="1400">
          <a:solidFill>
            <a:schemeClr val="tx1"/>
          </a:solidFill>
          <a:latin typeface="+mn-lt"/>
          <a:ea typeface="+mn-ea"/>
        </a:defRPr>
      </a:lvl4pPr>
      <a:lvl5pPr marL="1901323" indent="-302450" algn="l" defTabSz="932552" rtl="0" eaLnBrk="0" fontAlgn="base" latinLnBrk="1" hangingPunct="0">
        <a:spcBef>
          <a:spcPct val="25000"/>
        </a:spcBef>
        <a:spcAft>
          <a:spcPct val="0"/>
        </a:spcAft>
        <a:buSzPct val="90000"/>
        <a:buChar char="¯"/>
        <a:defRPr kumimoji="1" sz="1900">
          <a:solidFill>
            <a:srgbClr val="000000"/>
          </a:solidFill>
          <a:latin typeface="+mn-lt"/>
          <a:ea typeface="+mn-ea"/>
        </a:defRPr>
      </a:lvl5pPr>
      <a:lvl6pPr marL="2354984" indent="-302450" algn="l" defTabSz="932552" rtl="0" fontAlgn="base" latinLnBrk="1">
        <a:spcBef>
          <a:spcPct val="25000"/>
        </a:spcBef>
        <a:spcAft>
          <a:spcPct val="0"/>
        </a:spcAft>
        <a:buSzPct val="90000"/>
        <a:buChar char="¯"/>
        <a:defRPr kumimoji="1" sz="1900">
          <a:solidFill>
            <a:srgbClr val="000000"/>
          </a:solidFill>
          <a:latin typeface="+mn-lt"/>
          <a:ea typeface="+mn-ea"/>
        </a:defRPr>
      </a:lvl6pPr>
      <a:lvl7pPr marL="2808662" indent="-302450" algn="l" defTabSz="932552" rtl="0" fontAlgn="base" latinLnBrk="1">
        <a:spcBef>
          <a:spcPct val="25000"/>
        </a:spcBef>
        <a:spcAft>
          <a:spcPct val="0"/>
        </a:spcAft>
        <a:buSzPct val="90000"/>
        <a:buChar char="¯"/>
        <a:defRPr kumimoji="1" sz="1900">
          <a:solidFill>
            <a:srgbClr val="000000"/>
          </a:solidFill>
          <a:latin typeface="+mn-lt"/>
          <a:ea typeface="+mn-ea"/>
        </a:defRPr>
      </a:lvl7pPr>
      <a:lvl8pPr marL="3262335" indent="-302450" algn="l" defTabSz="932552" rtl="0" fontAlgn="base" latinLnBrk="1">
        <a:spcBef>
          <a:spcPct val="25000"/>
        </a:spcBef>
        <a:spcAft>
          <a:spcPct val="0"/>
        </a:spcAft>
        <a:buSzPct val="90000"/>
        <a:buChar char="¯"/>
        <a:defRPr kumimoji="1" sz="1900">
          <a:solidFill>
            <a:srgbClr val="000000"/>
          </a:solidFill>
          <a:latin typeface="+mn-lt"/>
          <a:ea typeface="+mn-ea"/>
        </a:defRPr>
      </a:lvl8pPr>
      <a:lvl9pPr marL="3716013" indent="-302450" algn="l" defTabSz="932552" rtl="0" fontAlgn="base" latinLnBrk="1">
        <a:spcBef>
          <a:spcPct val="25000"/>
        </a:spcBef>
        <a:spcAft>
          <a:spcPct val="0"/>
        </a:spcAft>
        <a:buSzPct val="90000"/>
        <a:buChar char="¯"/>
        <a:defRPr kumimoji="1" sz="19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671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343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015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4678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8356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022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688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9364" algn="l" defTabSz="90734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582E7C-DC53-4F0E-AD85-AA60F8C256D9}"/>
              </a:ext>
            </a:extLst>
          </p:cNvPr>
          <p:cNvSpPr/>
          <p:nvPr/>
        </p:nvSpPr>
        <p:spPr bwMode="auto">
          <a:xfrm>
            <a:off x="-1" y="6618181"/>
            <a:ext cx="99044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490609"/>
            <a:ext cx="9904412" cy="3309991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0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레슨모아</a:t>
            </a:r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웹사이트 프로젝트 </a:t>
            </a:r>
            <a:r>
              <a:rPr lang="en-US" altLang="ko-KR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(1</a:t>
            </a:r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차</a:t>
            </a:r>
            <a:r>
              <a:rPr lang="en-US" altLang="ko-KR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sz="36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홍영진</a:t>
            </a:r>
            <a:endParaRPr lang="en-US" altLang="ko-KR" sz="32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" y="762000"/>
            <a:ext cx="4067743" cy="594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4418807" y="381000"/>
            <a:ext cx="54805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header_data</a:t>
            </a:r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만들기</a:t>
            </a: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메뉴에 출력될 데이터 배열 객체로 만들기</a:t>
            </a: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파일에서 사용하기 위 데이터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57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5409406" y="381000"/>
            <a:ext cx="4489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common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만들기</a:t>
            </a: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메뉴에 출력될 데이터 배열 객체로 만들기</a:t>
            </a: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파일에서 사용하기 위 데이터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export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2" y="739464"/>
            <a:ext cx="5102144" cy="54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5790406" y="533400"/>
            <a:ext cx="38100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index.html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 작업으로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최상단에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구분 태그만 남기고 나머지는 태그 및 데이터는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5" y="762000"/>
            <a:ext cx="55564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0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5790406" y="533400"/>
            <a:ext cx="38100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index.html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 작업으로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최상단에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구분 태그만 남기고 나머지는 태그 및 데이터는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5" y="762000"/>
            <a:ext cx="55564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5790406" y="533400"/>
            <a:ext cx="381000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index.html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 작업으로 </a:t>
            </a:r>
            <a:r>
              <a:rPr lang="en-US" altLang="ko-KR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최상단에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해당 구분 태그만 남기고 나머지는 태그 및 데이터는 </a:t>
            </a:r>
            <a:r>
              <a:rPr lang="en-US" altLang="ko-KR" sz="1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sz="1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5" y="762000"/>
            <a:ext cx="55564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9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457200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F6C2FB8-3142-4309-9BCB-1F3ADCFC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8866"/>
            <a:ext cx="9899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defTabSz="396000">
              <a:lnSpc>
                <a:spcPct val="150000"/>
              </a:lnSpc>
              <a:spcBef>
                <a:spcPts val="0"/>
              </a:spcBef>
            </a:pPr>
            <a:r>
              <a:rPr kumimoji="0" lang="en-US" altLang="ko-KR" sz="3600" b="0" spc="-15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kumimoji="0" lang="ko-KR" altLang="en-US" sz="3600" b="0" spc="-150" dirty="0" smtClean="0">
                <a:latin typeface="맑은 고딕" pitchFamily="50" charset="-127"/>
                <a:ea typeface="맑은 고딕" pitchFamily="50" charset="-127"/>
              </a:rPr>
              <a:t>향후 계획</a:t>
            </a:r>
            <a:r>
              <a:rPr kumimoji="0" lang="en-US" altLang="ko-KR" sz="3600" b="0" spc="-15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kumimoji="0" lang="en-US" altLang="ko-KR" sz="3600" b="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8806" y="1730747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b="0" dirty="0" smtClean="0"/>
              <a:t>서브페이지 완성</a:t>
            </a:r>
            <a:endParaRPr lang="en-US" altLang="ko-KR" sz="2800" b="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b="0" dirty="0" smtClean="0"/>
              <a:t>미디어 쿼리 </a:t>
            </a:r>
            <a:endParaRPr lang="en-US" altLang="ko-KR" sz="2800" b="0" dirty="0" smtClean="0"/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ko-KR" altLang="en-US" sz="2800" b="0" dirty="0"/>
              <a:t>소스코드 모듈화 </a:t>
            </a:r>
            <a:r>
              <a:rPr lang="ko-KR" altLang="en-US" sz="2800" b="0" dirty="0" smtClean="0"/>
              <a:t>작업</a:t>
            </a:r>
            <a:endParaRPr lang="en-US" altLang="ko-KR" sz="2800" b="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b="0" dirty="0" smtClean="0"/>
              <a:t>Chart </a:t>
            </a:r>
            <a:r>
              <a:rPr lang="ko-KR" altLang="en-US" sz="2800" b="0" dirty="0" smtClean="0"/>
              <a:t>데이터 삽입 및 출력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23899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457200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37E44D8-A7C8-4F9E-AC19-B4A8AF663C5B}"/>
              </a:ext>
            </a:extLst>
          </p:cNvPr>
          <p:cNvSpPr/>
          <p:nvPr/>
        </p:nvSpPr>
        <p:spPr bwMode="auto">
          <a:xfrm>
            <a:off x="-1" y="6618181"/>
            <a:ext cx="99044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F6C2FB8-3142-4309-9BCB-1F3ADCFC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074984"/>
            <a:ext cx="89296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8000" b="0"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80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06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457200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37E44D8-A7C8-4F9E-AC19-B4A8AF663C5B}"/>
              </a:ext>
            </a:extLst>
          </p:cNvPr>
          <p:cNvSpPr/>
          <p:nvPr/>
        </p:nvSpPr>
        <p:spPr bwMode="auto">
          <a:xfrm>
            <a:off x="-1" y="6618181"/>
            <a:ext cx="99044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92C49A7-1EF4-4EBC-8364-040127A2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514600"/>
            <a:ext cx="8929688" cy="105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4800" b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800" b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8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6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B4809-CB04-493C-B7F5-4A0D1507DC64}"/>
              </a:ext>
            </a:extLst>
          </p:cNvPr>
          <p:cNvSpPr/>
          <p:nvPr/>
        </p:nvSpPr>
        <p:spPr bwMode="auto">
          <a:xfrm>
            <a:off x="-1" y="6618181"/>
            <a:ext cx="99044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E7D7A6-7B22-4B06-AB7B-C8D84F9A543B}"/>
              </a:ext>
            </a:extLst>
          </p:cNvPr>
          <p:cNvGrpSpPr/>
          <p:nvPr/>
        </p:nvGrpSpPr>
        <p:grpSpPr>
          <a:xfrm>
            <a:off x="450036" y="685800"/>
            <a:ext cx="5035570" cy="5443628"/>
            <a:chOff x="450036" y="663850"/>
            <a:chExt cx="4197370" cy="2922228"/>
          </a:xfrm>
        </p:grpSpPr>
        <p:sp>
          <p:nvSpPr>
            <p:cNvPr id="12" name="Text Box 2052">
              <a:extLst>
                <a:ext uri="{FF2B5EF4-FFF2-40B4-BE49-F238E27FC236}">
                  <a16:creationId xmlns:a16="http://schemas.microsoft.com/office/drawing/2014/main" id="{62A1276D-E2E2-465E-9DDA-9A367FD99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92" y="1107786"/>
              <a:ext cx="4191814" cy="247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kumimoji="0" lang="ko-KR" altLang="en-US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기획 의도</a:t>
              </a: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kumimoji="0" lang="ko-KR" altLang="en-US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 언어</a:t>
              </a:r>
              <a:endParaRPr kumimoji="0" lang="en-US" altLang="ko-KR" sz="21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kumimoji="0" lang="ko-KR" altLang="en-US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메인 페이지 구현</a:t>
              </a: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kumimoji="0" lang="ko-KR" altLang="en-US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서브 페이지 구현</a:t>
              </a:r>
              <a:endParaRPr kumimoji="0" lang="en-US" altLang="ko-KR" sz="21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kumimoji="0" lang="ko-KR" altLang="en-US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공통 모듈화</a:t>
              </a:r>
              <a:endParaRPr kumimoji="0" lang="en-US" altLang="ko-KR" sz="21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향후 계획</a:t>
              </a:r>
            </a:p>
            <a:p>
              <a:pPr defTabSz="396000">
                <a:lnSpc>
                  <a:spcPct val="200000"/>
                </a:lnSpc>
                <a:spcBef>
                  <a:spcPts val="0"/>
                </a:spcBef>
              </a:pPr>
              <a:r>
                <a:rPr kumimoji="0" lang="en-US" altLang="ko-KR" sz="21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7. </a:t>
              </a:r>
              <a:r>
                <a:rPr kumimoji="0" lang="en-US" altLang="ko-KR" sz="21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Q &amp; A</a:t>
              </a:r>
              <a:endParaRPr kumimoji="0" lang="ko-KR" altLang="en-US" sz="21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50036" y="663850"/>
              <a:ext cx="3176420" cy="337565"/>
              <a:chOff x="837406" y="816250"/>
              <a:chExt cx="3176420" cy="337565"/>
            </a:xfrm>
          </p:grpSpPr>
          <p:cxnSp>
            <p:nvCxnSpPr>
              <p:cNvPr id="6" name="직선 연결선 5"/>
              <p:cNvCxnSpPr/>
              <p:nvPr/>
            </p:nvCxnSpPr>
            <p:spPr bwMode="auto">
              <a:xfrm>
                <a:off x="911308" y="1153815"/>
                <a:ext cx="310251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837406" y="816250"/>
                <a:ext cx="2087897" cy="280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목차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457200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F6C2FB8-3142-4309-9BCB-1F3ADCFC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8866"/>
            <a:ext cx="9899370" cy="81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defTabSz="396000">
              <a:lnSpc>
                <a:spcPct val="150000"/>
              </a:lnSpc>
              <a:spcBef>
                <a:spcPts val="0"/>
              </a:spcBef>
            </a:pPr>
            <a:r>
              <a:rPr kumimoji="0" lang="en-US" altLang="ko-KR" sz="3600" b="0" spc="-15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3600" b="0" spc="-150" dirty="0" smtClean="0">
                <a:latin typeface="맑은 고딕" pitchFamily="50" charset="-127"/>
                <a:ea typeface="맑은 고딕" pitchFamily="50" charset="-127"/>
              </a:rPr>
              <a:t>기획 의도</a:t>
            </a:r>
            <a:endParaRPr kumimoji="0" lang="en-US" altLang="ko-KR" sz="3600" b="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8806" y="1730747"/>
            <a:ext cx="8763000" cy="2523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0" dirty="0" smtClean="0"/>
              <a:t>나만의 사이트를 만들어보고 싶다는 생각을 하던 도중</a:t>
            </a:r>
            <a:endParaRPr lang="en-US" altLang="ko-KR" sz="2800" b="0" dirty="0" smtClean="0"/>
          </a:p>
          <a:p>
            <a:pPr>
              <a:lnSpc>
                <a:spcPct val="200000"/>
              </a:lnSpc>
            </a:pPr>
            <a:r>
              <a:rPr lang="ko-KR" altLang="en-US" sz="2800" b="0" dirty="0" smtClean="0"/>
              <a:t>예술 개통 전문 구직 및 </a:t>
            </a:r>
            <a:r>
              <a:rPr lang="ko-KR" altLang="en-US" sz="2800" b="0" dirty="0" err="1" smtClean="0"/>
              <a:t>커뮤니티형</a:t>
            </a:r>
            <a:r>
              <a:rPr lang="ko-KR" altLang="en-US" sz="2800" b="0" dirty="0" smtClean="0"/>
              <a:t> 사이트를 만들어 보고 싶다는 생각이</a:t>
            </a:r>
            <a:r>
              <a:rPr lang="en-US" altLang="ko-KR" sz="2800" b="0" dirty="0" smtClean="0"/>
              <a:t> </a:t>
            </a:r>
            <a:r>
              <a:rPr lang="ko-KR" altLang="en-US" sz="2800" b="0" dirty="0" smtClean="0"/>
              <a:t>있어 시작하게 되었습니다</a:t>
            </a:r>
            <a:r>
              <a:rPr lang="en-US" altLang="ko-KR" sz="2800" b="0" dirty="0" smtClean="0"/>
              <a:t>.</a:t>
            </a:r>
            <a:endParaRPr lang="ko-KR" altLang="en-US" sz="2800" b="0" dirty="0"/>
          </a:p>
        </p:txBody>
      </p:sp>
      <p:sp>
        <p:nvSpPr>
          <p:cNvPr id="5" name="직사각형 4"/>
          <p:cNvSpPr/>
          <p:nvPr/>
        </p:nvSpPr>
        <p:spPr>
          <a:xfrm>
            <a:off x="641682" y="4851171"/>
            <a:ext cx="5943600" cy="49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i="1" u="sng" dirty="0"/>
              <a:t>사람인</a:t>
            </a:r>
            <a:r>
              <a:rPr lang="en-US" altLang="ko-KR" sz="1600" b="0" i="1" u="sng" dirty="0"/>
              <a:t>, </a:t>
            </a:r>
            <a:r>
              <a:rPr lang="ko-KR" altLang="en-US" sz="1600" b="0" i="1" u="sng" dirty="0" err="1"/>
              <a:t>점핏</a:t>
            </a:r>
            <a:r>
              <a:rPr lang="en-US" altLang="ko-KR" sz="1600" b="0" i="1" u="sng" dirty="0"/>
              <a:t>, </a:t>
            </a:r>
            <a:r>
              <a:rPr lang="ko-KR" altLang="en-US" sz="1600" b="0" i="1" u="sng" dirty="0" err="1"/>
              <a:t>레슨인포</a:t>
            </a:r>
            <a:r>
              <a:rPr lang="en-US" altLang="ko-KR" sz="1600" b="0" i="1" u="sng" dirty="0"/>
              <a:t>, </a:t>
            </a:r>
            <a:r>
              <a:rPr lang="ko-KR" altLang="en-US" sz="1600" b="0" i="1" u="sng" dirty="0" err="1" smtClean="0"/>
              <a:t>알바몬</a:t>
            </a:r>
            <a:r>
              <a:rPr lang="ko-KR" altLang="en-US" sz="1600" b="0" i="1" u="sng" dirty="0" smtClean="0"/>
              <a:t> 등등</a:t>
            </a:r>
            <a:r>
              <a:rPr lang="en-US" altLang="ko-KR" sz="1600" b="0" i="1" u="sng" dirty="0" smtClean="0"/>
              <a:t> </a:t>
            </a:r>
            <a:r>
              <a:rPr lang="ko-KR" altLang="en-US" sz="1600" b="0" i="1" u="sng" dirty="0"/>
              <a:t>기타 </a:t>
            </a:r>
            <a:r>
              <a:rPr lang="ko-KR" altLang="en-US" sz="1600" b="0" i="1" u="sng" dirty="0" err="1" smtClean="0"/>
              <a:t>구직사이트</a:t>
            </a:r>
            <a:r>
              <a:rPr lang="ko-KR" altLang="en-US" sz="1600" b="0" i="1" u="sng" dirty="0" smtClean="0"/>
              <a:t> </a:t>
            </a:r>
            <a:r>
              <a:rPr lang="en-US" altLang="ko-KR" sz="1600" b="0" i="1" u="sng" dirty="0" smtClean="0"/>
              <a:t>UI </a:t>
            </a:r>
            <a:r>
              <a:rPr lang="ko-KR" altLang="en-US" sz="1600" b="0" i="1" u="sng" dirty="0" smtClean="0"/>
              <a:t>참고 </a:t>
            </a:r>
            <a:endParaRPr lang="ko-KR" altLang="en-US" sz="1600" b="0" i="1" u="sng" dirty="0"/>
          </a:p>
        </p:txBody>
      </p:sp>
    </p:spTree>
    <p:extLst>
      <p:ext uri="{BB962C8B-B14F-4D97-AF65-F5344CB8AC3E}">
        <p14:creationId xmlns:p14="http://schemas.microsoft.com/office/powerpoint/2010/main" val="29237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457200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F6C2FB8-3142-4309-9BCB-1F3ADCFC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9600"/>
            <a:ext cx="9899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defTabSz="396000">
              <a:lnSpc>
                <a:spcPct val="150000"/>
              </a:lnSpc>
              <a:spcBef>
                <a:spcPts val="0"/>
              </a:spcBef>
            </a:pPr>
            <a:r>
              <a:rPr kumimoji="0" lang="en-US" altLang="ko-KR" sz="3600" b="0" spc="-15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3600" b="0" spc="-150" dirty="0" smtClean="0">
                <a:latin typeface="맑은 고딕" pitchFamily="50" charset="-127"/>
                <a:ea typeface="맑은 고딕" pitchFamily="50" charset="-127"/>
              </a:rPr>
              <a:t>사용 언어</a:t>
            </a:r>
            <a:endParaRPr kumimoji="0" lang="en-US" altLang="ko-KR" sz="3600" b="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91" y="1905000"/>
            <a:ext cx="4462743" cy="1948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2865437" y="4152543"/>
            <a:ext cx="5726191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Noto Sans KR</a:t>
            </a:r>
          </a:p>
          <a:p>
            <a:pPr>
              <a:lnSpc>
                <a:spcPct val="150000"/>
              </a:lnSpc>
            </a:pPr>
            <a:r>
              <a:rPr kumimoji="0" lang="ko-KR" altLang="en-US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  <a:r>
              <a:rPr kumimoji="0" lang="en-US" altLang="ko-KR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2000" b="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미리캠버스</a:t>
            </a:r>
            <a:r>
              <a:rPr kumimoji="0" lang="ko-KR" altLang="en-US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로고 제작 사이트</a:t>
            </a:r>
            <a:endParaRPr kumimoji="0" lang="en-US" altLang="ko-KR" sz="2000" b="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</a:t>
            </a:r>
            <a:r>
              <a:rPr kumimoji="0" lang="en-US" altLang="ko-KR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Flex</a:t>
            </a:r>
          </a:p>
          <a:p>
            <a:pPr>
              <a:lnSpc>
                <a:spcPct val="150000"/>
              </a:lnSpc>
            </a:pPr>
            <a:r>
              <a:rPr kumimoji="0" lang="ko-KR" altLang="en-US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kumimoji="0" lang="en-US" altLang="ko-KR" sz="2000" b="0" spc="-1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en-US" altLang="ko-KR" sz="2000" b="0" spc="-1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Fontawesome</a:t>
            </a:r>
            <a:endParaRPr kumimoji="0" lang="en-US" altLang="ko-KR" sz="2000" b="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kumimoji="0" lang="en-US" altLang="ko-KR" sz="2000" b="0" spc="-15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28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31346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index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" y="673897"/>
            <a:ext cx="9726780" cy="6077579"/>
          </a:xfrm>
          <a:prstGeom prst="rect">
            <a:avLst/>
          </a:prstGeom>
        </p:spPr>
      </p:pic>
      <p:sp>
        <p:nvSpPr>
          <p:cNvPr id="13" name="직사각형 1">
            <a:extLst>
              <a:ext uri="{FF2B5EF4-FFF2-40B4-BE49-F238E27FC236}">
                <a16:creationId xmlns:a16="http://schemas.microsoft.com/office/drawing/2014/main" id="{20AB46F5-6501-4316-B343-E0852E9B25D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31610" y="-3746603"/>
            <a:ext cx="964992" cy="9677400"/>
          </a:xfrm>
          <a:prstGeom prst="rect">
            <a:avLst/>
          </a:prstGeom>
          <a:solidFill>
            <a:srgbClr val="4E9BF8">
              <a:alpha val="20000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36000" tIns="36000" rIns="36000" bIns="36000"/>
          <a:lstStyle>
            <a:lvl1pPr defTabSz="957263">
              <a:spcBef>
                <a:spcPct val="10000"/>
              </a:spcBef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2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09206" y="571894"/>
            <a:ext cx="2362200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0" dirty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98C11C76-2A2B-49BB-8AF3-8F9B4B075F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39965" y="-483356"/>
            <a:ext cx="4748282" cy="9677400"/>
          </a:xfrm>
          <a:prstGeom prst="rect">
            <a:avLst/>
          </a:prstGeom>
          <a:solidFill>
            <a:srgbClr val="7030A0">
              <a:alpha val="20000"/>
            </a:srgb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36000" tIns="36000" rIns="36000" bIns="36000"/>
          <a:lstStyle>
            <a:lvl1pPr defTabSz="957263">
              <a:spcBef>
                <a:spcPct val="10000"/>
              </a:spcBef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2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09206" y="3312833"/>
            <a:ext cx="2362200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0" dirty="0" smtClean="0">
                <a:solidFill>
                  <a:srgbClr val="FF0000"/>
                </a:solidFill>
              </a:rPr>
              <a:t>Content</a:t>
            </a:r>
            <a:endParaRPr lang="en-US" altLang="ko-KR" sz="3600" b="0" dirty="0">
              <a:solidFill>
                <a:srgbClr val="FF0000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20AB46F5-6501-4316-B343-E0852E9B25D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10802" y="-3060803"/>
            <a:ext cx="406608" cy="967740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36000" tIns="36000" rIns="36000" bIns="36000"/>
          <a:lstStyle>
            <a:lvl1pPr defTabSz="957263">
              <a:spcBef>
                <a:spcPct val="10000"/>
              </a:spcBef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defTabSz="957263" latinLnBrk="1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Char char="•"/>
              <a:defRPr kumimoji="1" sz="2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 sz="12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33006" y="1434127"/>
            <a:ext cx="3199628" cy="547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0" dirty="0" smtClean="0">
                <a:solidFill>
                  <a:srgbClr val="FF0000"/>
                </a:solidFill>
              </a:rPr>
              <a:t>Navigation bar</a:t>
            </a:r>
            <a:endParaRPr lang="en-US" altLang="ko-KR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8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헤더 스크롤 기능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606" y="3276600"/>
            <a:ext cx="3647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dirty="0" smtClean="0"/>
              <a:t>마우스 스크롤 시 헤더 영역 </a:t>
            </a:r>
            <a:r>
              <a:rPr lang="en-US" altLang="ko-KR" sz="2000" b="0" dirty="0" smtClean="0"/>
              <a:t>UI </a:t>
            </a:r>
            <a:r>
              <a:rPr lang="ko-KR" altLang="en-US" sz="2000" b="0" dirty="0" smtClean="0"/>
              <a:t>변경 기능 </a:t>
            </a:r>
            <a:endParaRPr lang="en-US" altLang="ko-KR" sz="2000" b="0" dirty="0" smtClean="0"/>
          </a:p>
          <a:p>
            <a:pPr>
              <a:lnSpc>
                <a:spcPct val="200000"/>
              </a:lnSpc>
            </a:pPr>
            <a:endParaRPr lang="en-US" altLang="ko-KR" sz="1400" b="0" dirty="0" smtClean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0AB560-D61E-4ED3-BAE6-6D6AD8F1DE43}"/>
              </a:ext>
            </a:extLst>
          </p:cNvPr>
          <p:cNvCxnSpPr>
            <a:cxnSpLocks/>
          </p:cNvCxnSpPr>
          <p:nvPr/>
        </p:nvCxnSpPr>
        <p:spPr bwMode="auto">
          <a:xfrm>
            <a:off x="4571206" y="2743200"/>
            <a:ext cx="0" cy="2209800"/>
          </a:xfrm>
          <a:prstGeom prst="straightConnector1">
            <a:avLst/>
          </a:prstGeom>
          <a:ln w="57150">
            <a:solidFill>
              <a:srgbClr val="4A68FC"/>
            </a:solidFill>
            <a:headEnd type="none" w="med" len="med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" y="685800"/>
            <a:ext cx="9904413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" y="5467262"/>
            <a:ext cx="989811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3" y="1066800"/>
            <a:ext cx="7230215" cy="541020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메인페이지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헤더 스크롤 기능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A6EA45-C65B-4FE3-ACFC-19C334ECE915}"/>
              </a:ext>
            </a:extLst>
          </p:cNvPr>
          <p:cNvSpPr/>
          <p:nvPr/>
        </p:nvSpPr>
        <p:spPr>
          <a:xfrm>
            <a:off x="456406" y="1524000"/>
            <a:ext cx="4267200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7" name="그룹 26"/>
          <p:cNvGrpSpPr/>
          <p:nvPr/>
        </p:nvGrpSpPr>
        <p:grpSpPr>
          <a:xfrm>
            <a:off x="7313685" y="1066800"/>
            <a:ext cx="2439121" cy="5334000"/>
            <a:chOff x="7313685" y="1066800"/>
            <a:chExt cx="2439121" cy="533400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7313685" y="1066800"/>
              <a:ext cx="2439121" cy="533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868686">
                  <a:alpha val="50000"/>
                </a:srgbClr>
              </a:outerShdw>
            </a:effectLst>
          </p:spPr>
          <p:txBody>
            <a:bodyPr vert="horz" wrap="none" lIns="90000" tIns="118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</a:pPr>
              <a:endPara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3333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B9D58-450F-4646-8384-3825614641D9}"/>
                </a:ext>
              </a:extLst>
            </p:cNvPr>
            <p:cNvSpPr txBox="1"/>
            <p:nvPr/>
          </p:nvSpPr>
          <p:spPr>
            <a:xfrm>
              <a:off x="7313685" y="1221700"/>
              <a:ext cx="2439121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Scroll 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등록 및 함수 호출</a:t>
              </a:r>
              <a:endParaRPr lang="en-US" altLang="ko-KR" sz="14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4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sz="1400" b="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querySelector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헤더 영역 클래스 불러오기</a:t>
              </a:r>
              <a:endParaRPr lang="en-US" altLang="ko-KR" sz="14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스크롤이벤트가 </a:t>
              </a:r>
              <a:r>
                <a:rPr lang="ko-KR" altLang="en-US" sz="1400" b="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발생했을때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새로운 클래스 생성 및 기존 헤더 영역 </a:t>
              </a:r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display none</a:t>
              </a:r>
              <a:b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4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 </a:t>
              </a:r>
              <a:r>
                <a:rPr lang="en-US" altLang="ko-KR" sz="1400" b="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en-US" altLang="ko-KR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설정하기</a:t>
              </a:r>
              <a:endParaRPr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525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서브페이지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전체 채용공고 페이지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4" y="1037770"/>
            <a:ext cx="9669493" cy="54392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206" y="2906792"/>
            <a:ext cx="38012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</a:rPr>
              <a:t>## </a:t>
            </a:r>
            <a:r>
              <a:rPr lang="ko-KR" altLang="en-US" sz="1800" b="0" dirty="0" smtClean="0">
                <a:solidFill>
                  <a:schemeClr val="tx1"/>
                </a:solidFill>
              </a:rPr>
              <a:t>현재 채용정보 요약 표시 영역</a:t>
            </a:r>
            <a:endParaRPr lang="en-US" altLang="ko-KR" sz="1800" b="0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b="0" dirty="0" smtClean="0"/>
          </a:p>
          <a:p>
            <a:pPr>
              <a:lnSpc>
                <a:spcPct val="200000"/>
              </a:lnSpc>
            </a:pPr>
            <a:endParaRPr lang="en-US" altLang="ko-KR" sz="1400" b="0" dirty="0" smtClean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218406" y="5186304"/>
            <a:ext cx="5867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 smtClean="0"/>
              <a:t>## </a:t>
            </a:r>
            <a:r>
              <a:rPr lang="ko-KR" altLang="en-US" sz="1600" b="0" dirty="0" smtClean="0"/>
              <a:t>현재 등록된 채용정보 데이터 출력 영역</a:t>
            </a:r>
            <a:endParaRPr lang="en-US" altLang="ko-KR" sz="1600" b="0" dirty="0" smtClean="0"/>
          </a:p>
          <a:p>
            <a:pPr>
              <a:lnSpc>
                <a:spcPct val="200000"/>
              </a:lnSpc>
            </a:pPr>
            <a:endParaRPr lang="en-US" altLang="ko-KR" sz="1400" b="0" dirty="0" smtClean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343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5406" y="76200"/>
            <a:ext cx="464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396000">
              <a:spcBef>
                <a:spcPts val="0"/>
              </a:spcBef>
            </a:pP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공통모듈화</a:t>
            </a:r>
            <a:r>
              <a:rPr kumimoji="0"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2000" spc="-150" dirty="0" err="1" smtClean="0">
                <a:latin typeface="맑은 고딕" pitchFamily="50" charset="-127"/>
                <a:ea typeface="맑은 고딕" pitchFamily="50" charset="-127"/>
              </a:rPr>
              <a:t>헤더영역</a:t>
            </a:r>
            <a:endParaRPr kumimoji="0"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64464-33FD-417D-979C-5FB6E810219D}"/>
              </a:ext>
            </a:extLst>
          </p:cNvPr>
          <p:cNvSpPr/>
          <p:nvPr/>
        </p:nvSpPr>
        <p:spPr bwMode="auto">
          <a:xfrm>
            <a:off x="-5043" y="540607"/>
            <a:ext cx="9904413" cy="689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18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3333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C107E-5D8D-445A-81C3-9A9B092BC358}"/>
              </a:ext>
            </a:extLst>
          </p:cNvPr>
          <p:cNvSpPr txBox="1"/>
          <p:nvPr/>
        </p:nvSpPr>
        <p:spPr>
          <a:xfrm>
            <a:off x="456406" y="1295400"/>
            <a:ext cx="9067800" cy="307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서브페이지를 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만들며 공통 </a:t>
            </a:r>
            <a:r>
              <a:rPr lang="ko-KR" altLang="en-US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불필요하게 자주 불러오게 되면서 </a:t>
            </a:r>
            <a:endParaRPr lang="en-US" altLang="ko-KR" sz="2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8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재사용성을</a:t>
            </a:r>
            <a:r>
              <a:rPr lang="ko-KR" altLang="en-US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높이기 위해 </a:t>
            </a:r>
            <a:r>
              <a:rPr lang="ko-KR" altLang="en-US" sz="2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</a:t>
            </a:r>
            <a:r>
              <a:rPr lang="ko-KR" altLang="en-US" sz="2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 작업을 함</a:t>
            </a:r>
            <a:endParaRPr lang="en-US" altLang="ko-KR" sz="2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93285"/>
      </p:ext>
    </p:extLst>
  </p:cSld>
  <p:clrMapOvr>
    <a:masterClrMapping/>
  </p:clrMapOvr>
</p:sld>
</file>

<file path=ppt/theme/theme1.xml><?xml version="1.0" encoding="utf-8"?>
<a:theme xmlns:a="http://schemas.openxmlformats.org/drawingml/2006/main" name="18_MMC small Fonts_KOR">
  <a:themeElements>
    <a:clrScheme name="2_MMC small Fonts_KOR 4">
      <a:dk1>
        <a:srgbClr val="000000"/>
      </a:dk1>
      <a:lt1>
        <a:srgbClr val="FFFFFF"/>
      </a:lt1>
      <a:dk2>
        <a:srgbClr val="C0C0C0"/>
      </a:dk2>
      <a:lt2>
        <a:srgbClr val="5F5F5F"/>
      </a:lt2>
      <a:accent1>
        <a:srgbClr val="B2D1B2"/>
      </a:accent1>
      <a:accent2>
        <a:srgbClr val="FFCC66"/>
      </a:accent2>
      <a:accent3>
        <a:srgbClr val="FFFFFF"/>
      </a:accent3>
      <a:accent4>
        <a:srgbClr val="000000"/>
      </a:accent4>
      <a:accent5>
        <a:srgbClr val="D5E5D5"/>
      </a:accent5>
      <a:accent6>
        <a:srgbClr val="E7B95C"/>
      </a:accent6>
      <a:hlink>
        <a:srgbClr val="EAEAEA"/>
      </a:hlink>
      <a:folHlink>
        <a:srgbClr val="004222"/>
      </a:folHlink>
    </a:clrScheme>
    <a:fontScheme name="2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68686">
              <a:alpha val="50000"/>
            </a:srgbClr>
          </a:outerShdw>
        </a:effectLst>
      </a:spPr>
      <a:bodyPr vert="horz" wrap="none" lIns="90000" tIns="118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rgbClr val="3333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solidFill>
          <a:srgbClr val="C0C0C0"/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triangle"/>
        </a:ln>
        <a:effectLst>
          <a:outerShdw dist="107763" dir="2700000" algn="ctr" rotWithShape="0">
            <a:srgbClr val="868686">
              <a:alpha val="50000"/>
            </a:srgbClr>
          </a:outerShdw>
        </a:effectLst>
      </a:spPr>
      <a:bodyPr/>
      <a:lstStyle/>
    </a:lnDef>
  </a:objectDefaults>
  <a:extraClrSchemeLst>
    <a:extraClrScheme>
      <a:clrScheme name="2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288098</TotalTime>
  <Words>363</Words>
  <Application>Microsoft Office PowerPoint</Application>
  <PresentationFormat>사용자 지정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[Normal Text]</vt:lpstr>
      <vt:lpstr>HY견고딕</vt:lpstr>
      <vt:lpstr>굴림</vt:lpstr>
      <vt:lpstr>돋움</vt:lpstr>
      <vt:lpstr>맑은 고딕</vt:lpstr>
      <vt:lpstr>Arial</vt:lpstr>
      <vt:lpstr>Wingdings</vt:lpstr>
      <vt:lpstr>18_MMC small Fonts_KOR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Mercer Management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without Background items if using  pre-printed covers Subtitle</dc:title>
  <dc:creator>Company Software</dc:creator>
  <cp:keywords>Spot colour scheme</cp:keywords>
  <dc:description>Feb 2004 update for Office 2003 rollout_x000d_
May 2004 Copyright line update_x000d_
Jan 2005 Copyright update</dc:description>
  <cp:lastModifiedBy>user</cp:lastModifiedBy>
  <cp:revision>7075</cp:revision>
  <cp:lastPrinted>2020-08-28T06:29:54Z</cp:lastPrinted>
  <dcterms:created xsi:type="dcterms:W3CDTF">2005-01-25T06:24:37Z</dcterms:created>
  <dcterms:modified xsi:type="dcterms:W3CDTF">2024-04-16T05:44:21Z</dcterms:modified>
</cp:coreProperties>
</file>