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D5F7"/>
    <a:srgbClr val="446478"/>
    <a:srgbClr val="90E3FA"/>
    <a:srgbClr val="F2F2F2"/>
    <a:srgbClr val="D4B99C"/>
    <a:srgbClr val="BC98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37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58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048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80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25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8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84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226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64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14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849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F008-38CE-446F-945E-16131908CE78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246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 radius="25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54" r="3759"/>
          <a:stretch/>
        </p:blipFill>
        <p:spPr>
          <a:xfrm>
            <a:off x="-1" y="-866"/>
            <a:ext cx="9144001" cy="685886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412776"/>
            <a:ext cx="9144000" cy="3487742"/>
          </a:xfrm>
          <a:prstGeom prst="rect">
            <a:avLst/>
          </a:prstGeom>
          <a:solidFill>
            <a:srgbClr val="F2F2F2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2622386" y="1628800"/>
            <a:ext cx="3821822" cy="2995158"/>
          </a:xfrm>
          <a:prstGeom prst="triangle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  <a:effectLst>
            <a:glow rad="139700">
              <a:schemeClr val="accent5">
                <a:satMod val="175000"/>
                <a:alpha val="17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28097" y="2505090"/>
            <a:ext cx="2327881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WEB</a:t>
            </a:r>
          </a:p>
          <a:p>
            <a:pPr algn="ctr"/>
            <a:r>
              <a:rPr lang="en-US" altLang="ko-KR" sz="2000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PUBLISHER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3733" y="5550395"/>
            <a:ext cx="1571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rgbClr val="57D5F7">
                      <a:alpha val="30000"/>
                    </a:srgbClr>
                  </a:glow>
                </a:effectLst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rgbClr val="57D5F7">
                      <a:alpha val="30000"/>
                    </a:srgbClr>
                  </a:glow>
                </a:effectLst>
                <a:latin typeface="맑은 고딕" pitchFamily="50" charset="-127"/>
                <a:ea typeface="맑은 고딕" pitchFamily="50" charset="-127"/>
              </a:rPr>
              <a:t> DA-JUNG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effectLst>
                <a:glow rad="127000">
                  <a:srgbClr val="57D5F7">
                    <a:alpha val="30000"/>
                  </a:srgbClr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1405" y="3441194"/>
            <a:ext cx="3723327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PORTFOLIO</a:t>
            </a:r>
            <a:endParaRPr lang="ko-KR" altLang="en-US" sz="4000" spc="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9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8088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83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8088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 radius="25"/>
                    </a14:imgEffect>
                    <a14:imgEffect>
                      <a14:brightnessContrast bright="-86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54" r="3759"/>
          <a:stretch/>
        </p:blipFill>
        <p:spPr>
          <a:xfrm>
            <a:off x="-1" y="-866"/>
            <a:ext cx="9144001" cy="6858865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>
            <a:off x="262648" y="476672"/>
            <a:ext cx="491671" cy="385322"/>
          </a:xfrm>
          <a:prstGeom prst="triangle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glow rad="139700">
              <a:schemeClr val="accent5">
                <a:satMod val="175000"/>
                <a:alpha val="17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622688" y="476672"/>
            <a:ext cx="491671" cy="385322"/>
          </a:xfrm>
          <a:prstGeom prst="triangle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glow rad="139700">
              <a:schemeClr val="accent5">
                <a:satMod val="175000"/>
                <a:alpha val="17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16632"/>
            <a:ext cx="41870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28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3215" y="407723"/>
            <a:ext cx="264046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 pitchFamily="18" charset="-127"/>
                <a:ea typeface="a옛날목욕탕L" pitchFamily="18" charset="-127"/>
              </a:rPr>
              <a:t>기존 사이트 분석</a:t>
            </a:r>
          </a:p>
        </p:txBody>
      </p:sp>
    </p:spTree>
    <p:extLst>
      <p:ext uri="{BB962C8B-B14F-4D97-AF65-F5344CB8AC3E}">
        <p14:creationId xmlns:p14="http://schemas.microsoft.com/office/powerpoint/2010/main" xmlns="" val="33187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8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808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8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808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83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808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83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</Words>
  <Application>Microsoft Office PowerPoint</Application>
  <PresentationFormat>화면 슬라이드 쇼(4:3)</PresentationFormat>
  <Paragraphs>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복시연</cp:lastModifiedBy>
  <cp:revision>15</cp:revision>
  <dcterms:created xsi:type="dcterms:W3CDTF">2017-01-26T06:16:35Z</dcterms:created>
  <dcterms:modified xsi:type="dcterms:W3CDTF">2017-01-30T14:53:54Z</dcterms:modified>
</cp:coreProperties>
</file>