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169"/>
            <a:ext cx="375545" cy="375545"/>
            <a:chOff x="0" y="7660169"/>
            <a:chExt cx="375545" cy="3755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169"/>
              <a:ext cx="375545" cy="3755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0169" y="7660169"/>
            <a:ext cx="375545" cy="375545"/>
            <a:chOff x="9910169" y="7660169"/>
            <a:chExt cx="375545" cy="3755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0169" y="7660169"/>
              <a:ext cx="375545" cy="3755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8184" y="7498184"/>
            <a:ext cx="537530" cy="537530"/>
            <a:chOff x="9748184" y="7498184"/>
            <a:chExt cx="537530" cy="5375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8184" y="7498184"/>
              <a:ext cx="537530" cy="5375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2250000"/>
            <a:ext cx="375545" cy="375545"/>
            <a:chOff x="0" y="2250000"/>
            <a:chExt cx="375545" cy="375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250000"/>
              <a:ext cx="375545" cy="3755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0169" y="2250000"/>
            <a:ext cx="375545" cy="375545"/>
            <a:chOff x="9910169" y="2250000"/>
            <a:chExt cx="375545" cy="375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0169" y="2250000"/>
              <a:ext cx="375545" cy="3755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2250000"/>
            <a:ext cx="537530" cy="537530"/>
            <a:chOff x="0" y="2250000"/>
            <a:chExt cx="537530" cy="5375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250000"/>
              <a:ext cx="537530" cy="53753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22143" y="2507986"/>
            <a:ext cx="4680841" cy="2285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20239" y="7625678"/>
            <a:ext cx="5006186" cy="2539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5824" y="2960090"/>
            <a:ext cx="4676095" cy="4027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8131" y="1263905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786" y="3300894"/>
            <a:ext cx="6038171" cy="3726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9267" y="2594658"/>
            <a:ext cx="6787181" cy="6627564"/>
            <a:chOff x="1749267" y="2594658"/>
            <a:chExt cx="6787181" cy="66275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9267" y="2594658"/>
              <a:ext cx="6787181" cy="66275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1200" y="2165727"/>
            <a:ext cx="2510245" cy="37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6448" y="2463733"/>
            <a:ext cx="2400000" cy="35687"/>
            <a:chOff x="6136448" y="2463733"/>
            <a:chExt cx="2400000" cy="356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136448" y="2463733"/>
              <a:ext cx="2400000" cy="35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2641" y="1296136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5746" y="8933003"/>
            <a:ext cx="4500244" cy="194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75406" y="4529510"/>
            <a:ext cx="2421827" cy="1226694"/>
            <a:chOff x="6875406" y="4529510"/>
            <a:chExt cx="2421827" cy="122669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616" y="5576380"/>
              <a:ext cx="68570" cy="247222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550" y="4501654"/>
              <a:ext cx="790752" cy="37141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6880760" y="5262728"/>
              <a:ext cx="2400000" cy="35687"/>
              <a:chOff x="6880760" y="5262728"/>
              <a:chExt cx="2400000" cy="3568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6880760" y="5262728"/>
                <a:ext cx="2400000" cy="3568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674311" y="2305991"/>
            <a:ext cx="3468546" cy="6171429"/>
            <a:chOff x="1674311" y="2305991"/>
            <a:chExt cx="3468546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4311" y="2305991"/>
              <a:ext cx="346854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2641" y="1296136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5746" y="8933003"/>
            <a:ext cx="4500244" cy="194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75410" y="4529514"/>
            <a:ext cx="2421824" cy="1215087"/>
            <a:chOff x="6875410" y="4529514"/>
            <a:chExt cx="2421824" cy="12150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616" y="5564777"/>
              <a:ext cx="68570" cy="247222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553" y="4501658"/>
              <a:ext cx="1243697" cy="37141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6880760" y="5251125"/>
              <a:ext cx="2400000" cy="35687"/>
              <a:chOff x="6880760" y="5251125"/>
              <a:chExt cx="2400000" cy="3568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6880760" y="5251125"/>
                <a:ext cx="2400000" cy="35687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2127102" y="2098618"/>
            <a:ext cx="3464500" cy="6171429"/>
            <a:chOff x="2127102" y="2098618"/>
            <a:chExt cx="3464500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7102" y="2098618"/>
              <a:ext cx="346450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22" y="2523165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4822" y="7651650"/>
            <a:ext cx="4500244" cy="1945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142515" y="3083641"/>
            <a:ext cx="5868436" cy="471416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6741" y="3839794"/>
            <a:ext cx="6005355" cy="27928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3877" y="5149331"/>
            <a:ext cx="3670818" cy="2433576"/>
            <a:chOff x="403877" y="5149331"/>
            <a:chExt cx="3670818" cy="24335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03877" y="5149331"/>
              <a:ext cx="3670818" cy="24335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3755" y="1227003"/>
            <a:ext cx="4002540" cy="194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24822" y="8821982"/>
            <a:ext cx="4500244" cy="1945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788" y="4465829"/>
            <a:ext cx="1201077" cy="13285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56788" y="6051055"/>
            <a:ext cx="1548050" cy="13142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8557" y="4113110"/>
            <a:ext cx="2523139" cy="355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6884" y="6225593"/>
            <a:ext cx="1743019" cy="3555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5832" y="3988668"/>
            <a:ext cx="1052863" cy="3555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1269" y="2910716"/>
            <a:ext cx="3566214" cy="2513437"/>
            <a:chOff x="3311269" y="2910716"/>
            <a:chExt cx="3566214" cy="25134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311269" y="2910716"/>
              <a:ext cx="3566214" cy="25134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33601" y="5046712"/>
            <a:ext cx="3523517" cy="2491514"/>
            <a:chOff x="6333601" y="5046712"/>
            <a:chExt cx="3523517" cy="24915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6333601" y="5046712"/>
              <a:ext cx="3523517" cy="2491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22" y="2523163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4822" y="7651650"/>
            <a:ext cx="4500244" cy="1945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2358" y="4269527"/>
            <a:ext cx="2274467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1131" y="5259651"/>
            <a:ext cx="2704983" cy="12837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7905" y="3326118"/>
            <a:ext cx="1737099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8203" y="4091646"/>
            <a:ext cx="2400000" cy="35687"/>
            <a:chOff x="1168203" y="4091646"/>
            <a:chExt cx="2400000" cy="356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68203" y="4091646"/>
              <a:ext cx="2400000" cy="35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97397" y="6585913"/>
            <a:ext cx="2400000" cy="35687"/>
            <a:chOff x="6797397" y="6585913"/>
            <a:chExt cx="2400000" cy="356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797397" y="6585913"/>
              <a:ext cx="2400000" cy="35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4413" y="5142857"/>
            <a:ext cx="2400000" cy="35687"/>
            <a:chOff x="3934413" y="5142857"/>
            <a:chExt cx="2400000" cy="356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3934413" y="5142857"/>
              <a:ext cx="2400000" cy="35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2143" y="2507985"/>
            <a:ext cx="4680841" cy="2285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0239" y="7625679"/>
            <a:ext cx="5006186" cy="2539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142515" y="3083641"/>
            <a:ext cx="5868436" cy="471416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651" y="3839794"/>
            <a:ext cx="4188495" cy="16913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22" y="1624544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06965" y="8522612"/>
            <a:ext cx="4500244" cy="1945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39286" y="2909697"/>
            <a:ext cx="6171429" cy="3111482"/>
            <a:chOff x="2239286" y="2909697"/>
            <a:chExt cx="6171429" cy="311148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286" y="2909697"/>
              <a:ext cx="6171429" cy="311148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5487" y="7023763"/>
            <a:ext cx="5125344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22" y="2523165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4822" y="7651650"/>
            <a:ext cx="4500244" cy="1945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142515" y="3083641"/>
            <a:ext cx="5868436" cy="471416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3001" y="3813648"/>
            <a:ext cx="5049566" cy="1691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52381" y="866667"/>
            <a:ext cx="6782819" cy="3419730"/>
            <a:chOff x="2152381" y="866667"/>
            <a:chExt cx="6782819" cy="3419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2381" y="866667"/>
              <a:ext cx="6782819" cy="3419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2381" y="6940349"/>
            <a:ext cx="6782819" cy="2097925"/>
            <a:chOff x="2152381" y="6940349"/>
            <a:chExt cx="6782819" cy="20979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2381" y="6940349"/>
              <a:ext cx="6782819" cy="20979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2381" y="4592984"/>
            <a:ext cx="6782819" cy="2129819"/>
            <a:chOff x="2152381" y="4592984"/>
            <a:chExt cx="6782819" cy="21298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2381" y="4592984"/>
              <a:ext cx="6782819" cy="2129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818830"/>
            <a:ext cx="3534545" cy="6171429"/>
            <a:chOff x="0" y="1818830"/>
            <a:chExt cx="353454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18830"/>
              <a:ext cx="3534545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9939" y="4972659"/>
            <a:ext cx="6822886" cy="10529"/>
            <a:chOff x="1689939" y="4972659"/>
            <a:chExt cx="6822886" cy="105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4140000">
              <a:off x="1689939" y="4972659"/>
              <a:ext cx="6822886" cy="105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7334" y="2743515"/>
            <a:ext cx="3269826" cy="10518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80263" y="4116260"/>
            <a:ext cx="3449863" cy="21539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822" y="2136069"/>
            <a:ext cx="4002540" cy="1945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574" y="8494965"/>
            <a:ext cx="4500244" cy="1945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24974" y="3676129"/>
            <a:ext cx="1423789" cy="91426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0232" y="3676129"/>
            <a:ext cx="2318220" cy="9142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8929" y="3297377"/>
            <a:ext cx="1202395" cy="2428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6945" y="6396240"/>
            <a:ext cx="1427445" cy="9142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38929" y="6276596"/>
            <a:ext cx="1202395" cy="2428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439" y="3676129"/>
            <a:ext cx="1423789" cy="914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24973" y="6396240"/>
            <a:ext cx="1427445" cy="9142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4900" y="6276596"/>
            <a:ext cx="694771" cy="2428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07272" y="3297377"/>
            <a:ext cx="1202395" cy="24285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1810" y="3297377"/>
            <a:ext cx="1480229" cy="2428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1429" y="4384683"/>
            <a:ext cx="2400000" cy="35687"/>
            <a:chOff x="1071429" y="4384683"/>
            <a:chExt cx="2400000" cy="356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71429" y="4384683"/>
              <a:ext cx="2400000" cy="35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143" y="7191534"/>
            <a:ext cx="2400000" cy="35687"/>
            <a:chOff x="1157143" y="7191534"/>
            <a:chExt cx="2400000" cy="356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57143" y="7191534"/>
              <a:ext cx="2400000" cy="35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7397" y="4384683"/>
            <a:ext cx="2400000" cy="35687"/>
            <a:chOff x="6797397" y="4384683"/>
            <a:chExt cx="2400000" cy="356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6797397" y="4384683"/>
              <a:ext cx="2400000" cy="356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4413" y="4384683"/>
            <a:ext cx="2400000" cy="35687"/>
            <a:chOff x="3934413" y="4384683"/>
            <a:chExt cx="2400000" cy="356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3934413" y="4384683"/>
              <a:ext cx="2400000" cy="356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93544" y="7191534"/>
            <a:ext cx="2400000" cy="35687"/>
            <a:chOff x="3893544" y="7191534"/>
            <a:chExt cx="2400000" cy="356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3893544" y="7191534"/>
              <a:ext cx="2400000" cy="3568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0337" y="2612566"/>
            <a:ext cx="1281625" cy="6478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8557" y="5384594"/>
            <a:ext cx="1847482" cy="647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2645" y="2755898"/>
            <a:ext cx="7460425" cy="3790787"/>
            <a:chOff x="1412645" y="2755898"/>
            <a:chExt cx="7460425" cy="3790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645" y="2755898"/>
              <a:ext cx="7460425" cy="37907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08591" y="2179708"/>
            <a:ext cx="2510245" cy="37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6448" y="2463733"/>
            <a:ext cx="2400000" cy="35687"/>
            <a:chOff x="6136448" y="2463733"/>
            <a:chExt cx="2400000" cy="356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136448" y="2463733"/>
              <a:ext cx="2400000" cy="35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2021-12-27T01:35:10Z</dcterms:created>
  <dcterms:modified xsi:type="dcterms:W3CDTF">2021-12-27T01:35:10Z</dcterms:modified>
</cp:coreProperties>
</file>