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A8A12-F943-4C65-B32B-D4BDCE8604C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F33A9-C452-46E6-B396-AD9925747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8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33A9-C452-46E6-B396-AD99257478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3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502920" y="1984248"/>
            <a:ext cx="8211312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713232" y="2432304"/>
            <a:ext cx="77724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53312" y="3785616"/>
            <a:ext cx="64008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1C0-33C8-47B7-A877-95E6863AAC3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0CDD-2DD3-41F8-81E0-3CE1FA1383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859536" y="171907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 bwMode="gray">
          <a:xfrm>
            <a:off x="859536" y="4718304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 bwMode="gray">
          <a:xfrm>
            <a:off x="5641848" y="180136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5733288" y="189280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1C0-33C8-47B7-A877-95E6863AAC3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0CDD-2DD3-41F8-81E0-3CE1FA1383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356616"/>
            <a:ext cx="7004304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48640" y="219456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219456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219456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360920" y="365760"/>
            <a:ext cx="1426464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576072"/>
            <a:ext cx="6373368" cy="564184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1C0-33C8-47B7-A877-95E6863AAC3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0CDD-2DD3-41F8-81E0-3CE1FA1383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457200"/>
            <a:ext cx="8147304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72768"/>
            <a:ext cx="8119872" cy="48280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1C0-33C8-47B7-A877-95E6863AAC3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0CDD-2DD3-41F8-81E0-3CE1FA1383C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502920" y="3712464"/>
            <a:ext cx="8147304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 bwMode="gray">
          <a:xfrm>
            <a:off x="859536" y="5641848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0080" y="3931920"/>
            <a:ext cx="7790688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36" y="2642616"/>
            <a:ext cx="749808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1C0-33C8-47B7-A877-95E6863AAC3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0CDD-2DD3-41F8-81E0-3CE1FA1383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859536" y="350215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5641848" y="358444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5733288" y="367588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1216152"/>
            <a:ext cx="8577072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694944" y="10789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051560" y="10789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426464" y="10789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77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1C0-33C8-47B7-A877-95E6863AAC3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0CDD-2DD3-41F8-81E0-3CE1FA1383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4645152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283464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29768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4782312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1C0-33C8-47B7-A877-95E6863AAC3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0CDD-2DD3-41F8-81E0-3CE1FA1383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1C0-33C8-47B7-A877-95E6863AAC3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0CDD-2DD3-41F8-81E0-3CE1FA1383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1C0-33C8-47B7-A877-95E6863AAC3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0CDD-2DD3-41F8-81E0-3CE1FA1383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6616" y="429768"/>
            <a:ext cx="3118104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429768"/>
            <a:ext cx="5184648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616" y="1435608"/>
            <a:ext cx="3118104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1C0-33C8-47B7-A877-95E6863AAC3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0CDD-2DD3-41F8-81E0-3CE1FA1383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0352" y="3273552"/>
            <a:ext cx="2642616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200400" y="612775"/>
            <a:ext cx="5404104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5848" y="4800600"/>
            <a:ext cx="5102352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1C0-33C8-47B7-A877-95E6863AAC3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0CDD-2DD3-41F8-81E0-3CE1FA1383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57200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21C0-33C8-47B7-A877-95E6863AAC3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815584" y="6556248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02152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0CDD-2DD3-41F8-81E0-3CE1FA1383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r>
              <a:rPr lang="en-US" altLang="ko-KR" baseline="0" dirty="0" smtClean="0"/>
              <a:t> Box Layout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플렉스</a:t>
            </a:r>
            <a:r>
              <a:rPr lang="ko-KR" altLang="en-US" dirty="0" smtClean="0"/>
              <a:t> 박스 레이아웃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5692432"/>
            <a:ext cx="456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Tech Service UIT </a:t>
            </a:r>
            <a:r>
              <a:rPr lang="ko-KR" altLang="en-US" dirty="0" smtClean="0"/>
              <a:t>개발실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이민영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주선미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flex</a:t>
            </a:r>
            <a:r>
              <a:rPr lang="ko-KR" altLang="en-US" sz="2800" b="0" dirty="0">
                <a:effectLst/>
              </a:rPr>
              <a:t> 속성에 사용하는 키워드에 따라 </a:t>
            </a:r>
            <a:r>
              <a:rPr lang="en-US" altLang="ko-KR" sz="2800" b="0" dirty="0" smtClean="0">
                <a:effectLst/>
              </a:rPr>
              <a:t/>
            </a:r>
            <a:br>
              <a:rPr lang="en-US" altLang="ko-KR" sz="2800" b="0" dirty="0" smtClean="0">
                <a:effectLst/>
              </a:rPr>
            </a:br>
            <a:r>
              <a:rPr lang="ko-KR" altLang="en-US" sz="2800" b="0" dirty="0" smtClean="0">
                <a:effectLst/>
              </a:rPr>
              <a:t>축약되는 </a:t>
            </a:r>
            <a:r>
              <a:rPr lang="ko-KR" altLang="en-US" sz="2800" b="0" dirty="0">
                <a:effectLst/>
              </a:rPr>
              <a:t>속성의 </a:t>
            </a:r>
            <a:r>
              <a:rPr lang="ko-KR" altLang="en-US" sz="2800" b="0" dirty="0" err="1">
                <a:effectLst/>
              </a:rPr>
              <a:t>설정값</a:t>
            </a:r>
            <a:endParaRPr lang="ko-KR" altLang="en-US" sz="2800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8207647" cy="3667516"/>
          </a:xfrm>
        </p:spPr>
      </p:pic>
    </p:spTree>
    <p:extLst>
      <p:ext uri="{BB962C8B-B14F-4D97-AF65-F5344CB8AC3E}">
        <p14:creationId xmlns:p14="http://schemas.microsoft.com/office/powerpoint/2010/main" val="7157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flex</a:t>
            </a:r>
            <a:r>
              <a:rPr lang="ko-KR" altLang="en-US" sz="2800" b="0" dirty="0">
                <a:effectLst/>
              </a:rPr>
              <a:t> 속성에 사용하는 키워드에 따라 </a:t>
            </a:r>
            <a:r>
              <a:rPr lang="en-US" altLang="ko-KR" sz="2800" b="0" dirty="0" smtClean="0">
                <a:effectLst/>
              </a:rPr>
              <a:t/>
            </a:r>
            <a:br>
              <a:rPr lang="en-US" altLang="ko-KR" sz="2800" b="0" dirty="0" smtClean="0">
                <a:effectLst/>
              </a:rPr>
            </a:br>
            <a:r>
              <a:rPr lang="ko-KR" altLang="en-US" sz="2800" b="0" dirty="0" smtClean="0">
                <a:effectLst/>
              </a:rPr>
              <a:t>축약되는 </a:t>
            </a:r>
            <a:r>
              <a:rPr lang="ko-KR" altLang="en-US" sz="2800" b="0" dirty="0">
                <a:effectLst/>
              </a:rPr>
              <a:t>속성의 </a:t>
            </a:r>
            <a:r>
              <a:rPr lang="ko-KR" altLang="en-US" sz="2800" b="0" dirty="0" err="1">
                <a:effectLst/>
              </a:rPr>
              <a:t>설정값</a:t>
            </a:r>
            <a:endParaRPr lang="ko-KR" altLang="en-US" sz="2800" dirty="0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089074"/>
            <a:ext cx="8120062" cy="3795864"/>
          </a:xfrm>
        </p:spPr>
      </p:pic>
    </p:spTree>
    <p:extLst>
      <p:ext uri="{BB962C8B-B14F-4D97-AF65-F5344CB8AC3E}">
        <p14:creationId xmlns:p14="http://schemas.microsoft.com/office/powerpoint/2010/main" val="34942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dirty="0">
                <a:effectLst/>
              </a:rPr>
              <a:t>margin-left: auto </a:t>
            </a:r>
            <a:r>
              <a:rPr lang="ko-KR" altLang="en-US" sz="2800" b="0" dirty="0">
                <a:effectLst/>
              </a:rPr>
              <a:t>속성으로 </a:t>
            </a:r>
            <a:r>
              <a:rPr lang="en-US" altLang="ko-KR" sz="2800" b="0" dirty="0" smtClean="0">
                <a:effectLst/>
              </a:rPr>
              <a:t/>
            </a:r>
            <a:br>
              <a:rPr lang="en-US" altLang="ko-KR" sz="2800" b="0" dirty="0" smtClean="0">
                <a:effectLst/>
              </a:rPr>
            </a:br>
            <a:r>
              <a:rPr lang="ko-KR" altLang="en-US" sz="2800" b="0" dirty="0" smtClean="0">
                <a:effectLst/>
              </a:rPr>
              <a:t>자식 </a:t>
            </a:r>
            <a:r>
              <a:rPr lang="ko-KR" altLang="en-US" sz="2800" b="0" dirty="0">
                <a:effectLst/>
              </a:rPr>
              <a:t>요소를 오른쪽에 </a:t>
            </a:r>
            <a:r>
              <a:rPr lang="ko-KR" altLang="en-US" sz="2800" b="0" dirty="0" smtClean="0">
                <a:effectLst/>
              </a:rPr>
              <a:t>배치</a:t>
            </a:r>
            <a:endParaRPr lang="ko-KR" altLang="en-US" sz="2800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70" y="3062952"/>
            <a:ext cx="5896798" cy="1848108"/>
          </a:xfrm>
        </p:spPr>
      </p:pic>
    </p:spTree>
    <p:extLst>
      <p:ext uri="{BB962C8B-B14F-4D97-AF65-F5344CB8AC3E}">
        <p14:creationId xmlns:p14="http://schemas.microsoft.com/office/powerpoint/2010/main" val="19431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dirty="0">
                <a:effectLst/>
              </a:rPr>
              <a:t>flex item</a:t>
            </a:r>
            <a:r>
              <a:rPr lang="ko-KR" altLang="en-US" sz="2800" b="0" dirty="0">
                <a:effectLst/>
              </a:rPr>
              <a:t>을 수직으로 배치할 때</a:t>
            </a:r>
            <a:endParaRPr lang="ko-KR" altLang="en-US" sz="2800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06" y="2681899"/>
            <a:ext cx="6449325" cy="2610214"/>
          </a:xfrm>
        </p:spPr>
      </p:pic>
    </p:spTree>
    <p:extLst>
      <p:ext uri="{BB962C8B-B14F-4D97-AF65-F5344CB8AC3E}">
        <p14:creationId xmlns:p14="http://schemas.microsoft.com/office/powerpoint/2010/main" val="18241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effectLst/>
              </a:rPr>
              <a:t>justify-content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r="33209" b="16722"/>
          <a:stretch/>
        </p:blipFill>
        <p:spPr>
          <a:xfrm>
            <a:off x="3563888" y="1916831"/>
            <a:ext cx="4756634" cy="1758893"/>
          </a:xfrm>
        </p:spPr>
      </p:pic>
      <p:pic>
        <p:nvPicPr>
          <p:cNvPr id="5" name="내용 개체 틀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36"/>
          <a:stretch/>
        </p:blipFill>
        <p:spPr bwMode="white">
          <a:xfrm>
            <a:off x="578946" y="1916832"/>
            <a:ext cx="2664296" cy="3517787"/>
          </a:xfrm>
          <a:prstGeom prst="rect">
            <a:avLst/>
          </a:prstGeom>
        </p:spPr>
      </p:pic>
      <p:pic>
        <p:nvPicPr>
          <p:cNvPr id="6" name="내용 개체 틀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6" b="14126"/>
          <a:stretch/>
        </p:blipFill>
        <p:spPr bwMode="white">
          <a:xfrm>
            <a:off x="3563888" y="3675725"/>
            <a:ext cx="3096344" cy="17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effectLst/>
              </a:rPr>
              <a:t>align-items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08"/>
          <a:stretch/>
        </p:blipFill>
        <p:spPr>
          <a:xfrm>
            <a:off x="827584" y="2924944"/>
            <a:ext cx="2592288" cy="3279679"/>
          </a:xfrm>
        </p:spPr>
      </p:pic>
      <p:pic>
        <p:nvPicPr>
          <p:cNvPr id="5" name="내용 개체 틀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8" r="33333"/>
          <a:stretch/>
        </p:blipFill>
        <p:spPr bwMode="white">
          <a:xfrm>
            <a:off x="4199445" y="2924944"/>
            <a:ext cx="3603504" cy="1540421"/>
          </a:xfrm>
          <a:prstGeom prst="rect">
            <a:avLst/>
          </a:prstGeom>
        </p:spPr>
      </p:pic>
      <p:pic>
        <p:nvPicPr>
          <p:cNvPr id="6" name="내용 개체 틀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8"/>
          <a:stretch/>
        </p:blipFill>
        <p:spPr bwMode="white">
          <a:xfrm>
            <a:off x="4913376" y="4797152"/>
            <a:ext cx="2200672" cy="1421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5432" y="1281684"/>
            <a:ext cx="5775940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align-content</a:t>
            </a:r>
            <a:r>
              <a:rPr lang="ko-KR" altLang="en-US" dirty="0"/>
              <a:t> 속성과 비슷한 속성인 </a:t>
            </a:r>
            <a:r>
              <a:rPr lang="en-US" altLang="ko-KR" dirty="0" smtClean="0"/>
              <a:t>align-items</a:t>
            </a:r>
            <a:r>
              <a:rPr lang="ko-KR" altLang="en-US" dirty="0"/>
              <a:t> 속성은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flex </a:t>
            </a:r>
            <a:r>
              <a:rPr lang="en-US" altLang="ko-KR" dirty="0"/>
              <a:t>item</a:t>
            </a:r>
            <a:r>
              <a:rPr lang="ko-KR" altLang="en-US" dirty="0"/>
              <a:t>이 한 줄로 나열되어 있을 때 주축을 기준으로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수직 </a:t>
            </a:r>
            <a:r>
              <a:rPr lang="ko-KR" altLang="en-US" dirty="0"/>
              <a:t>정렬 방법을 설정하는 속성이다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0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0" dirty="0">
                <a:effectLst/>
              </a:rPr>
              <a:t>중앙 정렬 아이콘은 두 가지 방법</a:t>
            </a:r>
            <a:endParaRPr lang="ko-KR" altLang="en-US" sz="2800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53" y="2691425"/>
            <a:ext cx="7030431" cy="2591162"/>
          </a:xfrm>
        </p:spPr>
      </p:pic>
      <p:sp>
        <p:nvSpPr>
          <p:cNvPr id="5" name="왼쪽 중괄호 4"/>
          <p:cNvSpPr/>
          <p:nvPr/>
        </p:nvSpPr>
        <p:spPr>
          <a:xfrm rot="5400000">
            <a:off x="2591780" y="800708"/>
            <a:ext cx="864096" cy="3672408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6552220" y="1659484"/>
            <a:ext cx="864096" cy="1944216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95478" y="16601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Flex box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91798" y="166015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 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5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dirty="0">
                <a:effectLst/>
              </a:rPr>
              <a:t>display: inline-flex </a:t>
            </a:r>
            <a:r>
              <a:rPr lang="ko-KR" altLang="en-US" sz="2800" b="0" dirty="0">
                <a:effectLst/>
              </a:rPr>
              <a:t>속성으로 </a:t>
            </a:r>
            <a:r>
              <a:rPr lang="en-US" altLang="ko-KR" sz="2800" b="0" dirty="0" smtClean="0">
                <a:effectLst/>
              </a:rPr>
              <a:t/>
            </a:r>
            <a:br>
              <a:rPr lang="en-US" altLang="ko-KR" sz="2800" b="0" dirty="0" smtClean="0">
                <a:effectLst/>
              </a:rPr>
            </a:br>
            <a:r>
              <a:rPr lang="ko-KR" altLang="en-US" sz="2800" b="0" dirty="0" smtClean="0">
                <a:effectLst/>
              </a:rPr>
              <a:t>부모 </a:t>
            </a:r>
            <a:r>
              <a:rPr lang="ko-KR" altLang="en-US" sz="2800" b="0" dirty="0">
                <a:effectLst/>
              </a:rPr>
              <a:t>요소를 </a:t>
            </a:r>
            <a:r>
              <a:rPr lang="ko-KR" altLang="en-US" sz="2800" b="0" dirty="0" err="1">
                <a:effectLst/>
              </a:rPr>
              <a:t>인라인</a:t>
            </a:r>
            <a:r>
              <a:rPr lang="ko-KR" altLang="en-US" sz="2800" b="0" dirty="0">
                <a:effectLst/>
              </a:rPr>
              <a:t> 블록 요소로 </a:t>
            </a:r>
            <a:r>
              <a:rPr lang="ko-KR" altLang="en-US" sz="2800" b="0" dirty="0" smtClean="0">
                <a:effectLst/>
              </a:rPr>
              <a:t>만들기</a:t>
            </a:r>
            <a:endParaRPr lang="ko-KR" altLang="en-US" sz="2800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74" y="4005064"/>
            <a:ext cx="5572903" cy="1714739"/>
          </a:xfrm>
        </p:spPr>
      </p:pic>
      <p:sp>
        <p:nvSpPr>
          <p:cNvPr id="5" name="TextBox 4"/>
          <p:cNvSpPr txBox="1"/>
          <p:nvPr/>
        </p:nvSpPr>
        <p:spPr>
          <a:xfrm>
            <a:off x="1616240" y="2132856"/>
            <a:ext cx="5981125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display: flex</a:t>
            </a:r>
            <a:r>
              <a:rPr lang="ko-KR" altLang="en-US" dirty="0"/>
              <a:t> 속성을 적용한 </a:t>
            </a:r>
            <a:r>
              <a:rPr lang="en-US" altLang="ko-KR" dirty="0"/>
              <a:t>flex container</a:t>
            </a:r>
            <a:r>
              <a:rPr lang="ko-KR" altLang="en-US" dirty="0"/>
              <a:t>는 블록 요소다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블록 </a:t>
            </a:r>
            <a:r>
              <a:rPr lang="ko-KR" altLang="en-US" dirty="0"/>
              <a:t>요소는 브라우저 화면이 한 줄 전체를 차지하지만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/>
              <a:t>블록 요소는 한 줄의 일부 영역만 차지한다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4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dirty="0">
                <a:effectLst/>
              </a:rPr>
              <a:t>flex-direction: column </a:t>
            </a:r>
            <a:r>
              <a:rPr lang="ko-KR" altLang="en-US" sz="2800" b="0" dirty="0" smtClean="0">
                <a:effectLst/>
              </a:rPr>
              <a:t>속성으로</a:t>
            </a:r>
            <a:r>
              <a:rPr lang="en-US" altLang="ko-KR" sz="2800" b="0" dirty="0">
                <a:effectLst/>
              </a:rPr>
              <a:t/>
            </a:r>
            <a:br>
              <a:rPr lang="en-US" altLang="ko-KR" sz="2800" b="0" dirty="0">
                <a:effectLst/>
              </a:rPr>
            </a:br>
            <a:r>
              <a:rPr lang="ko-KR" altLang="en-US" sz="2800" b="0" dirty="0" smtClean="0">
                <a:effectLst/>
              </a:rPr>
              <a:t> </a:t>
            </a:r>
            <a:r>
              <a:rPr lang="ko-KR" altLang="en-US" sz="2800" b="0" dirty="0">
                <a:effectLst/>
              </a:rPr>
              <a:t>위아래로 흐르게 </a:t>
            </a:r>
            <a:r>
              <a:rPr lang="ko-KR" altLang="en-US" sz="2800" b="0" dirty="0" smtClean="0">
                <a:effectLst/>
              </a:rPr>
              <a:t>하기</a:t>
            </a:r>
            <a:endParaRPr lang="ko-KR" altLang="en-US" sz="2800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60" y="2639031"/>
            <a:ext cx="5144218" cy="2695951"/>
          </a:xfrm>
        </p:spPr>
      </p:pic>
    </p:spTree>
    <p:extLst>
      <p:ext uri="{BB962C8B-B14F-4D97-AF65-F5344CB8AC3E}">
        <p14:creationId xmlns:p14="http://schemas.microsoft.com/office/powerpoint/2010/main" val="7996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dirty="0">
                <a:effectLst/>
              </a:rPr>
              <a:t>flex-wrap: wrap </a:t>
            </a:r>
            <a:r>
              <a:rPr lang="ko-KR" altLang="en-US" sz="2800" b="0" dirty="0">
                <a:effectLst/>
              </a:rPr>
              <a:t>속성으로 줄 </a:t>
            </a:r>
            <a:r>
              <a:rPr lang="ko-KR" altLang="en-US" sz="2800" b="0" dirty="0" smtClean="0">
                <a:effectLst/>
              </a:rPr>
              <a:t>바꾸기</a:t>
            </a:r>
            <a:endParaRPr lang="ko-KR" altLang="en-US" sz="2800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07" y="2786689"/>
            <a:ext cx="5182323" cy="2400635"/>
          </a:xfrm>
        </p:spPr>
      </p:pic>
    </p:spTree>
    <p:extLst>
      <p:ext uri="{BB962C8B-B14F-4D97-AF65-F5344CB8AC3E}">
        <p14:creationId xmlns:p14="http://schemas.microsoft.com/office/powerpoint/2010/main" val="18468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flexbox</a:t>
            </a:r>
            <a:r>
              <a:rPr lang="ko-KR" altLang="en-US" sz="36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란</a:t>
            </a:r>
            <a:r>
              <a:rPr lang="en-US" altLang="ko-KR" sz="36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?</a:t>
            </a: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flexbox</a:t>
            </a:r>
            <a:r>
              <a:rPr lang="ko-KR" altLang="en-US" sz="2800" dirty="0"/>
              <a:t>는 </a:t>
            </a:r>
            <a:r>
              <a:rPr lang="ko-KR" altLang="en-US" sz="2800" dirty="0" err="1"/>
              <a:t>뷰포트나</a:t>
            </a:r>
            <a:r>
              <a:rPr lang="ko-KR" altLang="en-US" sz="2800" dirty="0"/>
              <a:t> 요소의 크기가 불명확하거나 동적으로 변할 때에도 효율적으로 요소를 배치</a:t>
            </a:r>
            <a:r>
              <a:rPr lang="en-US" altLang="ko-KR" sz="2800" dirty="0"/>
              <a:t>, </a:t>
            </a:r>
            <a:r>
              <a:rPr lang="ko-KR" altLang="en-US" sz="2800" dirty="0"/>
              <a:t>정렬</a:t>
            </a:r>
            <a:r>
              <a:rPr lang="en-US" altLang="ko-KR" sz="2800" dirty="0"/>
              <a:t>, </a:t>
            </a:r>
            <a:r>
              <a:rPr lang="ko-KR" altLang="en-US" sz="2800" dirty="0"/>
              <a:t>분산할 수 있는 방법을 제공하는 </a:t>
            </a:r>
            <a:r>
              <a:rPr lang="en-US" altLang="ko-KR" sz="2800" dirty="0"/>
              <a:t>CSS3</a:t>
            </a:r>
            <a:r>
              <a:rPr lang="ko-KR" altLang="en-US" sz="2800" dirty="0"/>
              <a:t>의 새로운 레이아웃 방식이다</a:t>
            </a:r>
            <a:r>
              <a:rPr lang="en-US" altLang="ko-KR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flexbox</a:t>
            </a:r>
            <a:r>
              <a:rPr lang="ko-KR" altLang="en-US" sz="2800" dirty="0"/>
              <a:t>의 장점을 한 마디로 표현하면 </a:t>
            </a:r>
            <a:r>
              <a:rPr lang="en-US" altLang="ko-KR" sz="2800" dirty="0"/>
              <a:t>'</a:t>
            </a:r>
            <a:r>
              <a:rPr lang="ko-KR" altLang="en-US" sz="2800" dirty="0"/>
              <a:t>복잡한 계산 없이 요소의 크기와 순서를 유연하게 배치할 수 있다</a:t>
            </a:r>
            <a:r>
              <a:rPr lang="en-US" altLang="ko-KR" sz="2800" dirty="0"/>
              <a:t>'</a:t>
            </a:r>
            <a:r>
              <a:rPr lang="ko-KR" altLang="en-US" sz="2800" dirty="0"/>
              <a:t>라고 할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77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effectLst/>
              </a:rPr>
              <a:t>align-content</a:t>
            </a:r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7" r="42532"/>
          <a:stretch/>
        </p:blipFill>
        <p:spPr>
          <a:xfrm>
            <a:off x="4283968" y="2457179"/>
            <a:ext cx="3528392" cy="1675730"/>
          </a:xfrm>
        </p:spPr>
      </p:pic>
      <p:pic>
        <p:nvPicPr>
          <p:cNvPr id="5" name="내용 개체 틀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8"/>
          <a:stretch/>
        </p:blipFill>
        <p:spPr bwMode="white">
          <a:xfrm>
            <a:off x="4283967" y="4257612"/>
            <a:ext cx="3560327" cy="1691668"/>
          </a:xfrm>
          <a:prstGeom prst="rect">
            <a:avLst/>
          </a:prstGeom>
        </p:spPr>
      </p:pic>
      <p:pic>
        <p:nvPicPr>
          <p:cNvPr id="6" name="내용 개체 틀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" r="84461"/>
          <a:stretch/>
        </p:blipFill>
        <p:spPr bwMode="white">
          <a:xfrm>
            <a:off x="899455" y="2457179"/>
            <a:ext cx="2446522" cy="34260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563" y="1340768"/>
            <a:ext cx="6340197" cy="87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align-content</a:t>
            </a:r>
            <a:r>
              <a:rPr lang="ko-KR" altLang="en-US" dirty="0"/>
              <a:t> 속성은 </a:t>
            </a:r>
            <a:r>
              <a:rPr lang="en-US" altLang="ko-KR" dirty="0"/>
              <a:t>flex item</a:t>
            </a:r>
            <a:r>
              <a:rPr lang="ko-KR" altLang="en-US" dirty="0"/>
              <a:t>이 여러 줄로 나열되어 있을 때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주축을 </a:t>
            </a:r>
            <a:r>
              <a:rPr lang="ko-KR" altLang="en-US" dirty="0"/>
              <a:t>기준으로 수직 정렬 방법을 설정하는 속성이다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9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flexbox </a:t>
            </a:r>
            <a:r>
              <a:rPr lang="ko-KR" altLang="en-US" sz="36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지원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1572768"/>
            <a:ext cx="8119872" cy="92012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flexbox</a:t>
            </a:r>
            <a:r>
              <a:rPr lang="ko-KR" altLang="en-US" dirty="0"/>
              <a:t>는 </a:t>
            </a:r>
            <a:r>
              <a:rPr lang="en-US" altLang="ko-KR" dirty="0"/>
              <a:t>Internet Explorer 10 </a:t>
            </a:r>
            <a:r>
              <a:rPr lang="ko-KR" altLang="en-US" dirty="0"/>
              <a:t>이상이 </a:t>
            </a:r>
            <a:r>
              <a:rPr lang="ko-KR" altLang="en-US" dirty="0" smtClean="0"/>
              <a:t>지원한다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완벽하게 지원하는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브라우저의 등장으로 더욱 안전하게 보장되었다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33365"/>
            <a:ext cx="7236296" cy="387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flexbox</a:t>
            </a:r>
            <a:r>
              <a:rPr lang="ko-KR" altLang="en-US" sz="36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1572768"/>
            <a:ext cx="8119872" cy="8481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flexbox</a:t>
            </a:r>
            <a:r>
              <a:rPr lang="ko-KR" altLang="en-US" sz="2000" dirty="0"/>
              <a:t>는 복수의 자식 요소인 </a:t>
            </a:r>
            <a:r>
              <a:rPr lang="en-US" altLang="ko-KR" sz="2000" dirty="0"/>
              <a:t>flex item</a:t>
            </a:r>
            <a:r>
              <a:rPr lang="ko-KR" altLang="en-US" sz="2000" dirty="0"/>
              <a:t>과 그 상위 부모 요소인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flex </a:t>
            </a:r>
            <a:r>
              <a:rPr lang="en-US" altLang="ko-KR" sz="2000" dirty="0"/>
              <a:t>container</a:t>
            </a:r>
            <a:r>
              <a:rPr lang="ko-KR" altLang="en-US" sz="2000" dirty="0"/>
              <a:t>로 구성된다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20888"/>
            <a:ext cx="7380312" cy="37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</a:rPr>
              <a:t>부모 요소와 자식 요소에 정의하는 속성 구분</a:t>
            </a:r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751107"/>
            <a:ext cx="8120062" cy="4471798"/>
          </a:xfrm>
        </p:spPr>
      </p:pic>
    </p:spTree>
    <p:extLst>
      <p:ext uri="{BB962C8B-B14F-4D97-AF65-F5344CB8AC3E}">
        <p14:creationId xmlns:p14="http://schemas.microsoft.com/office/powerpoint/2010/main" val="42338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flex-direction: column </a:t>
            </a:r>
            <a:br>
              <a:rPr lang="en-US" altLang="ko-KR" sz="32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</a:br>
            <a:r>
              <a:rPr lang="ko-KR" altLang="en-US" sz="32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속성으로 수직 방향 정렬 설정</a:t>
            </a:r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929914" cy="3568329"/>
          </a:xfrm>
        </p:spPr>
      </p:pic>
    </p:spTree>
    <p:extLst>
      <p:ext uri="{BB962C8B-B14F-4D97-AF65-F5344CB8AC3E}">
        <p14:creationId xmlns:p14="http://schemas.microsoft.com/office/powerpoint/2010/main" val="36668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flex : 1 </a:t>
            </a:r>
            <a:r>
              <a:rPr lang="ko-KR" altLang="en-US" sz="32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속성으로 자식 요소의 크기 확장</a:t>
            </a:r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74" y="2629504"/>
            <a:ext cx="6725589" cy="2715004"/>
          </a:xfrm>
        </p:spPr>
      </p:pic>
    </p:spTree>
    <p:extLst>
      <p:ext uri="{BB962C8B-B14F-4D97-AF65-F5344CB8AC3E}">
        <p14:creationId xmlns:p14="http://schemas.microsoft.com/office/powerpoint/2010/main" val="17737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flex-grow </a:t>
            </a:r>
            <a:r>
              <a:rPr lang="ko-KR" altLang="en-US" sz="36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속성</a:t>
            </a:r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05064"/>
            <a:ext cx="5039428" cy="1571844"/>
          </a:xfrm>
        </p:spPr>
      </p:pic>
      <p:sp>
        <p:nvSpPr>
          <p:cNvPr id="5" name="TextBox 4"/>
          <p:cNvSpPr txBox="1"/>
          <p:nvPr/>
        </p:nvSpPr>
        <p:spPr>
          <a:xfrm>
            <a:off x="1187624" y="1772816"/>
            <a:ext cx="6917278" cy="1702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flex-grow</a:t>
            </a:r>
            <a:r>
              <a:rPr lang="ko-KR" altLang="en-US" dirty="0"/>
              <a:t> 속성은 </a:t>
            </a:r>
            <a:r>
              <a:rPr lang="en-US" altLang="ko-KR" dirty="0"/>
              <a:t>flex item</a:t>
            </a:r>
            <a:r>
              <a:rPr lang="ko-KR" altLang="en-US" dirty="0"/>
              <a:t>의 확장에 관련된 속성이다</a:t>
            </a:r>
            <a:r>
              <a:rPr lang="en-US" altLang="ko-KR" dirty="0"/>
              <a:t>.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/>
              <a:t>과 양의 정수를 속성값에 사용한다</a:t>
            </a:r>
            <a:r>
              <a:rPr lang="en-US" altLang="ko-KR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속성값이 </a:t>
            </a:r>
            <a:r>
              <a:rPr lang="en-US" altLang="ko-KR" dirty="0" smtClean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flex container</a:t>
            </a:r>
            <a:r>
              <a:rPr lang="ko-KR" altLang="en-US" dirty="0"/>
              <a:t>의 크기가 커져도 </a:t>
            </a:r>
            <a:r>
              <a:rPr lang="en-US" altLang="ko-KR" dirty="0"/>
              <a:t>flex item</a:t>
            </a:r>
            <a:r>
              <a:rPr lang="ko-KR" altLang="en-US" dirty="0"/>
              <a:t>의 크기가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커지지 </a:t>
            </a:r>
            <a:r>
              <a:rPr lang="ko-KR" altLang="en-US" dirty="0"/>
              <a:t>않고 원래 크기로 유지된다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6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flex-shrink </a:t>
            </a:r>
            <a:r>
              <a:rPr lang="ko-KR" altLang="en-US" sz="36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속성</a:t>
            </a:r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221088"/>
            <a:ext cx="3210373" cy="1524213"/>
          </a:xfrm>
        </p:spPr>
      </p:pic>
      <p:sp>
        <p:nvSpPr>
          <p:cNvPr id="5" name="TextBox 4"/>
          <p:cNvSpPr txBox="1"/>
          <p:nvPr/>
        </p:nvSpPr>
        <p:spPr>
          <a:xfrm>
            <a:off x="1187624" y="1628799"/>
            <a:ext cx="686598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flex-shrink </a:t>
            </a:r>
            <a:r>
              <a:rPr lang="ko-KR" altLang="en-US" dirty="0"/>
              <a:t>속성은 </a:t>
            </a:r>
            <a:r>
              <a:rPr lang="en-US" altLang="ko-KR" dirty="0"/>
              <a:t>flex item</a:t>
            </a:r>
            <a:r>
              <a:rPr lang="ko-KR" altLang="en-US" dirty="0"/>
              <a:t>의 축소에 관련된 속성이다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0</a:t>
            </a:r>
            <a:r>
              <a:rPr lang="ko-KR" altLang="en-US" dirty="0"/>
              <a:t>과 양의 정수를 속성값에 사용한다</a:t>
            </a:r>
            <a:r>
              <a:rPr lang="en-US" altLang="ko-KR" dirty="0"/>
              <a:t>. </a:t>
            </a:r>
            <a:r>
              <a:rPr lang="ko-KR" altLang="en-US" dirty="0"/>
              <a:t>기본값은 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속성값이 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flex container</a:t>
            </a:r>
            <a:r>
              <a:rPr lang="ko-KR" altLang="en-US" dirty="0"/>
              <a:t>의 크기가 </a:t>
            </a:r>
            <a:r>
              <a:rPr lang="en-US" altLang="ko-KR" dirty="0"/>
              <a:t>flex item</a:t>
            </a:r>
            <a:r>
              <a:rPr lang="ko-KR" altLang="en-US" dirty="0"/>
              <a:t>의 크기보다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작아져도 </a:t>
            </a:r>
            <a:r>
              <a:rPr lang="en-US" altLang="ko-KR" dirty="0"/>
              <a:t>flex item</a:t>
            </a:r>
            <a:r>
              <a:rPr lang="ko-KR" altLang="en-US" dirty="0"/>
              <a:t>의 크기가 줄어들지 않고 원래 크기로 유지된다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6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flex-basis </a:t>
            </a:r>
            <a:r>
              <a:rPr lang="ko-KR" altLang="en-US" sz="3600" b="0" i="0" kern="1200" dirty="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rPr>
              <a:t>속성</a:t>
            </a:r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365104"/>
            <a:ext cx="5010849" cy="1190791"/>
          </a:xfrm>
        </p:spPr>
      </p:pic>
      <p:sp>
        <p:nvSpPr>
          <p:cNvPr id="5" name="TextBox 4"/>
          <p:cNvSpPr txBox="1"/>
          <p:nvPr/>
        </p:nvSpPr>
        <p:spPr>
          <a:xfrm>
            <a:off x="1547664" y="1988840"/>
            <a:ext cx="64556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flex-basis </a:t>
            </a:r>
            <a:r>
              <a:rPr lang="ko-KR" altLang="en-US" dirty="0"/>
              <a:t>속성은 </a:t>
            </a:r>
            <a:r>
              <a:rPr lang="en-US" altLang="ko-KR" dirty="0"/>
              <a:t>flex item</a:t>
            </a:r>
            <a:r>
              <a:rPr lang="ko-KR" altLang="en-US" dirty="0"/>
              <a:t>의 기본 크기를 결정하는 속성이다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기본값은</a:t>
            </a:r>
            <a:r>
              <a:rPr lang="ko-KR" altLang="en-US" dirty="0"/>
              <a:t> </a:t>
            </a:r>
            <a:r>
              <a:rPr lang="en-US" altLang="ko-KR" dirty="0"/>
              <a:t>auto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width </a:t>
            </a:r>
            <a:r>
              <a:rPr lang="ko-KR" altLang="en-US" dirty="0"/>
              <a:t>속성에서 사용하는 모든 단위</a:t>
            </a:r>
            <a:r>
              <a:rPr lang="en-US" altLang="ko-KR" dirty="0"/>
              <a:t>(</a:t>
            </a:r>
            <a:r>
              <a:rPr lang="en-US" altLang="ko-KR" dirty="0" err="1"/>
              <a:t>px</a:t>
            </a:r>
            <a:r>
              <a:rPr lang="en-US" altLang="ko-KR" dirty="0"/>
              <a:t>, %, </a:t>
            </a:r>
            <a:r>
              <a:rPr lang="en-US" altLang="ko-KR" dirty="0" err="1"/>
              <a:t>em</a:t>
            </a:r>
            <a:r>
              <a:rPr lang="en-US" altLang="ko-KR" dirty="0"/>
              <a:t>, rem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속성값에 </a:t>
            </a:r>
            <a:r>
              <a:rPr lang="ko-KR" altLang="en-US" dirty="0"/>
              <a:t>사용할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60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TM10237557[[fn=디지털 테마]]</Template>
  <TotalTime>1455</TotalTime>
  <Words>161</Words>
  <Application>Microsoft Office PowerPoint</Application>
  <PresentationFormat>화면 슬라이드 쇼(4:3)</PresentationFormat>
  <Paragraphs>49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New_3D02</vt:lpstr>
      <vt:lpstr>Flex Box Layout</vt:lpstr>
      <vt:lpstr>flexbox란? </vt:lpstr>
      <vt:lpstr>flexbox의 구성</vt:lpstr>
      <vt:lpstr>부모 요소와 자식 요소에 정의하는 속성 구분</vt:lpstr>
      <vt:lpstr>flex-direction: column  속성으로 수직 방향 정렬 설정</vt:lpstr>
      <vt:lpstr>flex : 1 속성으로 자식 요소의 크기 확장</vt:lpstr>
      <vt:lpstr>flex-grow 속성</vt:lpstr>
      <vt:lpstr>flex-shrink 속성</vt:lpstr>
      <vt:lpstr>flex-basis 속성</vt:lpstr>
      <vt:lpstr>flex 속성에 사용하는 키워드에 따라  축약되는 속성의 설정값</vt:lpstr>
      <vt:lpstr>flex 속성에 사용하는 키워드에 따라  축약되는 속성의 설정값</vt:lpstr>
      <vt:lpstr>margin-left: auto 속성으로  자식 요소를 오른쪽에 배치</vt:lpstr>
      <vt:lpstr>flex item을 수직으로 배치할 때</vt:lpstr>
      <vt:lpstr>justify-content</vt:lpstr>
      <vt:lpstr>align-items</vt:lpstr>
      <vt:lpstr>중앙 정렬 아이콘은 두 가지 방법</vt:lpstr>
      <vt:lpstr>display: inline-flex 속성으로  부모 요소를 인라인 블록 요소로 만들기</vt:lpstr>
      <vt:lpstr>flex-direction: column 속성으로  위아래로 흐르게 하기</vt:lpstr>
      <vt:lpstr>flex-wrap: wrap 속성으로 줄 바꾸기</vt:lpstr>
      <vt:lpstr>align-content</vt:lpstr>
      <vt:lpstr>flexbox 지원 범위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Box Layout</dc:title>
  <dc:creator>tombap</dc:creator>
  <cp:lastModifiedBy>HIMEDIA</cp:lastModifiedBy>
  <cp:revision>18</cp:revision>
  <dcterms:created xsi:type="dcterms:W3CDTF">2020-07-30T00:11:11Z</dcterms:created>
  <dcterms:modified xsi:type="dcterms:W3CDTF">2020-07-31T04:18:15Z</dcterms:modified>
</cp:coreProperties>
</file>