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7" r:id="rId3"/>
    <p:sldId id="259" r:id="rId4"/>
    <p:sldId id="267" r:id="rId5"/>
    <p:sldId id="263" r:id="rId6"/>
    <p:sldId id="269" r:id="rId7"/>
    <p:sldId id="264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5530F7C-ACF4-4DCE-800E-64DAFD629304}">
          <p14:sldIdLst>
            <p14:sldId id="258"/>
            <p14:sldId id="257"/>
            <p14:sldId id="259"/>
            <p14:sldId id="267"/>
            <p14:sldId id="263"/>
            <p14:sldId id="269"/>
            <p14:sldId id="264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9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6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6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054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43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6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68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8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9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5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1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6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8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3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7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1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4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A933DE-6598-4395-A103-D10BD30BBB2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CD6DAC7-18EC-4188-84E3-4682120F2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92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B5A8-2A21-8CBE-7335-942AE77D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06657"/>
            <a:ext cx="5501267" cy="657922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 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5E5DEEEE-A4AF-87C8-7D39-3663E37531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r="6262"/>
          <a:stretch>
            <a:fillRect/>
          </a:stretch>
        </p:blipFill>
        <p:spPr>
          <a:xfrm>
            <a:off x="1516564" y="2957241"/>
            <a:ext cx="2877015" cy="321604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C153A-34C0-F80E-13F4-9188A211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99628" y="1264580"/>
            <a:ext cx="5597640" cy="4986763"/>
          </a:xfrm>
        </p:spPr>
        <p:txBody>
          <a:bodyPr numCol="1"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  </a:t>
            </a:r>
            <a:r>
              <a:rPr lang="ko-KR" alt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획</a:t>
            </a:r>
            <a:endParaRPr lang="en-US" altLang="ko-KR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200000"/>
              </a:lnSpc>
            </a:pPr>
            <a:r>
              <a:rPr lang="en-US" altLang="ko-KR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   </a:t>
            </a:r>
            <a:r>
              <a:rPr lang="ko-KR" alt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제작기법</a:t>
            </a:r>
            <a:endParaRPr lang="en-US" altLang="ko-KR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200000"/>
              </a:lnSpc>
            </a:pPr>
            <a:r>
              <a:rPr lang="en-US" altLang="ko-KR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    </a:t>
            </a:r>
            <a:r>
              <a:rPr lang="ko-KR" alt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레이아웃</a:t>
            </a:r>
            <a:endParaRPr lang="en-US" altLang="ko-KR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200000"/>
              </a:lnSpc>
            </a:pPr>
            <a:r>
              <a:rPr lang="en-US" altLang="ko-KR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     </a:t>
            </a:r>
            <a:r>
              <a:rPr lang="ko-KR" alt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마크업 검사</a:t>
            </a:r>
            <a:endParaRPr lang="en-US" altLang="ko-KR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833FE644-E599-54AF-C77B-8693C43394BF}"/>
              </a:ext>
            </a:extLst>
          </p:cNvPr>
          <p:cNvSpPr/>
          <p:nvPr/>
        </p:nvSpPr>
        <p:spPr>
          <a:xfrm>
            <a:off x="1427355" y="606657"/>
            <a:ext cx="3554486" cy="19975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C6CDF-D417-420F-6349-A7EBD950BA1E}"/>
              </a:ext>
            </a:extLst>
          </p:cNvPr>
          <p:cNvSpPr txBox="1"/>
          <p:nvPr/>
        </p:nvSpPr>
        <p:spPr>
          <a:xfrm>
            <a:off x="1819092" y="1420748"/>
            <a:ext cx="277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이모티콘 페이지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카카오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63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DA263F-CE54-17C5-95D7-3A7AF228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595"/>
            <a:ext cx="12192000" cy="62948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714994-C1EF-20A2-A51B-DDE1FED463B6}"/>
              </a:ext>
            </a:extLst>
          </p:cNvPr>
          <p:cNvSpPr/>
          <p:nvPr/>
        </p:nvSpPr>
        <p:spPr>
          <a:xfrm>
            <a:off x="0" y="3998772"/>
            <a:ext cx="12192000" cy="96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표준 검사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125F5-8584-5498-7DD9-C22468D597D3}"/>
              </a:ext>
            </a:extLst>
          </p:cNvPr>
          <p:cNvSpPr txBox="1"/>
          <p:nvPr/>
        </p:nvSpPr>
        <p:spPr>
          <a:xfrm>
            <a:off x="8001000" y="1993900"/>
            <a:ext cx="3822700" cy="1938992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준수</a:t>
            </a:r>
            <a:r>
              <a:rPr lang="en-US" altLang="ko-KR" sz="1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ko-KR" altLang="en-US" sz="1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699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빼기 기호 1">
            <a:extLst>
              <a:ext uri="{FF2B5EF4-FFF2-40B4-BE49-F238E27FC236}">
                <a16:creationId xmlns:a16="http://schemas.microsoft.com/office/drawing/2014/main" id="{B7DDF83D-8C74-60AA-1188-32484FB6FC5F}"/>
              </a:ext>
            </a:extLst>
          </p:cNvPr>
          <p:cNvSpPr/>
          <p:nvPr/>
        </p:nvSpPr>
        <p:spPr>
          <a:xfrm>
            <a:off x="0" y="531540"/>
            <a:ext cx="7828156" cy="1248937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빼기 기호 3">
            <a:extLst>
              <a:ext uri="{FF2B5EF4-FFF2-40B4-BE49-F238E27FC236}">
                <a16:creationId xmlns:a16="http://schemas.microsoft.com/office/drawing/2014/main" id="{35D55F08-F0AE-63C5-F8FD-10F7B21110CA}"/>
              </a:ext>
            </a:extLst>
          </p:cNvPr>
          <p:cNvSpPr/>
          <p:nvPr/>
        </p:nvSpPr>
        <p:spPr>
          <a:xfrm>
            <a:off x="0" y="2180063"/>
            <a:ext cx="7828156" cy="1248937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82C17-2B14-D51C-BC7E-25F71386E3C7}"/>
              </a:ext>
            </a:extLst>
          </p:cNvPr>
          <p:cNvSpPr txBox="1"/>
          <p:nvPr/>
        </p:nvSpPr>
        <p:spPr>
          <a:xfrm>
            <a:off x="1081668" y="1733085"/>
            <a:ext cx="56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73F7-E165-4C8A-C843-DD414C3212BE}"/>
              </a:ext>
            </a:extLst>
          </p:cNvPr>
          <p:cNvSpPr txBox="1"/>
          <p:nvPr/>
        </p:nvSpPr>
        <p:spPr>
          <a:xfrm>
            <a:off x="1081668" y="3771915"/>
            <a:ext cx="5637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gif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중심적으로 사용하여</a:t>
            </a:r>
          </a:p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이모티콘 을 좀더 효과적으로      볼 수 있도록  구성</a:t>
            </a: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F51980AA-F60B-81F4-8217-5170A649B708}"/>
              </a:ext>
            </a:extLst>
          </p:cNvPr>
          <p:cNvSpPr/>
          <p:nvPr/>
        </p:nvSpPr>
        <p:spPr>
          <a:xfrm>
            <a:off x="7073591" y="1308866"/>
            <a:ext cx="4036741" cy="2991330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u="sng" dirty="0">
                <a:solidFill>
                  <a:schemeClr val="bg1"/>
                </a:solidFill>
              </a:rPr>
              <a:t>선정이유</a:t>
            </a:r>
            <a:endParaRPr lang="en-US" altLang="ko-KR" sz="2000" b="1" u="sng" dirty="0">
              <a:solidFill>
                <a:schemeClr val="bg1"/>
              </a:solidFill>
            </a:endParaRPr>
          </a:p>
          <a:p>
            <a:pPr algn="ctr"/>
            <a:endParaRPr lang="en-US" altLang="ko-KR" sz="2000" b="1" u="sng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심플한 디자인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간단한 레이아웃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이지만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시각적 중독성이 강해서 선정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3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93BF7526-20FD-5339-1492-9D0716850EE4}"/>
              </a:ext>
            </a:extLst>
          </p:cNvPr>
          <p:cNvSpPr/>
          <p:nvPr/>
        </p:nvSpPr>
        <p:spPr>
          <a:xfrm>
            <a:off x="4537589" y="1462067"/>
            <a:ext cx="2526889" cy="21564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rgbClr val="FF0000"/>
                </a:solidFill>
              </a:rPr>
              <a:t>HTML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69CA52-9609-4F38-76A3-4279B8717D30}"/>
              </a:ext>
            </a:extLst>
          </p:cNvPr>
          <p:cNvSpPr/>
          <p:nvPr/>
        </p:nvSpPr>
        <p:spPr>
          <a:xfrm>
            <a:off x="2040193" y="2866204"/>
            <a:ext cx="3760840" cy="19280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rgbClr val="FFFF00"/>
                </a:solidFill>
              </a:rPr>
              <a:t>JavaScript</a:t>
            </a:r>
            <a:endParaRPr lang="ko-KR" altLang="en-US" sz="4400" dirty="0">
              <a:solidFill>
                <a:srgbClr val="FFFF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FB320E-D2AE-A9FE-183D-D22B16139EEA}"/>
              </a:ext>
            </a:extLst>
          </p:cNvPr>
          <p:cNvSpPr/>
          <p:nvPr/>
        </p:nvSpPr>
        <p:spPr>
          <a:xfrm>
            <a:off x="5228922" y="3085599"/>
            <a:ext cx="2407669" cy="21564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rgbClr val="0070C0"/>
                </a:solidFill>
              </a:rPr>
              <a:t>CSS</a:t>
            </a:r>
            <a:endParaRPr lang="ko-KR" altLang="en-US" sz="44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81A33-E9F8-98D1-0F46-E3C28B7590FB}"/>
              </a:ext>
            </a:extLst>
          </p:cNvPr>
          <p:cNvSpPr txBox="1"/>
          <p:nvPr/>
        </p:nvSpPr>
        <p:spPr>
          <a:xfrm>
            <a:off x="7831395" y="284832"/>
            <a:ext cx="436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이모티콘 이미지가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 많이 보일  수 있게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카드형으로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레이아웃을 구성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BB1F8-FB84-B7DC-98ED-F76D323B0A6C}"/>
              </a:ext>
            </a:extLst>
          </p:cNvPr>
          <p:cNvSpPr txBox="1"/>
          <p:nvPr/>
        </p:nvSpPr>
        <p:spPr>
          <a:xfrm>
            <a:off x="19663" y="69388"/>
            <a:ext cx="4735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사용자의 편의성 을 위해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Mouseover 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Mouseout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이모티콘 의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속성을 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중점으로 변경하였으며 기본적인 기능들만 적용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B7C6C-4BB3-5D9E-DCB4-1EA2A8CDEB7B}"/>
              </a:ext>
            </a:extLst>
          </p:cNvPr>
          <p:cNvSpPr txBox="1"/>
          <p:nvPr/>
        </p:nvSpPr>
        <p:spPr>
          <a:xfrm>
            <a:off x="7831395" y="4391836"/>
            <a:ext cx="45228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이모티콘 에 있는 색상이 많이 보일 수 있도록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밝은색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으로 구성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: #faebd70e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약간누런색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ko-KR" altLang="en-US" sz="2800" dirty="0"/>
          </a:p>
        </p:txBody>
      </p:sp>
      <p:sp>
        <p:nvSpPr>
          <p:cNvPr id="17" name="빼기 기호 16">
            <a:extLst>
              <a:ext uri="{FF2B5EF4-FFF2-40B4-BE49-F238E27FC236}">
                <a16:creationId xmlns:a16="http://schemas.microsoft.com/office/drawing/2014/main" id="{63DAFFDD-9654-3E54-2665-D12D4CAEC467}"/>
              </a:ext>
            </a:extLst>
          </p:cNvPr>
          <p:cNvSpPr/>
          <p:nvPr/>
        </p:nvSpPr>
        <p:spPr>
          <a:xfrm>
            <a:off x="-1005572" y="5171837"/>
            <a:ext cx="7828156" cy="1248937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7138A-58BE-651D-4DE9-B8A68872CA93}"/>
              </a:ext>
            </a:extLst>
          </p:cNvPr>
          <p:cNvSpPr txBox="1"/>
          <p:nvPr/>
        </p:nvSpPr>
        <p:spPr>
          <a:xfrm>
            <a:off x="0" y="6141789"/>
            <a:ext cx="56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작 기 법</a:t>
            </a:r>
          </a:p>
        </p:txBody>
      </p:sp>
    </p:spTree>
    <p:extLst>
      <p:ext uri="{BB962C8B-B14F-4D97-AF65-F5344CB8AC3E}">
        <p14:creationId xmlns:p14="http://schemas.microsoft.com/office/powerpoint/2010/main" val="345150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ECA036-F02E-ADC1-4416-DCE347BBD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164781"/>
            <a:ext cx="6671188" cy="65284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44F5F-B08D-7F4E-BFB5-1D8280425CDF}"/>
              </a:ext>
            </a:extLst>
          </p:cNvPr>
          <p:cNvSpPr/>
          <p:nvPr/>
        </p:nvSpPr>
        <p:spPr>
          <a:xfrm>
            <a:off x="7034981" y="309716"/>
            <a:ext cx="4999703" cy="678426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Menu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auto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A0FD86-90E3-28BD-E6F9-E38CE51AEC1B}"/>
              </a:ext>
            </a:extLst>
          </p:cNvPr>
          <p:cNvSpPr/>
          <p:nvPr/>
        </p:nvSpPr>
        <p:spPr>
          <a:xfrm>
            <a:off x="7034979" y="988142"/>
            <a:ext cx="4999703" cy="206477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Slide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auto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BC5D3D-133F-69DC-B8B3-EC7419AD63E4}"/>
              </a:ext>
            </a:extLst>
          </p:cNvPr>
          <p:cNvSpPr/>
          <p:nvPr/>
        </p:nvSpPr>
        <p:spPr>
          <a:xfrm>
            <a:off x="7034980" y="3052915"/>
            <a:ext cx="4999703" cy="3156156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D117EB-813C-573D-4845-E2E9DC8AEC12}"/>
              </a:ext>
            </a:extLst>
          </p:cNvPr>
          <p:cNvSpPr/>
          <p:nvPr/>
        </p:nvSpPr>
        <p:spPr>
          <a:xfrm>
            <a:off x="7034980" y="6209071"/>
            <a:ext cx="4999704" cy="52602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16C65C-4BB0-F4B0-1EFB-EE3EB2A65867}"/>
              </a:ext>
            </a:extLst>
          </p:cNvPr>
          <p:cNvSpPr/>
          <p:nvPr/>
        </p:nvSpPr>
        <p:spPr>
          <a:xfrm>
            <a:off x="7447935" y="3063363"/>
            <a:ext cx="4262283" cy="1405398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Best Image(10)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Width:1200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3F83E-DD9F-9AED-94A1-723BEC93D5B1}"/>
              </a:ext>
            </a:extLst>
          </p:cNvPr>
          <p:cNvSpPr/>
          <p:nvPr/>
        </p:nvSpPr>
        <p:spPr>
          <a:xfrm>
            <a:off x="7447936" y="4479207"/>
            <a:ext cx="4262284" cy="1729863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New Image</a:t>
            </a:r>
            <a:r>
              <a:rPr lang="en-US" altLang="ko-KR" dirty="0">
                <a:solidFill>
                  <a:schemeClr val="bg1"/>
                </a:solidFill>
              </a:rPr>
              <a:t>(10)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Width:1200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AA0357-045B-12BD-6E51-6961830DB06C}"/>
              </a:ext>
            </a:extLst>
          </p:cNvPr>
          <p:cNvSpPr/>
          <p:nvPr/>
        </p:nvSpPr>
        <p:spPr>
          <a:xfrm>
            <a:off x="7447934" y="6223728"/>
            <a:ext cx="4262284" cy="51074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Footer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Width : 1200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DC1BF-4476-E2E4-4DE8-D33AE6371E31}"/>
              </a:ext>
            </a:extLst>
          </p:cNvPr>
          <p:cNvSpPr txBox="1"/>
          <p:nvPr/>
        </p:nvSpPr>
        <p:spPr>
          <a:xfrm>
            <a:off x="7167714" y="464263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4DACD7-CD0C-2F34-7522-BF51F42DBE34}"/>
              </a:ext>
            </a:extLst>
          </p:cNvPr>
          <p:cNvSpPr txBox="1"/>
          <p:nvPr/>
        </p:nvSpPr>
        <p:spPr>
          <a:xfrm>
            <a:off x="7167714" y="1835863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15C2A-D96D-957F-30FE-F6F4C9A38516}"/>
              </a:ext>
            </a:extLst>
          </p:cNvPr>
          <p:cNvSpPr txBox="1"/>
          <p:nvPr/>
        </p:nvSpPr>
        <p:spPr>
          <a:xfrm>
            <a:off x="7447934" y="3588763"/>
            <a:ext cx="10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B01FB-3F57-2388-B86F-2E2BEFAD0A26}"/>
              </a:ext>
            </a:extLst>
          </p:cNvPr>
          <p:cNvSpPr txBox="1"/>
          <p:nvPr/>
        </p:nvSpPr>
        <p:spPr>
          <a:xfrm>
            <a:off x="7447933" y="5117689"/>
            <a:ext cx="10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BCC64B-1EE8-0F29-CE2F-D030F1FD4F09}"/>
              </a:ext>
            </a:extLst>
          </p:cNvPr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40E6FA-A86F-4869-CA4E-4DFA0C254C96}"/>
              </a:ext>
            </a:extLst>
          </p:cNvPr>
          <p:cNvSpPr/>
          <p:nvPr/>
        </p:nvSpPr>
        <p:spPr>
          <a:xfrm>
            <a:off x="-6755" y="1012122"/>
            <a:ext cx="12191999" cy="5837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메인구성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AutoNum type="arabicPeriod"/>
            </a:pP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 슬라이드의 중점 을 두기위해 이미지가 넘어갈 시 해당 이미지의 색상과 어울리도록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이미지 색상과 맞도록 구현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구간은  해당 이모티콘 을 동적으로 보여주기 위해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기본적인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이벤트만 사용하여 구성 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F9763C-BF67-61E8-278E-EBFFA3B13741}"/>
              </a:ext>
            </a:extLst>
          </p:cNvPr>
          <p:cNvSpPr/>
          <p:nvPr/>
        </p:nvSpPr>
        <p:spPr>
          <a:xfrm>
            <a:off x="-6756" y="0"/>
            <a:ext cx="12192000" cy="1004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 인 페이지</a:t>
            </a:r>
          </a:p>
        </p:txBody>
      </p:sp>
    </p:spTree>
    <p:extLst>
      <p:ext uri="{BB962C8B-B14F-4D97-AF65-F5344CB8AC3E}">
        <p14:creationId xmlns:p14="http://schemas.microsoft.com/office/powerpoint/2010/main" val="162442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ECA036-F02E-ADC1-4416-DCE347BBD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164781"/>
            <a:ext cx="6671188" cy="65284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44F5F-B08D-7F4E-BFB5-1D8280425CDF}"/>
              </a:ext>
            </a:extLst>
          </p:cNvPr>
          <p:cNvSpPr/>
          <p:nvPr/>
        </p:nvSpPr>
        <p:spPr>
          <a:xfrm>
            <a:off x="7034981" y="309716"/>
            <a:ext cx="4999703" cy="678426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Menu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auto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A0FD86-90E3-28BD-E6F9-E38CE51AEC1B}"/>
              </a:ext>
            </a:extLst>
          </p:cNvPr>
          <p:cNvSpPr/>
          <p:nvPr/>
        </p:nvSpPr>
        <p:spPr>
          <a:xfrm>
            <a:off x="7034979" y="988142"/>
            <a:ext cx="4999703" cy="206477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Slide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auto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BC5D3D-133F-69DC-B8B3-EC7419AD63E4}"/>
              </a:ext>
            </a:extLst>
          </p:cNvPr>
          <p:cNvSpPr/>
          <p:nvPr/>
        </p:nvSpPr>
        <p:spPr>
          <a:xfrm>
            <a:off x="7034980" y="3052915"/>
            <a:ext cx="4999703" cy="3156156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D117EB-813C-573D-4845-E2E9DC8AEC12}"/>
              </a:ext>
            </a:extLst>
          </p:cNvPr>
          <p:cNvSpPr/>
          <p:nvPr/>
        </p:nvSpPr>
        <p:spPr>
          <a:xfrm>
            <a:off x="7034980" y="6209071"/>
            <a:ext cx="4999704" cy="52602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16C65C-4BB0-F4B0-1EFB-EE3EB2A65867}"/>
              </a:ext>
            </a:extLst>
          </p:cNvPr>
          <p:cNvSpPr/>
          <p:nvPr/>
        </p:nvSpPr>
        <p:spPr>
          <a:xfrm>
            <a:off x="7447935" y="3063363"/>
            <a:ext cx="4262283" cy="1405398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Best Image(10)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Width:1200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3F83E-DD9F-9AED-94A1-723BEC93D5B1}"/>
              </a:ext>
            </a:extLst>
          </p:cNvPr>
          <p:cNvSpPr/>
          <p:nvPr/>
        </p:nvSpPr>
        <p:spPr>
          <a:xfrm>
            <a:off x="7447936" y="4479207"/>
            <a:ext cx="4262284" cy="1729863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New Image</a:t>
            </a:r>
            <a:r>
              <a:rPr lang="en-US" altLang="ko-KR" dirty="0">
                <a:solidFill>
                  <a:schemeClr val="bg1"/>
                </a:solidFill>
              </a:rPr>
              <a:t>(10)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Width:1200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AA0357-045B-12BD-6E51-6961830DB06C}"/>
              </a:ext>
            </a:extLst>
          </p:cNvPr>
          <p:cNvSpPr/>
          <p:nvPr/>
        </p:nvSpPr>
        <p:spPr>
          <a:xfrm>
            <a:off x="7447934" y="6223728"/>
            <a:ext cx="4262284" cy="51074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Footer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Width : 1200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DC1BF-4476-E2E4-4DE8-D33AE6371E31}"/>
              </a:ext>
            </a:extLst>
          </p:cNvPr>
          <p:cNvSpPr txBox="1"/>
          <p:nvPr/>
        </p:nvSpPr>
        <p:spPr>
          <a:xfrm>
            <a:off x="7167714" y="464263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4DACD7-CD0C-2F34-7522-BF51F42DBE34}"/>
              </a:ext>
            </a:extLst>
          </p:cNvPr>
          <p:cNvSpPr txBox="1"/>
          <p:nvPr/>
        </p:nvSpPr>
        <p:spPr>
          <a:xfrm>
            <a:off x="7167714" y="1835863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15C2A-D96D-957F-30FE-F6F4C9A38516}"/>
              </a:ext>
            </a:extLst>
          </p:cNvPr>
          <p:cNvSpPr txBox="1"/>
          <p:nvPr/>
        </p:nvSpPr>
        <p:spPr>
          <a:xfrm>
            <a:off x="7447934" y="3588763"/>
            <a:ext cx="10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B01FB-3F57-2388-B86F-2E2BEFAD0A26}"/>
              </a:ext>
            </a:extLst>
          </p:cNvPr>
          <p:cNvSpPr txBox="1"/>
          <p:nvPr/>
        </p:nvSpPr>
        <p:spPr>
          <a:xfrm>
            <a:off x="7447933" y="5117689"/>
            <a:ext cx="10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48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87249FD-0841-4D56-7216-B4D3134AA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075200" cy="33476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96DB7D-F89D-8F03-B560-1D516496E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35" y="-1"/>
            <a:ext cx="4075200" cy="33476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68C873-1D52-FEA5-916F-84A6B5C64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35" y="3510302"/>
            <a:ext cx="4075200" cy="33476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787C50-45D5-E019-79F6-F899926CF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10303"/>
            <a:ext cx="4075200" cy="334769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F42568-549E-6806-AFCA-6804E1EF027D}"/>
              </a:ext>
            </a:extLst>
          </p:cNvPr>
          <p:cNvSpPr/>
          <p:nvPr/>
        </p:nvSpPr>
        <p:spPr>
          <a:xfrm>
            <a:off x="8917171" y="0"/>
            <a:ext cx="3274827" cy="6858001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방향에 따라 슬라이드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클릭시</a:t>
            </a:r>
            <a:endParaRPr lang="en-US" altLang="ko-KR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693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44F5F-B08D-7F4E-BFB5-1D8280425CDF}"/>
              </a:ext>
            </a:extLst>
          </p:cNvPr>
          <p:cNvSpPr/>
          <p:nvPr/>
        </p:nvSpPr>
        <p:spPr>
          <a:xfrm>
            <a:off x="7034981" y="309716"/>
            <a:ext cx="4999703" cy="6784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Menu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auto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A0FD86-90E3-28BD-E6F9-E38CE51AEC1B}"/>
              </a:ext>
            </a:extLst>
          </p:cNvPr>
          <p:cNvSpPr/>
          <p:nvPr/>
        </p:nvSpPr>
        <p:spPr>
          <a:xfrm>
            <a:off x="7034979" y="988142"/>
            <a:ext cx="4999703" cy="206477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Slide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auto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BC5D3D-133F-69DC-B8B3-EC7419AD63E4}"/>
              </a:ext>
            </a:extLst>
          </p:cNvPr>
          <p:cNvSpPr/>
          <p:nvPr/>
        </p:nvSpPr>
        <p:spPr>
          <a:xfrm>
            <a:off x="7034980" y="3052915"/>
            <a:ext cx="4999703" cy="315615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D117EB-813C-573D-4845-E2E9DC8AEC12}"/>
              </a:ext>
            </a:extLst>
          </p:cNvPr>
          <p:cNvSpPr/>
          <p:nvPr/>
        </p:nvSpPr>
        <p:spPr>
          <a:xfrm>
            <a:off x="7034980" y="6209071"/>
            <a:ext cx="4999704" cy="52602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16C65C-4BB0-F4B0-1EFB-EE3EB2A65867}"/>
              </a:ext>
            </a:extLst>
          </p:cNvPr>
          <p:cNvSpPr/>
          <p:nvPr/>
        </p:nvSpPr>
        <p:spPr>
          <a:xfrm>
            <a:off x="7447935" y="3063363"/>
            <a:ext cx="4262283" cy="1405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Best Image(10)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Width:1200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3F83E-DD9F-9AED-94A1-723BEC93D5B1}"/>
              </a:ext>
            </a:extLst>
          </p:cNvPr>
          <p:cNvSpPr/>
          <p:nvPr/>
        </p:nvSpPr>
        <p:spPr>
          <a:xfrm>
            <a:off x="7447936" y="4479207"/>
            <a:ext cx="4262284" cy="172986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New Image</a:t>
            </a:r>
            <a:r>
              <a:rPr lang="en-US" altLang="ko-KR" dirty="0">
                <a:solidFill>
                  <a:schemeClr val="bg1"/>
                </a:solidFill>
              </a:rPr>
              <a:t>(10)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Width:1200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AA0357-045B-12BD-6E51-6961830DB06C}"/>
              </a:ext>
            </a:extLst>
          </p:cNvPr>
          <p:cNvSpPr/>
          <p:nvPr/>
        </p:nvSpPr>
        <p:spPr>
          <a:xfrm>
            <a:off x="7447934" y="6223728"/>
            <a:ext cx="4262284" cy="5107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Footer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Width : 1200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DC1BF-4476-E2E4-4DE8-D33AE6371E31}"/>
              </a:ext>
            </a:extLst>
          </p:cNvPr>
          <p:cNvSpPr txBox="1"/>
          <p:nvPr/>
        </p:nvSpPr>
        <p:spPr>
          <a:xfrm>
            <a:off x="7167714" y="464263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4DACD7-CD0C-2F34-7522-BF51F42DBE34}"/>
              </a:ext>
            </a:extLst>
          </p:cNvPr>
          <p:cNvSpPr txBox="1"/>
          <p:nvPr/>
        </p:nvSpPr>
        <p:spPr>
          <a:xfrm>
            <a:off x="7167714" y="1835863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15C2A-D96D-957F-30FE-F6F4C9A38516}"/>
              </a:ext>
            </a:extLst>
          </p:cNvPr>
          <p:cNvSpPr txBox="1"/>
          <p:nvPr/>
        </p:nvSpPr>
        <p:spPr>
          <a:xfrm>
            <a:off x="7447934" y="3588763"/>
            <a:ext cx="10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B01FB-3F57-2388-B86F-2E2BEFAD0A26}"/>
              </a:ext>
            </a:extLst>
          </p:cNvPr>
          <p:cNvSpPr txBox="1"/>
          <p:nvPr/>
        </p:nvSpPr>
        <p:spPr>
          <a:xfrm>
            <a:off x="7447933" y="5117689"/>
            <a:ext cx="10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790BAA-647A-A77A-0317-6C9B8AD9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" y="0"/>
            <a:ext cx="6817677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9ECE44-6694-5691-AAD7-2AD0EE7BFE96}"/>
              </a:ext>
            </a:extLst>
          </p:cNvPr>
          <p:cNvSpPr/>
          <p:nvPr/>
        </p:nvSpPr>
        <p:spPr>
          <a:xfrm>
            <a:off x="7034979" y="290582"/>
            <a:ext cx="2374691" cy="6444515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Sub Menu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312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A366BF-E8C5-6D54-C405-70F9D8A98CA3}"/>
              </a:ext>
            </a:extLst>
          </p:cNvPr>
          <p:cNvSpPr/>
          <p:nvPr/>
        </p:nvSpPr>
        <p:spPr>
          <a:xfrm>
            <a:off x="1915297" y="401595"/>
            <a:ext cx="4880919" cy="64564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4297F9-5BAE-7BF6-5FED-AB23EB33DFAA}"/>
              </a:ext>
            </a:extLst>
          </p:cNvPr>
          <p:cNvSpPr/>
          <p:nvPr/>
        </p:nvSpPr>
        <p:spPr>
          <a:xfrm>
            <a:off x="7088042" y="339214"/>
            <a:ext cx="2273596" cy="699707"/>
          </a:xfrm>
          <a:prstGeom prst="rect">
            <a:avLst/>
          </a:prstGeom>
          <a:solidFill>
            <a:schemeClr val="tx1"/>
          </a:solidFill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4AD50-8CE8-3229-B2C4-5D43C3CFC198}"/>
              </a:ext>
            </a:extLst>
          </p:cNvPr>
          <p:cNvSpPr/>
          <p:nvPr/>
        </p:nvSpPr>
        <p:spPr>
          <a:xfrm>
            <a:off x="7088042" y="1076437"/>
            <a:ext cx="2273596" cy="699707"/>
          </a:xfrm>
          <a:prstGeom prst="rect">
            <a:avLst/>
          </a:prstGeom>
          <a:solidFill>
            <a:schemeClr val="tx1"/>
          </a:solidFill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C1E674-45CC-5CA4-D321-6E11D9DE07D8}"/>
              </a:ext>
            </a:extLst>
          </p:cNvPr>
          <p:cNvSpPr/>
          <p:nvPr/>
        </p:nvSpPr>
        <p:spPr>
          <a:xfrm>
            <a:off x="7088042" y="1832907"/>
            <a:ext cx="2273596" cy="2008010"/>
          </a:xfrm>
          <a:prstGeom prst="rect">
            <a:avLst/>
          </a:prstGeom>
          <a:solidFill>
            <a:schemeClr val="tx1"/>
          </a:solidFill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Sun Menu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6D2AF2-60D6-649E-98A9-E32DA916A7C5}"/>
              </a:ext>
            </a:extLst>
          </p:cNvPr>
          <p:cNvSpPr/>
          <p:nvPr/>
        </p:nvSpPr>
        <p:spPr>
          <a:xfrm>
            <a:off x="7088042" y="3906054"/>
            <a:ext cx="2273596" cy="1120839"/>
          </a:xfrm>
          <a:prstGeom prst="rect">
            <a:avLst/>
          </a:prstGeom>
          <a:solidFill>
            <a:schemeClr val="tx1"/>
          </a:solidFill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Sun Menu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7F859C-FF87-AABA-C2B5-3C5C3F6263E8}"/>
              </a:ext>
            </a:extLst>
          </p:cNvPr>
          <p:cNvSpPr/>
          <p:nvPr/>
        </p:nvSpPr>
        <p:spPr>
          <a:xfrm>
            <a:off x="7088042" y="6143377"/>
            <a:ext cx="2273596" cy="510744"/>
          </a:xfrm>
          <a:prstGeom prst="rect">
            <a:avLst/>
          </a:prstGeom>
          <a:solidFill>
            <a:schemeClr val="tx1"/>
          </a:solidFill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1B61F8-1A50-0F69-5F41-BD40CA897601}"/>
              </a:ext>
            </a:extLst>
          </p:cNvPr>
          <p:cNvSpPr txBox="1"/>
          <p:nvPr/>
        </p:nvSpPr>
        <p:spPr>
          <a:xfrm>
            <a:off x="9875252" y="2897612"/>
            <a:ext cx="166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ko-KR" alt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D6B551-C41D-0248-F889-8BDD1B35A5A6}"/>
              </a:ext>
            </a:extLst>
          </p:cNvPr>
          <p:cNvCxnSpPr>
            <a:cxnSpLocks/>
          </p:cNvCxnSpPr>
          <p:nvPr/>
        </p:nvCxnSpPr>
        <p:spPr>
          <a:xfrm>
            <a:off x="9769564" y="449606"/>
            <a:ext cx="0" cy="594914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0BFBE6-0C45-9EAA-0AC7-54851EED479A}"/>
              </a:ext>
            </a:extLst>
          </p:cNvPr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F9763C-BF67-61E8-278E-EBFFA3B13741}"/>
              </a:ext>
            </a:extLst>
          </p:cNvPr>
          <p:cNvSpPr/>
          <p:nvPr/>
        </p:nvSpPr>
        <p:spPr>
          <a:xfrm>
            <a:off x="0" y="0"/>
            <a:ext cx="12192000" cy="989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서브메뉴</a:t>
            </a:r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EE2FEF-3B8E-AB86-CFAE-BACDE9B07674}"/>
              </a:ext>
            </a:extLst>
          </p:cNvPr>
          <p:cNvSpPr/>
          <p:nvPr/>
        </p:nvSpPr>
        <p:spPr>
          <a:xfrm>
            <a:off x="0" y="988141"/>
            <a:ext cx="12192000" cy="5869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서브메뉴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AutoNum type="arabicPeriod"/>
            </a:pP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해당목록은 사용자의  편의 성을 위하여 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브라우저 창기준으로 움직이며 사용자의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클릭이 많을 것 같은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메뉴만 관련 이미지로 구성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46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44F5F-B08D-7F4E-BFB5-1D8280425CDF}"/>
              </a:ext>
            </a:extLst>
          </p:cNvPr>
          <p:cNvSpPr/>
          <p:nvPr/>
        </p:nvSpPr>
        <p:spPr>
          <a:xfrm>
            <a:off x="7034981" y="309716"/>
            <a:ext cx="4999703" cy="6784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Menu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auto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A0FD86-90E3-28BD-E6F9-E38CE51AEC1B}"/>
              </a:ext>
            </a:extLst>
          </p:cNvPr>
          <p:cNvSpPr/>
          <p:nvPr/>
        </p:nvSpPr>
        <p:spPr>
          <a:xfrm>
            <a:off x="7034979" y="988142"/>
            <a:ext cx="4999703" cy="206477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Slide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auto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BC5D3D-133F-69DC-B8B3-EC7419AD63E4}"/>
              </a:ext>
            </a:extLst>
          </p:cNvPr>
          <p:cNvSpPr/>
          <p:nvPr/>
        </p:nvSpPr>
        <p:spPr>
          <a:xfrm>
            <a:off x="7034980" y="3052915"/>
            <a:ext cx="4999703" cy="315615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D117EB-813C-573D-4845-E2E9DC8AEC12}"/>
              </a:ext>
            </a:extLst>
          </p:cNvPr>
          <p:cNvSpPr/>
          <p:nvPr/>
        </p:nvSpPr>
        <p:spPr>
          <a:xfrm>
            <a:off x="7034980" y="6209071"/>
            <a:ext cx="4999704" cy="52602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16C65C-4BB0-F4B0-1EFB-EE3EB2A65867}"/>
              </a:ext>
            </a:extLst>
          </p:cNvPr>
          <p:cNvSpPr/>
          <p:nvPr/>
        </p:nvSpPr>
        <p:spPr>
          <a:xfrm>
            <a:off x="7447935" y="3063363"/>
            <a:ext cx="4262283" cy="1405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Best Image(10)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Width:1200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3F83E-DD9F-9AED-94A1-723BEC93D5B1}"/>
              </a:ext>
            </a:extLst>
          </p:cNvPr>
          <p:cNvSpPr/>
          <p:nvPr/>
        </p:nvSpPr>
        <p:spPr>
          <a:xfrm>
            <a:off x="7447936" y="4479207"/>
            <a:ext cx="4262284" cy="172986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New Image</a:t>
            </a:r>
            <a:r>
              <a:rPr lang="en-US" altLang="ko-KR" dirty="0">
                <a:solidFill>
                  <a:schemeClr val="bg1"/>
                </a:solidFill>
              </a:rPr>
              <a:t>(10)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Width:1200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AA0357-045B-12BD-6E51-6961830DB06C}"/>
              </a:ext>
            </a:extLst>
          </p:cNvPr>
          <p:cNvSpPr/>
          <p:nvPr/>
        </p:nvSpPr>
        <p:spPr>
          <a:xfrm>
            <a:off x="7447934" y="6223728"/>
            <a:ext cx="4262284" cy="5107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Footer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Width : 1200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DC1BF-4476-E2E4-4DE8-D33AE6371E31}"/>
              </a:ext>
            </a:extLst>
          </p:cNvPr>
          <p:cNvSpPr txBox="1"/>
          <p:nvPr/>
        </p:nvSpPr>
        <p:spPr>
          <a:xfrm>
            <a:off x="7167714" y="464263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4DACD7-CD0C-2F34-7522-BF51F42DBE34}"/>
              </a:ext>
            </a:extLst>
          </p:cNvPr>
          <p:cNvSpPr txBox="1"/>
          <p:nvPr/>
        </p:nvSpPr>
        <p:spPr>
          <a:xfrm>
            <a:off x="7167714" y="1835863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15C2A-D96D-957F-30FE-F6F4C9A38516}"/>
              </a:ext>
            </a:extLst>
          </p:cNvPr>
          <p:cNvSpPr txBox="1"/>
          <p:nvPr/>
        </p:nvSpPr>
        <p:spPr>
          <a:xfrm>
            <a:off x="7447934" y="3588763"/>
            <a:ext cx="10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B01FB-3F57-2388-B86F-2E2BEFAD0A26}"/>
              </a:ext>
            </a:extLst>
          </p:cNvPr>
          <p:cNvSpPr txBox="1"/>
          <p:nvPr/>
        </p:nvSpPr>
        <p:spPr>
          <a:xfrm>
            <a:off x="7447933" y="5117689"/>
            <a:ext cx="10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790BAA-647A-A77A-0317-6C9B8AD9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" y="0"/>
            <a:ext cx="6817677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9ECE44-6694-5691-AAD7-2AD0EE7BFE96}"/>
              </a:ext>
            </a:extLst>
          </p:cNvPr>
          <p:cNvSpPr/>
          <p:nvPr/>
        </p:nvSpPr>
        <p:spPr>
          <a:xfrm>
            <a:off x="7034979" y="290582"/>
            <a:ext cx="2374691" cy="6444515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Sub Menu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Width : 312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A366BF-E8C5-6D54-C405-70F9D8A98CA3}"/>
              </a:ext>
            </a:extLst>
          </p:cNvPr>
          <p:cNvSpPr/>
          <p:nvPr/>
        </p:nvSpPr>
        <p:spPr>
          <a:xfrm>
            <a:off x="1915297" y="401595"/>
            <a:ext cx="4880919" cy="64564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4297F9-5BAE-7BF6-5FED-AB23EB33DFAA}"/>
              </a:ext>
            </a:extLst>
          </p:cNvPr>
          <p:cNvSpPr/>
          <p:nvPr/>
        </p:nvSpPr>
        <p:spPr>
          <a:xfrm>
            <a:off x="7088042" y="339214"/>
            <a:ext cx="2273596" cy="699707"/>
          </a:xfrm>
          <a:prstGeom prst="rect">
            <a:avLst/>
          </a:prstGeom>
          <a:solidFill>
            <a:schemeClr val="tx1"/>
          </a:solidFill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4AD50-8CE8-3229-B2C4-5D43C3CFC198}"/>
              </a:ext>
            </a:extLst>
          </p:cNvPr>
          <p:cNvSpPr/>
          <p:nvPr/>
        </p:nvSpPr>
        <p:spPr>
          <a:xfrm>
            <a:off x="7088042" y="1076437"/>
            <a:ext cx="2273596" cy="699707"/>
          </a:xfrm>
          <a:prstGeom prst="rect">
            <a:avLst/>
          </a:prstGeom>
          <a:solidFill>
            <a:schemeClr val="tx1"/>
          </a:solidFill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C1E674-45CC-5CA4-D321-6E11D9DE07D8}"/>
              </a:ext>
            </a:extLst>
          </p:cNvPr>
          <p:cNvSpPr/>
          <p:nvPr/>
        </p:nvSpPr>
        <p:spPr>
          <a:xfrm>
            <a:off x="7088042" y="1832907"/>
            <a:ext cx="2273596" cy="2008010"/>
          </a:xfrm>
          <a:prstGeom prst="rect">
            <a:avLst/>
          </a:prstGeom>
          <a:solidFill>
            <a:schemeClr val="tx1"/>
          </a:solidFill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Sub Menu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6D2AF2-60D6-649E-98A9-E32DA916A7C5}"/>
              </a:ext>
            </a:extLst>
          </p:cNvPr>
          <p:cNvSpPr/>
          <p:nvPr/>
        </p:nvSpPr>
        <p:spPr>
          <a:xfrm>
            <a:off x="7088042" y="3906054"/>
            <a:ext cx="2273596" cy="1120839"/>
          </a:xfrm>
          <a:prstGeom prst="rect">
            <a:avLst/>
          </a:prstGeom>
          <a:solidFill>
            <a:schemeClr val="tx1"/>
          </a:solidFill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Sub Menu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7F859C-FF87-AABA-C2B5-3C5C3F6263E8}"/>
              </a:ext>
            </a:extLst>
          </p:cNvPr>
          <p:cNvSpPr/>
          <p:nvPr/>
        </p:nvSpPr>
        <p:spPr>
          <a:xfrm>
            <a:off x="7088042" y="6143377"/>
            <a:ext cx="2273596" cy="510744"/>
          </a:xfrm>
          <a:prstGeom prst="rect">
            <a:avLst/>
          </a:prstGeom>
          <a:solidFill>
            <a:schemeClr val="tx1"/>
          </a:solidFill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1B61F8-1A50-0F69-5F41-BD40CA897601}"/>
              </a:ext>
            </a:extLst>
          </p:cNvPr>
          <p:cNvSpPr txBox="1"/>
          <p:nvPr/>
        </p:nvSpPr>
        <p:spPr>
          <a:xfrm>
            <a:off x="9875252" y="2897612"/>
            <a:ext cx="166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ko-KR" alt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D6B551-C41D-0248-F889-8BDD1B35A5A6}"/>
              </a:ext>
            </a:extLst>
          </p:cNvPr>
          <p:cNvCxnSpPr>
            <a:cxnSpLocks/>
          </p:cNvCxnSpPr>
          <p:nvPr/>
        </p:nvCxnSpPr>
        <p:spPr>
          <a:xfrm>
            <a:off x="9769564" y="449606"/>
            <a:ext cx="0" cy="594914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6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54255E-4A6E-B5C0-8AB7-DE2F09D6D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9" y="1482088"/>
            <a:ext cx="3116862" cy="5193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6B1866-49A9-64C7-66ED-3CC1C6986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90" y="1482084"/>
            <a:ext cx="3116862" cy="51930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CE7C71-286E-216D-0EF1-2E33B48AB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71" y="1482088"/>
            <a:ext cx="3116862" cy="519302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A51550-E167-0FDE-BD45-F393C2A1725E}"/>
              </a:ext>
            </a:extLst>
          </p:cNvPr>
          <p:cNvSpPr/>
          <p:nvPr/>
        </p:nvSpPr>
        <p:spPr>
          <a:xfrm>
            <a:off x="452209" y="1482087"/>
            <a:ext cx="3116862" cy="51930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5BAB44-EDC8-0ADD-F523-2F123E38B538}"/>
              </a:ext>
            </a:extLst>
          </p:cNvPr>
          <p:cNvSpPr/>
          <p:nvPr/>
        </p:nvSpPr>
        <p:spPr>
          <a:xfrm>
            <a:off x="4461390" y="1482084"/>
            <a:ext cx="3116862" cy="51930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1B779D-32F3-3636-9AEA-AC8ECE073A62}"/>
              </a:ext>
            </a:extLst>
          </p:cNvPr>
          <p:cNvSpPr/>
          <p:nvPr/>
        </p:nvSpPr>
        <p:spPr>
          <a:xfrm>
            <a:off x="8470571" y="1482085"/>
            <a:ext cx="3116862" cy="51930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6A087D-210F-0C5F-C069-148D2F5BFAFE}"/>
              </a:ext>
            </a:extLst>
          </p:cNvPr>
          <p:cNvSpPr/>
          <p:nvPr/>
        </p:nvSpPr>
        <p:spPr>
          <a:xfrm>
            <a:off x="0" y="0"/>
            <a:ext cx="12192000" cy="96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서브 페이지</a:t>
            </a:r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준 비 중</a:t>
            </a:r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9EA4B-EA7A-5B70-B703-64FEC6C4ECF6}"/>
              </a:ext>
            </a:extLst>
          </p:cNvPr>
          <p:cNvSpPr txBox="1"/>
          <p:nvPr/>
        </p:nvSpPr>
        <p:spPr>
          <a:xfrm>
            <a:off x="452209" y="1112752"/>
            <a:ext cx="31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신규 서브페이지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24DD5-5507-D0E9-7F1C-01C92EF637F1}"/>
              </a:ext>
            </a:extLst>
          </p:cNvPr>
          <p:cNvSpPr txBox="1"/>
          <p:nvPr/>
        </p:nvSpPr>
        <p:spPr>
          <a:xfrm>
            <a:off x="4461390" y="1112750"/>
            <a:ext cx="31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인기 서브페이지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368FC-1709-1DD3-4EBC-F687C47836AD}"/>
              </a:ext>
            </a:extLst>
          </p:cNvPr>
          <p:cNvSpPr txBox="1"/>
          <p:nvPr/>
        </p:nvSpPr>
        <p:spPr>
          <a:xfrm>
            <a:off x="8470571" y="1112750"/>
            <a:ext cx="31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스타일 서브페이지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BFA35-6F2C-43CD-BFA6-A9748951E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23" y="3429000"/>
            <a:ext cx="1571154" cy="144598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0125AF-E21D-A12A-33F0-F5BD40221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63" y="3355605"/>
            <a:ext cx="1571154" cy="144598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15585C-A99B-781C-971E-028CAD52F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48" y="3428999"/>
            <a:ext cx="1571154" cy="144598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0821827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194</TotalTime>
  <Words>347</Words>
  <Application>Microsoft Office PowerPoint</Application>
  <PresentationFormat>와이드스크린</PresentationFormat>
  <Paragraphs>156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Corbel</vt:lpstr>
      <vt:lpstr>깊이</vt:lpstr>
      <vt:lpstr>목 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 차 </dc:title>
  <dc:creator>Jun</dc:creator>
  <cp:lastModifiedBy>Jun</cp:lastModifiedBy>
  <cp:revision>4</cp:revision>
  <dcterms:created xsi:type="dcterms:W3CDTF">2022-08-09T10:39:46Z</dcterms:created>
  <dcterms:modified xsi:type="dcterms:W3CDTF">2022-08-09T14:07:57Z</dcterms:modified>
</cp:coreProperties>
</file>