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6360" y="4291920"/>
            <a:ext cx="964764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988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636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789560" y="1584000"/>
            <a:ext cx="6500520" cy="51840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789560" y="1584000"/>
            <a:ext cx="6500520" cy="518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16000" y="177840"/>
            <a:ext cx="96480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1636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988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16360" y="4291920"/>
            <a:ext cx="964764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16360" y="4291920"/>
            <a:ext cx="964764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988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1636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89560" y="1584000"/>
            <a:ext cx="6500520" cy="5184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89560" y="1584000"/>
            <a:ext cx="6500520" cy="518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6000" y="177840"/>
            <a:ext cx="96480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636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5184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9880" y="429192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9880" y="1584000"/>
            <a:ext cx="470772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6360" y="4291920"/>
            <a:ext cx="9647640" cy="247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9648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 spc="-1">
                <a:latin typeface="Ubuntu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6360" y="1584000"/>
            <a:ext cx="9647640" cy="5184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2800" spc="-1">
                <a:latin typeface="Open San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400" spc="-1">
                <a:latin typeface="Open San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2000" spc="-1">
                <a:latin typeface="Open San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Open San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Open Sans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000" spc="-1">
                <a:latin typeface="Open Sans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515720" y="6912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C1F145D-EC01-4310-9EC3-E8E84710336E}" type="slidenum">
              <a:rPr lang="en-IE" sz="1400" spc="-1">
                <a:latin typeface="Open Sans"/>
              </a:rPr>
              <a:t>&lt;number&gt;</a:t>
            </a:fld>
            <a:endParaRPr/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0" y="6850440"/>
            <a:ext cx="2088000" cy="717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5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2.png" descr=""/>
          <p:cNvPicPr/>
          <p:nvPr/>
        </p:nvPicPr>
        <p:blipFill>
          <a:blip r:embed="rId2"/>
          <a:stretch/>
        </p:blipFill>
        <p:spPr>
          <a:xfrm>
            <a:off x="3858840" y="5889600"/>
            <a:ext cx="2361960" cy="496800"/>
          </a:xfrm>
          <a:prstGeom prst="rect">
            <a:avLst/>
          </a:prstGeom>
          <a:ln w="12600">
            <a:noFill/>
          </a:ln>
        </p:spPr>
      </p:pic>
      <p:pic>
        <p:nvPicPr>
          <p:cNvPr id="39" name="image3.png" descr=""/>
          <p:cNvPicPr/>
          <p:nvPr/>
        </p:nvPicPr>
        <p:blipFill>
          <a:blip r:embed="rId3"/>
          <a:stretch/>
        </p:blipFill>
        <p:spPr>
          <a:xfrm>
            <a:off x="4060800" y="3629880"/>
            <a:ext cx="2193840" cy="1892520"/>
          </a:xfrm>
          <a:prstGeom prst="rect">
            <a:avLst/>
          </a:prstGeom>
          <a:ln w="12600">
            <a:noFill/>
          </a:ln>
        </p:spPr>
      </p:pic>
      <p:pic>
        <p:nvPicPr>
          <p:cNvPr id="40" name="image3.png" descr=""/>
          <p:cNvPicPr/>
          <p:nvPr/>
        </p:nvPicPr>
        <p:blipFill>
          <a:blip r:embed="rId4"/>
          <a:stretch/>
        </p:blipFill>
        <p:spPr>
          <a:xfrm>
            <a:off x="7604640" y="5932800"/>
            <a:ext cx="2193840" cy="1892520"/>
          </a:xfrm>
          <a:prstGeom prst="rect">
            <a:avLst/>
          </a:prstGeom>
          <a:ln w="1260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990360" y="6855840"/>
            <a:ext cx="939960" cy="30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2760" spc="-1">
                <a:latin typeface="Helvetica Light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760" spc="-1">
                <a:latin typeface="Helvetica Light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2760" spc="-1">
                <a:latin typeface="Helvetica Light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760" spc="-1">
                <a:latin typeface="Helvetica Light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E" sz="2760" spc="-1">
                <a:latin typeface="Helvetica Light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1110" spc="-1">
                <a:latin typeface="Helvetica Light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1110" spc="-1">
                <a:latin typeface="Helvetica Light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1110" spc="-1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80000" cy="7632000"/>
          </a:xfrm>
          <a:prstGeom prst="rect">
            <a:avLst/>
          </a:prstGeom>
          <a:solidFill>
            <a:srgbClr val="223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160000" y="216000"/>
            <a:ext cx="5731200" cy="511200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792000" y="5328000"/>
            <a:ext cx="8352000" cy="197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IE" sz="4800" spc="-1">
                <a:solidFill>
                  <a:srgbClr val="ffffff"/>
                </a:solidFill>
                <a:latin typeface="Ubuntu"/>
              </a:rPr>
              <a:t>Galway Meetup @ HPE</a:t>
            </a:r>
            <a:endParaRPr/>
          </a:p>
          <a:p>
            <a:pPr algn="ctr"/>
            <a:endParaRPr/>
          </a:p>
          <a:p>
            <a:pPr algn="ctr"/>
            <a:r>
              <a:rPr lang="en-IE" sz="3600" spc="-1">
                <a:solidFill>
                  <a:srgbClr val="ffffff"/>
                </a:solidFill>
                <a:latin typeface="Ubuntu"/>
              </a:rPr>
              <a:t>24/11/2015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016000" y="1943640"/>
            <a:ext cx="7776000" cy="518652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216000" y="177840"/>
            <a:ext cx="9648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E" sz="4400" spc="-1">
                <a:latin typeface="Ubuntu"/>
              </a:rPr>
              <a:t>Who am I?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88000" y="1368000"/>
            <a:ext cx="950400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400" spc="-1">
                <a:latin typeface="Open Sans"/>
              </a:rPr>
              <a:t>Tom Barlow (</a:t>
            </a:r>
            <a:r>
              <a:rPr lang="en-IE" sz="2400" spc="-1">
                <a:solidFill>
                  <a:srgbClr val="0066ff"/>
                </a:solidFill>
                <a:latin typeface="Open Sans"/>
              </a:rPr>
              <a:t>@tomwbarlow</a:t>
            </a:r>
            <a:r>
              <a:rPr lang="en-IE" sz="2400" spc="-1">
                <a:latin typeface="Open Sans"/>
              </a:rPr>
              <a:t>) - Software Engineer at Docker</a:t>
            </a:r>
            <a:endParaRPr/>
          </a:p>
          <a:p>
            <a:pPr marL="432000" indent="-324000" algn="ctr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400" spc="-1">
                <a:latin typeface="Open Sans"/>
              </a:rPr>
              <a:t> </a:t>
            </a: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6201000" y="7200000"/>
            <a:ext cx="6255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1800" spc="-1">
                <a:latin typeface="Arial"/>
              </a:rPr>
              <a:t>Image courtesy of Sean Ryan, HPE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176000" y="72000"/>
            <a:ext cx="4692240" cy="338256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432000" y="1405440"/>
            <a:ext cx="3672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7200" spc="-1">
                <a:solidFill>
                  <a:srgbClr val="000000"/>
                </a:solidFill>
                <a:latin typeface="Ubuntu"/>
              </a:rPr>
              <a:t>This is a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32000" y="4680000"/>
            <a:ext cx="2664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7200" spc="-1">
                <a:solidFill>
                  <a:srgbClr val="000000"/>
                </a:solidFill>
                <a:latin typeface="Ubuntu"/>
              </a:rPr>
              <a:t>Not a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193920" y="3672000"/>
            <a:ext cx="6656040" cy="3744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6000" y="177840"/>
            <a:ext cx="9648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E" sz="4400" spc="-1">
                <a:latin typeface="Ubuntu"/>
              </a:rPr>
              <a:t>There are meetup rules...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216360" y="1584000"/>
            <a:ext cx="964764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Talk to people that you do not know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Ask lots of questions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Be respectful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Keep slides to a minimum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Demo and then demo some more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3200" spc="-1">
                <a:latin typeface="Open Sans"/>
              </a:rPr>
              <a:t>Don't judge! Things won't go to plan.. etc.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231520" y="1271520"/>
            <a:ext cx="4128480" cy="412848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792000" y="2376000"/>
            <a:ext cx="4896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4400" spc="-1">
                <a:latin typeface="Arial"/>
              </a:rPr>
              <a:t>Photo Tweets ==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792000" y="3384000"/>
            <a:ext cx="4248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2800" spc="-1">
                <a:solidFill>
                  <a:srgbClr val="0066ff"/>
                </a:solidFill>
                <a:latin typeface="Arial"/>
              </a:rPr>
              <a:t>#dockermeetup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16000" y="177840"/>
            <a:ext cx="9648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E" sz="4400" spc="-1">
                <a:latin typeface="Ubuntu"/>
              </a:rPr>
              <a:t>Thank you to...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2232000" y="1800000"/>
            <a:ext cx="554400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IE" sz="4000" spc="-1">
                <a:latin typeface="Arial"/>
              </a:rPr>
              <a:t>Eoghan Shields</a:t>
            </a:r>
            <a:endParaRPr/>
          </a:p>
          <a:p>
            <a:pPr algn="ctr"/>
            <a:endParaRPr/>
          </a:p>
          <a:p>
            <a:pPr algn="ctr"/>
            <a:r>
              <a:rPr lang="en-IE" sz="4000" spc="-1">
                <a:latin typeface="Arial"/>
              </a:rPr>
              <a:t>&amp;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 rot="20536200">
            <a:off x="7184880" y="1606680"/>
            <a:ext cx="2356200" cy="20167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952000" y="3600000"/>
            <a:ext cx="3936600" cy="2622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16000" y="177840"/>
            <a:ext cx="9648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E" sz="4400" spc="-1">
                <a:latin typeface="Ubuntu"/>
              </a:rPr>
              <a:t>What's new?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216360" y="1584000"/>
            <a:ext cx="964764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Docker 1.9 Released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docker network exits experimental and is part of standard release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New top-level volume subcommand and API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Add a new unless-stopped restart policy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
</a:t>
            </a:r>
            <a:r>
              <a:rPr lang="en-IE" sz="2600" spc="-1">
                <a:latin typeface="Cabin Regular"/>
              </a:rPr>
              <a:t> </a:t>
            </a:r>
            <a:endParaRPr/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DockerCon EU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Tutum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Docker Content Trust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Nautilus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New Docker Trusted Registry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Public beta availability Docker Universal Control Plane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Dockercraft</a:t>
            </a:r>
            <a:endParaRPr/>
          </a:p>
          <a:p>
            <a:pPr lvl="2" marL="1296000" indent="-288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  </a:t>
            </a:r>
            <a:r>
              <a:rPr lang="en-IE" sz="2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Cabin Regular"/>
                <a:ea typeface="Cabin Regular"/>
              </a:rPr>
              <a:t>Unikernels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Docker</Template>
  <TotalTime>357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2015-10-11T12:51:05Z</dcterms:created>
  <dc:language>en-IE</dc:language>
  <dcterms:modified xsi:type="dcterms:W3CDTF">2015-11-24T12:44:48Z</dcterms:modified>
  <cp:revision>15</cp:revision>
  <dc:title>Docker</dc:title>
</cp:coreProperties>
</file>