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4" r:id="rId5"/>
    <p:sldId id="272" r:id="rId6"/>
    <p:sldId id="278" r:id="rId7"/>
    <p:sldId id="279" r:id="rId8"/>
    <p:sldId id="281" r:id="rId9"/>
    <p:sldId id="285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82" d="100"/>
          <a:sy n="82" d="100"/>
        </p:scale>
        <p:origin x="6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9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5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3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19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1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2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83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35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9D5A-A65A-4C64-81A3-2D16D263DDE9}" type="datetimeFigureOut">
              <a:rPr lang="en-AU" smtClean="0"/>
              <a:pPr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C0FB-BC52-43E9-B606-06B8E3D0B77B}" type="slidenum">
              <a:rPr lang="en-AU" smtClean="0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57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908720"/>
            <a:ext cx="85347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Instructions</a:t>
            </a:r>
          </a:p>
          <a:p>
            <a:pPr algn="ctr"/>
            <a:endParaRPr lang="en-AU" sz="2400" dirty="0">
              <a:solidFill>
                <a:schemeClr val="bg1"/>
              </a:solidFill>
            </a:endParaRPr>
          </a:p>
          <a:p>
            <a:pPr algn="ctr"/>
            <a:endParaRPr lang="en-AU" sz="2400" dirty="0">
              <a:solidFill>
                <a:schemeClr val="bg1"/>
              </a:solidFill>
            </a:endParaRPr>
          </a:p>
          <a:p>
            <a:pPr algn="just"/>
            <a:r>
              <a:rPr lang="en-AU" sz="2400" dirty="0">
                <a:solidFill>
                  <a:schemeClr val="bg1"/>
                </a:solidFill>
              </a:rPr>
              <a:t>This experiment aims to explore our ability to find objects quickly. In each trial, you will see a number of coloured letters. Your goal is to locate the inclined letter ‘</a:t>
            </a:r>
            <a:r>
              <a:rPr lang="en-AU" sz="2400" b="1" dirty="0">
                <a:solidFill>
                  <a:schemeClr val="bg1"/>
                </a:solidFill>
              </a:rPr>
              <a:t>T’</a:t>
            </a:r>
            <a:r>
              <a:rPr lang="en-AU" sz="2400" dirty="0">
                <a:solidFill>
                  <a:schemeClr val="bg1"/>
                </a:solidFill>
              </a:rPr>
              <a:t> among the other letters.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85720" y="6093296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see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an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example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85720" y="6063679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Press the space bar to start.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5720" y="928670"/>
            <a:ext cx="8534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>
                <a:solidFill>
                  <a:schemeClr val="bg1"/>
                </a:solidFill>
              </a:rPr>
              <a:t>Your task will be to locate the Y as fast as you can. You must ignore any other letters on the screen, including the letter T. </a:t>
            </a:r>
            <a:r>
              <a:rPr lang="en-AU" sz="2000" b="1" u="sng" dirty="0">
                <a:solidFill>
                  <a:schemeClr val="bg1"/>
                </a:solidFill>
              </a:rPr>
              <a:t>The only important letter at this stage of the experiment is the letter Y.</a:t>
            </a:r>
          </a:p>
          <a:p>
            <a:pPr algn="just"/>
            <a:endParaRPr lang="en-AU" altLang="zh-TW" sz="2000" dirty="0">
              <a:solidFill>
                <a:schemeClr val="bg1"/>
              </a:solidFill>
              <a:cs typeface="Arial" charset="0"/>
            </a:endParaRPr>
          </a:p>
          <a:p>
            <a:pPr algn="just"/>
            <a:r>
              <a:rPr lang="en-AU" altLang="zh-TW" sz="2000" dirty="0">
                <a:solidFill>
                  <a:schemeClr val="bg1"/>
                </a:solidFill>
                <a:cs typeface="Arial" charset="0"/>
              </a:rPr>
              <a:t>As in the last phase, each trial will begin with an empty screen followed by a small + in the centre of the screen. It’s very important to look at the + before the letters appear. Once they appear, you can move your eyes and try to locate the Y as fast as you can. You must press the correct key according to its direction the Y is pointing. </a:t>
            </a:r>
          </a:p>
          <a:p>
            <a:pPr algn="just"/>
            <a:endParaRPr lang="en-AU" altLang="zh-TW" sz="2000" dirty="0">
              <a:solidFill>
                <a:schemeClr val="bg1"/>
              </a:solidFill>
              <a:cs typeface="Arial" charset="0"/>
            </a:endParaRPr>
          </a:p>
          <a:p>
            <a:pPr algn="just"/>
            <a:r>
              <a:rPr lang="en-AU" altLang="zh-TW" sz="2000" dirty="0">
                <a:solidFill>
                  <a:schemeClr val="bg1"/>
                </a:solidFill>
                <a:cs typeface="Arial" charset="0"/>
              </a:rPr>
              <a:t>Remember that in order to complete the task as quickly as possible, </a:t>
            </a:r>
            <a:r>
              <a:rPr lang="en-AU" sz="2000" dirty="0">
                <a:solidFill>
                  <a:schemeClr val="bg1"/>
                </a:solidFill>
              </a:rPr>
              <a:t>it’s convenient to keep your fingers on the Z and M keys throughout the task.</a:t>
            </a:r>
          </a:p>
        </p:txBody>
      </p:sp>
    </p:spTree>
    <p:extLst>
      <p:ext uri="{BB962C8B-B14F-4D97-AF65-F5344CB8AC3E}">
        <p14:creationId xmlns:p14="http://schemas.microsoft.com/office/powerpoint/2010/main" val="1961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"/>
          <p:cNvSpPr txBox="1"/>
          <p:nvPr/>
        </p:nvSpPr>
        <p:spPr>
          <a:xfrm>
            <a:off x="285720" y="6063679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see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another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example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6772082-093E-4324-B576-F983D483623A}"/>
              </a:ext>
            </a:extLst>
          </p:cNvPr>
          <p:cNvGrpSpPr/>
          <p:nvPr/>
        </p:nvGrpSpPr>
        <p:grpSpPr>
          <a:xfrm>
            <a:off x="2195736" y="764704"/>
            <a:ext cx="4752528" cy="4680520"/>
            <a:chOff x="2195736" y="764704"/>
            <a:chExt cx="4752528" cy="468052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DC7042E-326B-4BB0-95CF-453AA663F5FA}"/>
                </a:ext>
              </a:extLst>
            </p:cNvPr>
            <p:cNvSpPr/>
            <p:nvPr/>
          </p:nvSpPr>
          <p:spPr>
            <a:xfrm>
              <a:off x="2195736" y="764704"/>
              <a:ext cx="4752528" cy="4680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39 Elipse"/>
            <p:cNvSpPr/>
            <p:nvPr/>
          </p:nvSpPr>
          <p:spPr>
            <a:xfrm>
              <a:off x="5868144" y="3356992"/>
              <a:ext cx="533237" cy="50405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132C852-90FB-4852-8646-3DDEF22574B2}"/>
                </a:ext>
              </a:extLst>
            </p:cNvPr>
            <p:cNvGrpSpPr/>
            <p:nvPr/>
          </p:nvGrpSpPr>
          <p:grpSpPr>
            <a:xfrm>
              <a:off x="2915816" y="2204864"/>
              <a:ext cx="180000" cy="180000"/>
              <a:chOff x="2987824" y="2330000"/>
              <a:chExt cx="180000" cy="180000"/>
            </a:xfrm>
          </p:grpSpPr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8AE7723-7C3E-4292-B062-341C761B8DC1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B117DBF5-ADAA-46F9-AABE-DDA0C1EA71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FD54D92-EF59-4844-B900-3E18F813C2CE}"/>
                </a:ext>
              </a:extLst>
            </p:cNvPr>
            <p:cNvGrpSpPr/>
            <p:nvPr/>
          </p:nvGrpSpPr>
          <p:grpSpPr>
            <a:xfrm>
              <a:off x="4932040" y="1210184"/>
              <a:ext cx="188064" cy="180000"/>
              <a:chOff x="2987824" y="2330000"/>
              <a:chExt cx="180000" cy="180000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74A26F1-F351-40B4-A07C-8830C79EC72B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FC76D16D-AAA4-4461-A59D-0F9B84A917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1DBF9EA-59E3-4C1B-9939-CDE7FAFE11A4}"/>
                </a:ext>
              </a:extLst>
            </p:cNvPr>
            <p:cNvGrpSpPr/>
            <p:nvPr/>
          </p:nvGrpSpPr>
          <p:grpSpPr>
            <a:xfrm>
              <a:off x="3923928" y="2912532"/>
              <a:ext cx="180000" cy="180000"/>
              <a:chOff x="2987824" y="2330000"/>
              <a:chExt cx="180000" cy="180000"/>
            </a:xfrm>
          </p:grpSpPr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76A000B5-883E-4F03-96D9-1A48300C0CED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735C3D59-CDDC-4413-8682-59F4692AB8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CE816F0-90D5-47D5-BF3C-288535CD0A45}"/>
                </a:ext>
              </a:extLst>
            </p:cNvPr>
            <p:cNvGrpSpPr/>
            <p:nvPr/>
          </p:nvGrpSpPr>
          <p:grpSpPr>
            <a:xfrm>
              <a:off x="5616136" y="3231488"/>
              <a:ext cx="180000" cy="180000"/>
              <a:chOff x="2987824" y="2330000"/>
              <a:chExt cx="180000" cy="180000"/>
            </a:xfrm>
          </p:grpSpPr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B9D1142C-6FA1-4DD6-8BD8-0AEC8A8ED40B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96EEA88B-607B-4DC2-ABCA-F37A362A43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04C7B229-FAC6-4C38-9D8D-621C78B89876}"/>
                </a:ext>
              </a:extLst>
            </p:cNvPr>
            <p:cNvGrpSpPr/>
            <p:nvPr/>
          </p:nvGrpSpPr>
          <p:grpSpPr>
            <a:xfrm rot="5400000">
              <a:off x="3293888" y="1120184"/>
              <a:ext cx="180000" cy="180000"/>
              <a:chOff x="2987824" y="2330000"/>
              <a:chExt cx="180000" cy="180000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5C21083E-FAC8-4BCA-9815-C21FADC2B8C5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28C1E560-4CAB-4C30-9B03-E4F307C0FD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9749A611-BD83-4CC2-84C7-45D8FE794812}"/>
                </a:ext>
              </a:extLst>
            </p:cNvPr>
            <p:cNvGrpSpPr/>
            <p:nvPr/>
          </p:nvGrpSpPr>
          <p:grpSpPr>
            <a:xfrm rot="5400000">
              <a:off x="6311381" y="1484784"/>
              <a:ext cx="180000" cy="180000"/>
              <a:chOff x="2987824" y="2330000"/>
              <a:chExt cx="180000" cy="180000"/>
            </a:xfrm>
          </p:grpSpPr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C518CE7A-5C10-4285-9041-2FA598724451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41B9CB87-E1EC-4FD0-A17C-81B90396C6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5C8C79F-3012-42E5-941D-0A4465478CB5}"/>
                </a:ext>
              </a:extLst>
            </p:cNvPr>
            <p:cNvGrpSpPr/>
            <p:nvPr/>
          </p:nvGrpSpPr>
          <p:grpSpPr>
            <a:xfrm rot="5400000">
              <a:off x="5030104" y="3519020"/>
              <a:ext cx="180000" cy="180000"/>
              <a:chOff x="2987824" y="2330000"/>
              <a:chExt cx="180000" cy="180000"/>
            </a:xfrm>
          </p:grpSpPr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89FB84B-1434-4854-80B8-2866ABE1E7D9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79D22E0-DF9A-4D71-8B86-5D1737D36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600CD6BE-7DB7-4690-AE0C-F063A305732B}"/>
                </a:ext>
              </a:extLst>
            </p:cNvPr>
            <p:cNvGrpSpPr/>
            <p:nvPr/>
          </p:nvGrpSpPr>
          <p:grpSpPr>
            <a:xfrm rot="5400000">
              <a:off x="3915208" y="4098318"/>
              <a:ext cx="180000" cy="180000"/>
              <a:chOff x="2987824" y="2330000"/>
              <a:chExt cx="180000" cy="180000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1FCBD8B7-23EA-4E1C-8B6B-BD7354FFBB20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1070521C-1174-48E2-9994-FBADF446DE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E6A468F0-D2C5-43F5-8DF3-F2A2F0F522BB}"/>
                </a:ext>
              </a:extLst>
            </p:cNvPr>
            <p:cNvGrpSpPr/>
            <p:nvPr/>
          </p:nvGrpSpPr>
          <p:grpSpPr>
            <a:xfrm>
              <a:off x="3275008" y="4581128"/>
              <a:ext cx="180000" cy="180000"/>
              <a:chOff x="2987824" y="2330000"/>
              <a:chExt cx="180000" cy="180000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C3AF655-511C-4DBD-85B6-67586E81AC2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95C70E8A-CD3B-4FC5-8938-1D734EC75F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784C250-0A21-4463-9F03-D40583E3847F}"/>
                </a:ext>
              </a:extLst>
            </p:cNvPr>
            <p:cNvGrpSpPr/>
            <p:nvPr/>
          </p:nvGrpSpPr>
          <p:grpSpPr>
            <a:xfrm rot="5400000">
              <a:off x="3923928" y="4510008"/>
              <a:ext cx="180000" cy="180000"/>
              <a:chOff x="2987824" y="2330000"/>
              <a:chExt cx="180000" cy="180000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F541020F-740D-419D-AFC6-629BB441C23C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0CCA9A88-E77E-4FBD-B110-FDBDC54FB9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ABAC7AF3-D356-4331-BBA6-14AAE81C760F}"/>
                </a:ext>
              </a:extLst>
            </p:cNvPr>
            <p:cNvGrpSpPr/>
            <p:nvPr/>
          </p:nvGrpSpPr>
          <p:grpSpPr>
            <a:xfrm rot="5400000">
              <a:off x="4950074" y="4510008"/>
              <a:ext cx="180000" cy="180000"/>
              <a:chOff x="2987824" y="2330000"/>
              <a:chExt cx="180000" cy="180000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8FDC8466-5CB5-4EE5-9AB6-CDBA3719E3DC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C61E065-046B-4991-B5ED-BBC8DBBBE5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CE072FA-9C9B-482B-BE17-5056FB501E73}"/>
                </a:ext>
              </a:extLst>
            </p:cNvPr>
            <p:cNvGrpSpPr/>
            <p:nvPr/>
          </p:nvGrpSpPr>
          <p:grpSpPr>
            <a:xfrm rot="5400000">
              <a:off x="3563888" y="1516431"/>
              <a:ext cx="180000" cy="180000"/>
              <a:chOff x="2987824" y="2330000"/>
              <a:chExt cx="180000" cy="180000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4319A43B-D69F-46B5-AF9C-5FE7F1FF05CB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F9BB50DB-22FF-4FDA-BA4C-C6F328C134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59F5326A-B79D-4882-81B0-6846A2177236}"/>
                </a:ext>
              </a:extLst>
            </p:cNvPr>
            <p:cNvGrpSpPr/>
            <p:nvPr/>
          </p:nvGrpSpPr>
          <p:grpSpPr>
            <a:xfrm rot="5400000">
              <a:off x="5642176" y="2133744"/>
              <a:ext cx="180000" cy="180000"/>
              <a:chOff x="2987824" y="2330000"/>
              <a:chExt cx="180000" cy="180000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359E9F9B-1FF7-41EF-ADA5-EE0BF698DCB1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1398DDE8-A4A0-45F4-A22F-69B5BAFC3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15B872C9-CAD5-42FC-82D3-2FC388D71C99}"/>
                </a:ext>
              </a:extLst>
            </p:cNvPr>
            <p:cNvGrpSpPr/>
            <p:nvPr/>
          </p:nvGrpSpPr>
          <p:grpSpPr>
            <a:xfrm rot="10800000">
              <a:off x="6044762" y="1844824"/>
              <a:ext cx="180000" cy="180000"/>
              <a:chOff x="2987824" y="2330000"/>
              <a:chExt cx="180000" cy="180000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23688214-61AE-4776-945E-3F4D9059633F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0A9A1352-5D06-4A7B-A053-50EC7310CE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9C8AFA76-8C24-448F-B6A3-6047F84CA9C1}"/>
                </a:ext>
              </a:extLst>
            </p:cNvPr>
            <p:cNvGrpSpPr/>
            <p:nvPr/>
          </p:nvGrpSpPr>
          <p:grpSpPr>
            <a:xfrm rot="10800000">
              <a:off x="5344320" y="4510008"/>
              <a:ext cx="180000" cy="180000"/>
              <a:chOff x="2987824" y="2330000"/>
              <a:chExt cx="180000" cy="180000"/>
            </a:xfrm>
          </p:grpSpPr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4D19F46F-765A-4586-B89D-0BB61E69144B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F61C20D-04E1-4C28-9D17-2F5FECCB46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2643474-F765-4C99-B1A7-B20033DA48AF}"/>
                </a:ext>
              </a:extLst>
            </p:cNvPr>
            <p:cNvGrpSpPr/>
            <p:nvPr/>
          </p:nvGrpSpPr>
          <p:grpSpPr>
            <a:xfrm rot="10800000">
              <a:off x="3995048" y="3193276"/>
              <a:ext cx="180000" cy="180000"/>
              <a:chOff x="2987824" y="2330000"/>
              <a:chExt cx="180000" cy="180000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0306CF51-3416-4FEC-813D-A0451BFF208B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F14B961C-FF63-4689-8556-041C0AF685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A35C009-BC0C-45F3-BAF3-CF22A1D9B14B}"/>
                </a:ext>
              </a:extLst>
            </p:cNvPr>
            <p:cNvGrpSpPr/>
            <p:nvPr/>
          </p:nvGrpSpPr>
          <p:grpSpPr>
            <a:xfrm>
              <a:off x="6056022" y="3537032"/>
              <a:ext cx="180000" cy="180000"/>
              <a:chOff x="6056022" y="3510300"/>
              <a:chExt cx="180000" cy="180000"/>
            </a:xfrm>
          </p:grpSpPr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420CCC0C-822C-490D-9D77-049C645B47C8}"/>
                  </a:ext>
                </a:extLst>
              </p:cNvPr>
              <p:cNvCxnSpPr/>
              <p:nvPr/>
            </p:nvCxnSpPr>
            <p:spPr>
              <a:xfrm rot="10800000" flipH="1">
                <a:off x="6056022" y="3603496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12C11197-0BD7-482D-B6D9-D84642C66D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72202" y="36003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85720" y="6063679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continue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9B88ADD-432B-4D3F-9D56-D5437CE5AF44}"/>
              </a:ext>
            </a:extLst>
          </p:cNvPr>
          <p:cNvGrpSpPr/>
          <p:nvPr/>
        </p:nvGrpSpPr>
        <p:grpSpPr>
          <a:xfrm>
            <a:off x="2195736" y="764704"/>
            <a:ext cx="4752528" cy="4680520"/>
            <a:chOff x="2195736" y="764704"/>
            <a:chExt cx="4752528" cy="468052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319EA37-17EE-44AC-9D47-A7BB6B6DF08F}"/>
                </a:ext>
              </a:extLst>
            </p:cNvPr>
            <p:cNvSpPr/>
            <p:nvPr/>
          </p:nvSpPr>
          <p:spPr>
            <a:xfrm>
              <a:off x="2195736" y="764704"/>
              <a:ext cx="4752528" cy="4680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39 Elipse">
              <a:extLst>
                <a:ext uri="{FF2B5EF4-FFF2-40B4-BE49-F238E27FC236}">
                  <a16:creationId xmlns:a16="http://schemas.microsoft.com/office/drawing/2014/main" id="{9F9597CD-C215-419B-8451-2F1E8055A7B6}"/>
                </a:ext>
              </a:extLst>
            </p:cNvPr>
            <p:cNvSpPr/>
            <p:nvPr/>
          </p:nvSpPr>
          <p:spPr>
            <a:xfrm>
              <a:off x="5724128" y="1124744"/>
              <a:ext cx="533237" cy="50405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50070331-AEAB-4EB2-ACCB-B42DA75E0B1C}"/>
                </a:ext>
              </a:extLst>
            </p:cNvPr>
            <p:cNvGrpSpPr/>
            <p:nvPr/>
          </p:nvGrpSpPr>
          <p:grpSpPr>
            <a:xfrm>
              <a:off x="2483768" y="2043744"/>
              <a:ext cx="180000" cy="180000"/>
              <a:chOff x="2987824" y="2330000"/>
              <a:chExt cx="180000" cy="180000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EF5A7C1-84B0-40CA-9FA0-AE7195153CA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60A3346F-94C2-4EF3-90CA-AAFC3D09B3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AE4F5E1-FC8E-40EB-903B-2944BFA8F131}"/>
                </a:ext>
              </a:extLst>
            </p:cNvPr>
            <p:cNvGrpSpPr/>
            <p:nvPr/>
          </p:nvGrpSpPr>
          <p:grpSpPr>
            <a:xfrm>
              <a:off x="6163333" y="3246627"/>
              <a:ext cx="188064" cy="180000"/>
              <a:chOff x="2987824" y="2330000"/>
              <a:chExt cx="180000" cy="180000"/>
            </a:xfrm>
          </p:grpSpPr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DF8C0C46-54EB-45F9-AC8A-1CA0D4CC87C9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E95DAD0F-CBAE-4E05-A3ED-94BB3028BE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17FEEEDD-E9FC-4351-BCFE-1AF1C1102641}"/>
                </a:ext>
              </a:extLst>
            </p:cNvPr>
            <p:cNvGrpSpPr/>
            <p:nvPr/>
          </p:nvGrpSpPr>
          <p:grpSpPr>
            <a:xfrm>
              <a:off x="3563365" y="1682130"/>
              <a:ext cx="180000" cy="180000"/>
              <a:chOff x="2987824" y="2330000"/>
              <a:chExt cx="180000" cy="180000"/>
            </a:xfrm>
          </p:grpSpPr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5B6B8689-8CFE-4422-A8D1-161139CA1592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84B59762-E710-4263-80FA-BD90F3EB06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1DABF2A-72DF-46DC-8B2E-3390A8F581D0}"/>
                </a:ext>
              </a:extLst>
            </p:cNvPr>
            <p:cNvGrpSpPr/>
            <p:nvPr/>
          </p:nvGrpSpPr>
          <p:grpSpPr>
            <a:xfrm>
              <a:off x="3228992" y="3613349"/>
              <a:ext cx="180000" cy="180000"/>
              <a:chOff x="2987824" y="2330000"/>
              <a:chExt cx="180000" cy="180000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87AF1BB5-9DA5-42C9-819E-7A076D89836D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2F73DE3C-3760-4349-AA41-9DD4728E1E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7CAF543-CFDA-445F-993D-4A7FA5DD3632}"/>
                </a:ext>
              </a:extLst>
            </p:cNvPr>
            <p:cNvGrpSpPr/>
            <p:nvPr/>
          </p:nvGrpSpPr>
          <p:grpSpPr>
            <a:xfrm rot="5400000">
              <a:off x="3563365" y="1173938"/>
              <a:ext cx="180000" cy="180000"/>
              <a:chOff x="2987824" y="2330000"/>
              <a:chExt cx="180000" cy="180000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7841CC6F-847C-4D84-809B-B202263891F9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464E1F6B-E518-41BE-8EDF-29BD5E5A2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A5AB978-B0F0-4694-942E-FA46750DAEA0}"/>
                </a:ext>
              </a:extLst>
            </p:cNvPr>
            <p:cNvGrpSpPr/>
            <p:nvPr/>
          </p:nvGrpSpPr>
          <p:grpSpPr>
            <a:xfrm rot="5400000">
              <a:off x="4852836" y="1111464"/>
              <a:ext cx="180000" cy="180000"/>
              <a:chOff x="2987824" y="2330000"/>
              <a:chExt cx="180000" cy="180000"/>
            </a:xfrm>
          </p:grpSpPr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7C048E7-2A1A-4C0A-9F95-25B245BA5328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84E94024-1E5E-4C35-8F1F-F893873663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843ABEF-7C69-4B0E-98FC-309D3E3B9129}"/>
                </a:ext>
              </a:extLst>
            </p:cNvPr>
            <p:cNvGrpSpPr/>
            <p:nvPr/>
          </p:nvGrpSpPr>
          <p:grpSpPr>
            <a:xfrm rot="5400000">
              <a:off x="5677051" y="4491128"/>
              <a:ext cx="180000" cy="180000"/>
              <a:chOff x="2987824" y="2330000"/>
              <a:chExt cx="180000" cy="180000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768E0C8C-9779-46FD-A42F-44B580FA4634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251E408A-1B6F-4C6E-8447-13E3513CE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6A0D5BB-14A5-4385-8632-E855F4537455}"/>
                </a:ext>
              </a:extLst>
            </p:cNvPr>
            <p:cNvGrpSpPr/>
            <p:nvPr/>
          </p:nvGrpSpPr>
          <p:grpSpPr>
            <a:xfrm rot="5400000">
              <a:off x="3275008" y="4040524"/>
              <a:ext cx="180000" cy="180000"/>
              <a:chOff x="2987824" y="2330000"/>
              <a:chExt cx="180000" cy="180000"/>
            </a:xfrm>
          </p:grpSpPr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8BA39FFA-59D3-47A6-9376-6B06D630B0EC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6965647F-3BA3-4458-AEF6-CCB5936948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2E39F10-DC1F-4F5D-AEF2-311954665071}"/>
                </a:ext>
              </a:extLst>
            </p:cNvPr>
            <p:cNvGrpSpPr/>
            <p:nvPr/>
          </p:nvGrpSpPr>
          <p:grpSpPr>
            <a:xfrm>
              <a:off x="3275008" y="4581128"/>
              <a:ext cx="180000" cy="180000"/>
              <a:chOff x="2987824" y="2330000"/>
              <a:chExt cx="180000" cy="180000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A095FC6B-2327-48FE-A44C-D598339D6175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1FD6FE16-33E5-402F-B98A-A750514326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3A41E4-6AB6-4B55-82A0-E994D71CACEF}"/>
                </a:ext>
              </a:extLst>
            </p:cNvPr>
            <p:cNvGrpSpPr/>
            <p:nvPr/>
          </p:nvGrpSpPr>
          <p:grpSpPr>
            <a:xfrm rot="5400000">
              <a:off x="3562434" y="2866766"/>
              <a:ext cx="180000" cy="180000"/>
              <a:chOff x="2987824" y="2330000"/>
              <a:chExt cx="180000" cy="180000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7424CC10-1CC2-4392-8EB4-4B3F0FB3C97E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0DF9BD88-7C40-4D77-8D92-1066EB877B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ED18196B-C9F7-4F37-8818-562D08901874}"/>
                </a:ext>
              </a:extLst>
            </p:cNvPr>
            <p:cNvGrpSpPr/>
            <p:nvPr/>
          </p:nvGrpSpPr>
          <p:grpSpPr>
            <a:xfrm rot="5400000">
              <a:off x="4950074" y="4510008"/>
              <a:ext cx="180000" cy="180000"/>
              <a:chOff x="2987824" y="2330000"/>
              <a:chExt cx="180000" cy="180000"/>
            </a:xfrm>
          </p:grpSpPr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4083EF99-C78E-457B-A166-92C441C00A46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C690C873-B1ED-4266-85F9-AFAAA9C99D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38E054EA-EAE1-4BDD-8015-9914782EDAE8}"/>
                </a:ext>
              </a:extLst>
            </p:cNvPr>
            <p:cNvGrpSpPr/>
            <p:nvPr/>
          </p:nvGrpSpPr>
          <p:grpSpPr>
            <a:xfrm rot="5400000">
              <a:off x="3248217" y="2312614"/>
              <a:ext cx="180000" cy="180000"/>
              <a:chOff x="2987824" y="2330000"/>
              <a:chExt cx="180000" cy="180000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4BAA82B-E410-489C-A94B-0508CF60FE36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404B82BD-035A-473D-8D3F-6F0E2CB3D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2A4229B-94FD-44D2-BB17-AB5AAB7A01BA}"/>
                </a:ext>
              </a:extLst>
            </p:cNvPr>
            <p:cNvGrpSpPr/>
            <p:nvPr/>
          </p:nvGrpSpPr>
          <p:grpSpPr>
            <a:xfrm rot="5400000">
              <a:off x="5642176" y="2133744"/>
              <a:ext cx="180000" cy="180000"/>
              <a:chOff x="2987824" y="2330000"/>
              <a:chExt cx="180000" cy="180000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3CEA61B3-77D0-4DB7-81A2-247F7EFD673D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EBCBAA82-9BDE-4745-B9E5-9881490E25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EE0CBDA5-F951-4257-9941-B525B624E942}"/>
                </a:ext>
              </a:extLst>
            </p:cNvPr>
            <p:cNvGrpSpPr/>
            <p:nvPr/>
          </p:nvGrpSpPr>
          <p:grpSpPr>
            <a:xfrm rot="10800000">
              <a:off x="5239516" y="1083938"/>
              <a:ext cx="180000" cy="180000"/>
              <a:chOff x="2987824" y="2330000"/>
              <a:chExt cx="180000" cy="180000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61D82DFB-0A36-4FBF-8859-ECF7083E4FE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632A00B5-E992-4904-B0BB-A9C71A467C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7B07529A-B22E-4BD9-B1D4-208CB108D7D3}"/>
                </a:ext>
              </a:extLst>
            </p:cNvPr>
            <p:cNvGrpSpPr/>
            <p:nvPr/>
          </p:nvGrpSpPr>
          <p:grpSpPr>
            <a:xfrm rot="10800000">
              <a:off x="5344320" y="4510008"/>
              <a:ext cx="180000" cy="180000"/>
              <a:chOff x="2987824" y="2330000"/>
              <a:chExt cx="180000" cy="180000"/>
            </a:xfrm>
          </p:grpSpPr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195F4414-D877-4867-A210-F9600245B702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82003D45-4D7D-427A-AAF4-AC059057CF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27058FD1-929C-4B07-A335-A3A1DB261E75}"/>
                </a:ext>
              </a:extLst>
            </p:cNvPr>
            <p:cNvGrpSpPr/>
            <p:nvPr/>
          </p:nvGrpSpPr>
          <p:grpSpPr>
            <a:xfrm rot="10800000">
              <a:off x="3995048" y="3193276"/>
              <a:ext cx="180000" cy="180000"/>
              <a:chOff x="2987824" y="2330000"/>
              <a:chExt cx="180000" cy="180000"/>
            </a:xfrm>
          </p:grpSpPr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ECA308D-B15A-4ECA-A3E3-0EF6D0DC6318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8CF510D8-02EC-4DFC-99FC-DB6367250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B7573EEB-638E-4622-A3F7-4AF2521F8C23}"/>
                </a:ext>
              </a:extLst>
            </p:cNvPr>
            <p:cNvGrpSpPr/>
            <p:nvPr/>
          </p:nvGrpSpPr>
          <p:grpSpPr>
            <a:xfrm flipH="1">
              <a:off x="5868144" y="1291464"/>
              <a:ext cx="180000" cy="180000"/>
              <a:chOff x="6056022" y="3510300"/>
              <a:chExt cx="180000" cy="180000"/>
            </a:xfrm>
          </p:grpSpPr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076FC912-077F-4F4B-AB6D-FE0C9B8B9F10}"/>
                  </a:ext>
                </a:extLst>
              </p:cNvPr>
              <p:cNvCxnSpPr/>
              <p:nvPr/>
            </p:nvCxnSpPr>
            <p:spPr>
              <a:xfrm rot="10800000" flipH="1">
                <a:off x="6056022" y="3603496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3D7FDD80-1CEF-4E25-B9B7-03EB4F63F8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72202" y="36003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100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9350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Once </a:t>
            </a:r>
            <a:r>
              <a:rPr lang="es-ES" sz="2400" dirty="0" err="1">
                <a:solidFill>
                  <a:schemeClr val="bg1"/>
                </a:solidFill>
              </a:rPr>
              <a:t>you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find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T, </a:t>
            </a:r>
            <a:r>
              <a:rPr lang="es-ES" sz="2400" dirty="0" err="1">
                <a:solidFill>
                  <a:schemeClr val="bg1"/>
                </a:solidFill>
              </a:rPr>
              <a:t>you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should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indicate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where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pointing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by</a:t>
            </a:r>
            <a:r>
              <a:rPr lang="es-ES" sz="2400" dirty="0">
                <a:solidFill>
                  <a:schemeClr val="bg1"/>
                </a:solidFill>
              </a:rPr>
              <a:t> pressing </a:t>
            </a:r>
            <a:r>
              <a:rPr lang="es-ES" sz="2400" dirty="0" err="1">
                <a:solidFill>
                  <a:schemeClr val="bg1"/>
                </a:solidFill>
              </a:rPr>
              <a:t>one</a:t>
            </a:r>
            <a:r>
              <a:rPr lang="es-ES" sz="2400" dirty="0">
                <a:solidFill>
                  <a:schemeClr val="bg1"/>
                </a:solidFill>
              </a:rPr>
              <a:t> of </a:t>
            </a:r>
            <a:r>
              <a:rPr lang="es-ES" sz="2400" dirty="0" err="1">
                <a:solidFill>
                  <a:schemeClr val="bg1"/>
                </a:solidFill>
              </a:rPr>
              <a:t>these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two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keys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on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keyboard</a:t>
            </a:r>
            <a:r>
              <a:rPr lang="es-ES" sz="2400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6372201" y="2967335"/>
            <a:ext cx="720079" cy="720080"/>
            <a:chOff x="2411757" y="2348880"/>
            <a:chExt cx="648071" cy="864096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2411760" y="2348880"/>
              <a:ext cx="0" cy="86409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2411757" y="2780928"/>
              <a:ext cx="648071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"/>
          <p:cNvSpPr txBox="1"/>
          <p:nvPr/>
        </p:nvSpPr>
        <p:spPr>
          <a:xfrm>
            <a:off x="4643438" y="2319263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If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pointed</a:t>
            </a:r>
            <a:r>
              <a:rPr lang="es-ES" sz="2400" dirty="0">
                <a:solidFill>
                  <a:schemeClr val="bg1"/>
                </a:solidFill>
              </a:rPr>
              <a:t> to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right</a:t>
            </a:r>
            <a:r>
              <a:rPr lang="es-E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TextBox 3"/>
          <p:cNvSpPr txBox="1"/>
          <p:nvPr/>
        </p:nvSpPr>
        <p:spPr>
          <a:xfrm>
            <a:off x="4572000" y="3903439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…</a:t>
            </a:r>
            <a:r>
              <a:rPr lang="es-ES" sz="2400" dirty="0" err="1">
                <a:solidFill>
                  <a:schemeClr val="bg1"/>
                </a:solidFill>
              </a:rPr>
              <a:t>you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must</a:t>
            </a:r>
            <a:r>
              <a:rPr lang="es-ES" sz="2400" dirty="0">
                <a:solidFill>
                  <a:schemeClr val="bg1"/>
                </a:solidFill>
              </a:rPr>
              <a:t> press M </a:t>
            </a:r>
            <a:r>
              <a:rPr lang="es-ES" sz="2400" dirty="0" err="1">
                <a:solidFill>
                  <a:schemeClr val="bg1"/>
                </a:solidFill>
              </a:rPr>
              <a:t>on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keyboard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2" name="11 Grupo"/>
          <p:cNvGrpSpPr/>
          <p:nvPr/>
        </p:nvGrpSpPr>
        <p:grpSpPr>
          <a:xfrm rot="10800000">
            <a:off x="2051721" y="2967335"/>
            <a:ext cx="720079" cy="720080"/>
            <a:chOff x="2411757" y="2348880"/>
            <a:chExt cx="648071" cy="864096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411760" y="2348880"/>
              <a:ext cx="0" cy="86409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411757" y="2780928"/>
              <a:ext cx="648071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"/>
          <p:cNvSpPr txBox="1"/>
          <p:nvPr/>
        </p:nvSpPr>
        <p:spPr>
          <a:xfrm>
            <a:off x="285720" y="2319263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If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is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pointed</a:t>
            </a:r>
            <a:r>
              <a:rPr lang="es-ES" sz="2400" dirty="0">
                <a:solidFill>
                  <a:schemeClr val="bg1"/>
                </a:solidFill>
              </a:rPr>
              <a:t> to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left</a:t>
            </a:r>
            <a:r>
              <a:rPr lang="es-E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285720" y="3903439"/>
            <a:ext cx="421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… </a:t>
            </a:r>
            <a:r>
              <a:rPr lang="es-ES" sz="2400" dirty="0" err="1">
                <a:solidFill>
                  <a:schemeClr val="bg1"/>
                </a:solidFill>
              </a:rPr>
              <a:t>you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must</a:t>
            </a:r>
            <a:r>
              <a:rPr lang="es-ES" sz="2400" dirty="0">
                <a:solidFill>
                  <a:schemeClr val="bg1"/>
                </a:solidFill>
              </a:rPr>
              <a:t> press Z </a:t>
            </a:r>
            <a:r>
              <a:rPr lang="es-ES" sz="2400" dirty="0" err="1">
                <a:solidFill>
                  <a:schemeClr val="bg1"/>
                </a:solidFill>
              </a:rPr>
              <a:t>on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keyboard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85720" y="6063679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continue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16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72953"/>
            <a:ext cx="85347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altLang="zh-TW" sz="2300" dirty="0">
                <a:solidFill>
                  <a:schemeClr val="bg1"/>
                </a:solidFill>
                <a:cs typeface="Arial" charset="0"/>
              </a:rPr>
              <a:t>Each trial will begin with an empty screen followed by a small + in the centre of the screen. It’s very important to look at the + before the letters appear. Once they appear, you can move your eyes and try to locate the T as fast as you can. You must press the correct key according to its direction the T is pointing. </a:t>
            </a:r>
          </a:p>
          <a:p>
            <a:pPr algn="just"/>
            <a:endParaRPr lang="en-AU" altLang="zh-TW" sz="2300" dirty="0">
              <a:solidFill>
                <a:schemeClr val="bg1"/>
              </a:solidFill>
              <a:cs typeface="Arial" charset="0"/>
            </a:endParaRPr>
          </a:p>
          <a:p>
            <a:pPr algn="just"/>
            <a:r>
              <a:rPr lang="en-AU" altLang="zh-TW" sz="2300" dirty="0">
                <a:solidFill>
                  <a:schemeClr val="bg1"/>
                </a:solidFill>
                <a:cs typeface="Arial" charset="0"/>
              </a:rPr>
              <a:t>If you make a mistake, you will see an error message in the centre of the screen. Try to avoid errors. The task will be much longer if you keep making mistakes. </a:t>
            </a:r>
          </a:p>
          <a:p>
            <a:pPr algn="just"/>
            <a:endParaRPr lang="en-AU" altLang="zh-TW" sz="2300" dirty="0">
              <a:solidFill>
                <a:schemeClr val="bg1"/>
              </a:solidFill>
              <a:cs typeface="Arial" charset="0"/>
            </a:endParaRPr>
          </a:p>
          <a:p>
            <a:pPr algn="just"/>
            <a:r>
              <a:rPr lang="en-AU" sz="2300" dirty="0">
                <a:solidFill>
                  <a:schemeClr val="bg1"/>
                </a:solidFill>
              </a:rPr>
              <a:t>In order to complete the task as quickly as possible, it’s convenient to keep your fingers on the Z and M keys throughout the task.</a:t>
            </a:r>
          </a:p>
          <a:p>
            <a:pPr algn="just"/>
            <a:endParaRPr lang="en-AU" altLang="zh-TW" sz="2300" dirty="0">
              <a:solidFill>
                <a:schemeClr val="bg1"/>
              </a:solidFill>
              <a:cs typeface="Arial" charset="0"/>
            </a:endParaRPr>
          </a:p>
          <a:p>
            <a:pPr algn="just"/>
            <a:r>
              <a:rPr lang="en-AU" altLang="zh-TW" sz="2300" dirty="0">
                <a:solidFill>
                  <a:schemeClr val="bg1"/>
                </a:solidFill>
                <a:cs typeface="Arial" charset="0"/>
              </a:rPr>
              <a:t>During the experiment you will have several brief rest breaks.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5720" y="6063679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start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experiment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923286"/>
            <a:ext cx="853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End</a:t>
            </a:r>
            <a:r>
              <a:rPr lang="es-ES" sz="3200" dirty="0">
                <a:solidFill>
                  <a:schemeClr val="bg1"/>
                </a:solidFill>
              </a:rPr>
              <a:t> of </a:t>
            </a:r>
            <a:r>
              <a:rPr lang="es-ES" sz="3200" dirty="0" err="1">
                <a:solidFill>
                  <a:schemeClr val="bg1"/>
                </a:solidFill>
              </a:rPr>
              <a:t>the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first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stage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85720" y="6093296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the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space</a:t>
            </a:r>
            <a:r>
              <a:rPr lang="es-ES" sz="2400" dirty="0">
                <a:solidFill>
                  <a:schemeClr val="bg1"/>
                </a:solidFill>
              </a:rPr>
              <a:t> bar to </a:t>
            </a:r>
            <a:r>
              <a:rPr lang="es-ES" sz="2400" dirty="0" err="1">
                <a:solidFill>
                  <a:schemeClr val="bg1"/>
                </a:solidFill>
              </a:rPr>
              <a:t>continue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 rot="16200000">
            <a:off x="6338997" y="2746585"/>
            <a:ext cx="7344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800" dirty="0">
                <a:solidFill>
                  <a:schemeClr val="bg1"/>
                </a:solidFill>
              </a:rPr>
              <a:t>Y</a:t>
            </a:r>
            <a:endParaRPr lang="en-AU" sz="8800" dirty="0"/>
          </a:p>
        </p:txBody>
      </p:sp>
      <p:sp>
        <p:nvSpPr>
          <p:cNvPr id="20" name="19 Rectángulo"/>
          <p:cNvSpPr/>
          <p:nvPr/>
        </p:nvSpPr>
        <p:spPr>
          <a:xfrm rot="5400000">
            <a:off x="2141945" y="2766701"/>
            <a:ext cx="7344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8800" dirty="0">
                <a:solidFill>
                  <a:schemeClr val="bg1"/>
                </a:solidFill>
              </a:rPr>
              <a:t>Y</a:t>
            </a:r>
            <a:endParaRPr lang="en-AU" sz="8800" dirty="0"/>
          </a:p>
        </p:txBody>
      </p:sp>
      <p:sp>
        <p:nvSpPr>
          <p:cNvPr id="2" name="TextBox 1"/>
          <p:cNvSpPr txBox="1"/>
          <p:nvPr/>
        </p:nvSpPr>
        <p:spPr>
          <a:xfrm>
            <a:off x="285720" y="836712"/>
            <a:ext cx="853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dirty="0">
                <a:solidFill>
                  <a:schemeClr val="bg1"/>
                </a:solidFill>
              </a:rPr>
              <a:t>During the second stage of the experiment, your task will be slightly different. This time you have to respond to the letter ‘</a:t>
            </a:r>
            <a:r>
              <a:rPr lang="en-AU" sz="2400" b="1" dirty="0">
                <a:solidFill>
                  <a:schemeClr val="bg1"/>
                </a:solidFill>
              </a:rPr>
              <a:t>Y</a:t>
            </a:r>
            <a:r>
              <a:rPr lang="en-AU" sz="2400" dirty="0">
                <a:solidFill>
                  <a:schemeClr val="bg1"/>
                </a:solidFill>
              </a:rPr>
              <a:t>’ pointing to the left or to the right. 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643438" y="2434209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If it is pointed to the right…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4572000" y="4018385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… you must press M on the keyboard.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85720" y="2434209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If it is pointed to the left…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285720" y="4018385"/>
            <a:ext cx="421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… you must press Z on the keyboard.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85720" y="6093296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Press the space bar to continue.</a:t>
            </a:r>
          </a:p>
        </p:txBody>
      </p: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>
            <a:extLst>
              <a:ext uri="{FF2B5EF4-FFF2-40B4-BE49-F238E27FC236}">
                <a16:creationId xmlns:a16="http://schemas.microsoft.com/office/drawing/2014/main" id="{E8665163-28C8-42BC-B959-67B76E3691EF}"/>
              </a:ext>
            </a:extLst>
          </p:cNvPr>
          <p:cNvSpPr/>
          <p:nvPr/>
        </p:nvSpPr>
        <p:spPr>
          <a:xfrm>
            <a:off x="2195736" y="1340768"/>
            <a:ext cx="4752528" cy="4680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4BFBFF7B-9505-4DD8-A4E3-87EF61C8CCFB}"/>
              </a:ext>
            </a:extLst>
          </p:cNvPr>
          <p:cNvGrpSpPr/>
          <p:nvPr/>
        </p:nvGrpSpPr>
        <p:grpSpPr>
          <a:xfrm>
            <a:off x="2915816" y="2780928"/>
            <a:ext cx="180000" cy="180000"/>
            <a:chOff x="2987824" y="2330000"/>
            <a:chExt cx="180000" cy="180000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ABAFB77B-022A-4A4D-98D3-628475ED07A5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00174E8-31EE-4884-BD15-B6A4BFFA2B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BC344FA2-F870-402D-B5EE-B384E732ADA1}"/>
              </a:ext>
            </a:extLst>
          </p:cNvPr>
          <p:cNvGrpSpPr/>
          <p:nvPr/>
        </p:nvGrpSpPr>
        <p:grpSpPr>
          <a:xfrm>
            <a:off x="4932040" y="1786248"/>
            <a:ext cx="188064" cy="180000"/>
            <a:chOff x="2987824" y="2330000"/>
            <a:chExt cx="180000" cy="180000"/>
          </a:xfrm>
        </p:grpSpPr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B155AE1-F5B5-4413-9A0B-3B72C4D2E5AF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B002540E-A6F4-44D2-BF9B-B069563917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2D4FF1F-B565-4F34-AF1B-9FD9157D6951}"/>
              </a:ext>
            </a:extLst>
          </p:cNvPr>
          <p:cNvGrpSpPr/>
          <p:nvPr/>
        </p:nvGrpSpPr>
        <p:grpSpPr>
          <a:xfrm>
            <a:off x="3923928" y="3488596"/>
            <a:ext cx="180000" cy="180000"/>
            <a:chOff x="2987824" y="2330000"/>
            <a:chExt cx="180000" cy="180000"/>
          </a:xfrm>
        </p:grpSpPr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133A5B03-DC65-46D8-8785-21FBA19586EB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1BEE4277-1C46-420F-B01F-3C05195933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69D659F-27F5-46D9-B3E9-E99299FB4599}"/>
              </a:ext>
            </a:extLst>
          </p:cNvPr>
          <p:cNvGrpSpPr/>
          <p:nvPr/>
        </p:nvGrpSpPr>
        <p:grpSpPr>
          <a:xfrm>
            <a:off x="5616136" y="3807552"/>
            <a:ext cx="180000" cy="180000"/>
            <a:chOff x="2987824" y="2330000"/>
            <a:chExt cx="180000" cy="180000"/>
          </a:xfrm>
        </p:grpSpPr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5BDC376-4215-4EC7-9C88-D98B34CB688A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EF27005B-A4EB-493A-BDC8-FB9396E050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B30814C8-6524-4E08-8CA5-A34B591F248B}"/>
              </a:ext>
            </a:extLst>
          </p:cNvPr>
          <p:cNvGrpSpPr/>
          <p:nvPr/>
        </p:nvGrpSpPr>
        <p:grpSpPr>
          <a:xfrm rot="5400000">
            <a:off x="3293888" y="1696248"/>
            <a:ext cx="180000" cy="180000"/>
            <a:chOff x="2987824" y="2330000"/>
            <a:chExt cx="180000" cy="180000"/>
          </a:xfrm>
        </p:grpSpPr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40A6EB6-2515-46D3-BAA0-148BCEDFA7B8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6CDF430-516E-44E4-B42C-B11C51DF21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CADB5902-7B19-4BDA-BA05-E528C4398D64}"/>
              </a:ext>
            </a:extLst>
          </p:cNvPr>
          <p:cNvGrpSpPr/>
          <p:nvPr/>
        </p:nvGrpSpPr>
        <p:grpSpPr>
          <a:xfrm rot="5400000">
            <a:off x="6311381" y="2060848"/>
            <a:ext cx="180000" cy="180000"/>
            <a:chOff x="2987824" y="2330000"/>
            <a:chExt cx="180000" cy="180000"/>
          </a:xfrm>
        </p:grpSpPr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1B8238CD-4935-47CD-B10C-2932B2799142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DEF60112-856C-4B57-9997-F05D1BCA4C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132900A-95E4-4BB0-8E97-B0704B8B18D4}"/>
              </a:ext>
            </a:extLst>
          </p:cNvPr>
          <p:cNvGrpSpPr/>
          <p:nvPr/>
        </p:nvGrpSpPr>
        <p:grpSpPr>
          <a:xfrm rot="5400000">
            <a:off x="5030104" y="4095084"/>
            <a:ext cx="180000" cy="180000"/>
            <a:chOff x="2987824" y="2330000"/>
            <a:chExt cx="180000" cy="180000"/>
          </a:xfrm>
        </p:grpSpPr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DBCDB766-289F-4BEE-846B-5273442D08DC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7CFFACD2-3A63-45CE-AAA4-80EFDDFFEE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07C29983-FA27-43F9-B705-94D1CF8C2B31}"/>
              </a:ext>
            </a:extLst>
          </p:cNvPr>
          <p:cNvGrpSpPr/>
          <p:nvPr/>
        </p:nvGrpSpPr>
        <p:grpSpPr>
          <a:xfrm rot="5400000">
            <a:off x="3915208" y="4674382"/>
            <a:ext cx="180000" cy="180000"/>
            <a:chOff x="2987824" y="2330000"/>
            <a:chExt cx="180000" cy="180000"/>
          </a:xfrm>
        </p:grpSpPr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F803014-9F7D-4B35-8CA2-5EF4AD87C14D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7698FF2-388A-4AE7-9F6C-B2748B1EC2E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34AF550-47BC-4393-A0C7-53C01B7A364B}"/>
              </a:ext>
            </a:extLst>
          </p:cNvPr>
          <p:cNvGrpSpPr/>
          <p:nvPr/>
        </p:nvGrpSpPr>
        <p:grpSpPr>
          <a:xfrm>
            <a:off x="3275008" y="5157192"/>
            <a:ext cx="180000" cy="180000"/>
            <a:chOff x="2987824" y="2330000"/>
            <a:chExt cx="180000" cy="180000"/>
          </a:xfrm>
        </p:grpSpPr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94E4DA27-7446-4CEC-A3F6-5519A51FD0DB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AD1CE15-277C-45A2-B291-1EFB6FF9EE7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A74CA1D-74F3-4658-879B-4EBD9F3DCBAF}"/>
              </a:ext>
            </a:extLst>
          </p:cNvPr>
          <p:cNvGrpSpPr/>
          <p:nvPr/>
        </p:nvGrpSpPr>
        <p:grpSpPr>
          <a:xfrm rot="5400000">
            <a:off x="3923928" y="5086072"/>
            <a:ext cx="180000" cy="180000"/>
            <a:chOff x="2987824" y="2330000"/>
            <a:chExt cx="180000" cy="180000"/>
          </a:xfrm>
        </p:grpSpPr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636B4B6-0B8C-4DC3-B14F-B1CB2F07A5DC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85ED4A57-77AE-4329-BC82-D2CD2B3EEC8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7138D56-9A52-4540-8098-B138B821A349}"/>
              </a:ext>
            </a:extLst>
          </p:cNvPr>
          <p:cNvGrpSpPr/>
          <p:nvPr/>
        </p:nvGrpSpPr>
        <p:grpSpPr>
          <a:xfrm rot="5400000">
            <a:off x="4950074" y="5086072"/>
            <a:ext cx="180000" cy="180000"/>
            <a:chOff x="2987824" y="2330000"/>
            <a:chExt cx="180000" cy="180000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DDCD4AE0-40E6-49BF-B4C3-084BC41BCFFD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2E03523-BDF9-4FCE-BD0E-D23C142955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DB09F84F-FB21-4E6F-90F7-574749C09757}"/>
              </a:ext>
            </a:extLst>
          </p:cNvPr>
          <p:cNvGrpSpPr/>
          <p:nvPr/>
        </p:nvGrpSpPr>
        <p:grpSpPr>
          <a:xfrm rot="5400000">
            <a:off x="3563888" y="2092495"/>
            <a:ext cx="180000" cy="180000"/>
            <a:chOff x="2987824" y="2330000"/>
            <a:chExt cx="180000" cy="180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13ABBB69-AB9D-4E35-88BE-43F51DF36DCE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BADFD1F1-D1A5-456D-A82B-2B5FC31732D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4B11D9BD-9D33-470E-AA33-39F1C4693BF5}"/>
              </a:ext>
            </a:extLst>
          </p:cNvPr>
          <p:cNvGrpSpPr/>
          <p:nvPr/>
        </p:nvGrpSpPr>
        <p:grpSpPr>
          <a:xfrm rot="5400000">
            <a:off x="5642176" y="2709808"/>
            <a:ext cx="180000" cy="180000"/>
            <a:chOff x="2987824" y="2330000"/>
            <a:chExt cx="180000" cy="180000"/>
          </a:xfrm>
        </p:grpSpPr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85BB0363-B20F-4EA5-B6B9-1909043CC58B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23EA1314-3E62-4FD4-B766-CCE5EC4534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8537CF9D-1B8F-436D-B750-CA28D713A2F0}"/>
              </a:ext>
            </a:extLst>
          </p:cNvPr>
          <p:cNvGrpSpPr/>
          <p:nvPr/>
        </p:nvGrpSpPr>
        <p:grpSpPr>
          <a:xfrm rot="10800000">
            <a:off x="6044762" y="2420888"/>
            <a:ext cx="180000" cy="180000"/>
            <a:chOff x="2987824" y="2330000"/>
            <a:chExt cx="180000" cy="180000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6EDA2A7D-55B5-422B-A563-38E662E6F146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1C1166B4-1019-4FA5-98A8-78E9E566904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859CD6B-A622-44A1-83D4-0D65DC347666}"/>
              </a:ext>
            </a:extLst>
          </p:cNvPr>
          <p:cNvGrpSpPr/>
          <p:nvPr/>
        </p:nvGrpSpPr>
        <p:grpSpPr>
          <a:xfrm rot="10800000">
            <a:off x="5344320" y="5086072"/>
            <a:ext cx="180000" cy="180000"/>
            <a:chOff x="2987824" y="2330000"/>
            <a:chExt cx="180000" cy="180000"/>
          </a:xfrm>
        </p:grpSpPr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DD22E10-51E8-4477-BFBD-4C4E870FBEC1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D13C653E-4C79-45AF-B7EA-A18D325677B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40442C0-03F9-4321-A63B-0A5C5D4990A0}"/>
              </a:ext>
            </a:extLst>
          </p:cNvPr>
          <p:cNvGrpSpPr/>
          <p:nvPr/>
        </p:nvGrpSpPr>
        <p:grpSpPr>
          <a:xfrm rot="10800000">
            <a:off x="3995048" y="3769340"/>
            <a:ext cx="180000" cy="180000"/>
            <a:chOff x="2987824" y="2330000"/>
            <a:chExt cx="180000" cy="180000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B2640946-7F32-4D6B-8062-B9C39BB0C7BF}"/>
                </a:ext>
              </a:extLst>
            </p:cNvPr>
            <p:cNvCxnSpPr/>
            <p:nvPr/>
          </p:nvCxnSpPr>
          <p:spPr>
            <a:xfrm flipH="1">
              <a:off x="2987824" y="234888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D1A48A-1DF5-464E-8ED7-8795828393F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69104" y="24200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C30DDD3-2177-4BB2-AB1D-DA40EFEE08F7}"/>
              </a:ext>
            </a:extLst>
          </p:cNvPr>
          <p:cNvGrpSpPr/>
          <p:nvPr/>
        </p:nvGrpSpPr>
        <p:grpSpPr>
          <a:xfrm>
            <a:off x="6056022" y="4113096"/>
            <a:ext cx="180000" cy="180000"/>
            <a:chOff x="6056022" y="3510300"/>
            <a:chExt cx="180000" cy="180000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EEA0FAC0-4C6C-4390-8FD7-67817956702C}"/>
                </a:ext>
              </a:extLst>
            </p:cNvPr>
            <p:cNvCxnSpPr/>
            <p:nvPr/>
          </p:nvCxnSpPr>
          <p:spPr>
            <a:xfrm rot="10800000" flipH="1">
              <a:off x="6056022" y="3603496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71CE6A88-EB39-4F48-A783-29D2148C6A4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72202" y="3600300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3528" y="437763"/>
            <a:ext cx="853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dirty="0">
                <a:solidFill>
                  <a:schemeClr val="bg1"/>
                </a:solidFill>
              </a:rPr>
              <a:t>The Y will only appear in two different places on the screen. This example shows you one of these places in which the Y can be located.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5720" y="6093296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Press the space bar to see the other example. </a:t>
            </a:r>
          </a:p>
        </p:txBody>
      </p:sp>
      <p:sp>
        <p:nvSpPr>
          <p:cNvPr id="6" name="39 Elipse"/>
          <p:cNvSpPr/>
          <p:nvPr/>
        </p:nvSpPr>
        <p:spPr>
          <a:xfrm>
            <a:off x="2915816" y="3479895"/>
            <a:ext cx="533237" cy="504056"/>
          </a:xfrm>
          <a:prstGeom prst="ellipse">
            <a:avLst/>
          </a:prstGeom>
          <a:noFill/>
          <a:ln w="222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DB36B49-0797-45C2-8E32-940AE78C8485}"/>
              </a:ext>
            </a:extLst>
          </p:cNvPr>
          <p:cNvGrpSpPr/>
          <p:nvPr/>
        </p:nvGrpSpPr>
        <p:grpSpPr>
          <a:xfrm>
            <a:off x="3050335" y="3578860"/>
            <a:ext cx="322905" cy="217280"/>
            <a:chOff x="1115616" y="4132218"/>
            <a:chExt cx="322905" cy="217280"/>
          </a:xfrm>
        </p:grpSpPr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A02DC77-1333-40BC-8E5C-90A2CE8A7698}"/>
                </a:ext>
              </a:extLst>
            </p:cNvPr>
            <p:cNvCxnSpPr/>
            <p:nvPr/>
          </p:nvCxnSpPr>
          <p:spPr>
            <a:xfrm rot="10800000" flipH="1">
              <a:off x="1258521" y="4284369"/>
              <a:ext cx="1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281925DE-19EC-49F2-A210-3CB8993320CF}"/>
                </a:ext>
              </a:extLst>
            </p:cNvPr>
            <p:cNvGrpSpPr/>
            <p:nvPr/>
          </p:nvGrpSpPr>
          <p:grpSpPr>
            <a:xfrm>
              <a:off x="1115616" y="4132218"/>
              <a:ext cx="180000" cy="217280"/>
              <a:chOff x="1186080" y="4067448"/>
              <a:chExt cx="180000" cy="217280"/>
            </a:xfrm>
          </p:grpSpPr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E26A2D78-058D-42C2-A576-85187693EF7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>
                <a:off x="1186079" y="4157448"/>
                <a:ext cx="18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27BA3E4-3A0B-4BD9-A67B-54B83E62F2C5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 flipH="1">
                <a:off x="1186080" y="4284728"/>
                <a:ext cx="18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362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FBDE34D-9CD4-414F-9FD7-41E1ED2C2FFE}"/>
              </a:ext>
            </a:extLst>
          </p:cNvPr>
          <p:cNvGrpSpPr/>
          <p:nvPr/>
        </p:nvGrpSpPr>
        <p:grpSpPr>
          <a:xfrm>
            <a:off x="2195736" y="1339200"/>
            <a:ext cx="4752528" cy="4680520"/>
            <a:chOff x="2195736" y="764704"/>
            <a:chExt cx="4752528" cy="468052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1859D1A-5E01-4177-8886-613BF4471287}"/>
                </a:ext>
              </a:extLst>
            </p:cNvPr>
            <p:cNvSpPr/>
            <p:nvPr/>
          </p:nvSpPr>
          <p:spPr>
            <a:xfrm>
              <a:off x="2195736" y="764704"/>
              <a:ext cx="4752528" cy="4680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4B45651-4AEE-417A-8CD5-80BAC94EA2B4}"/>
                </a:ext>
              </a:extLst>
            </p:cNvPr>
            <p:cNvGrpSpPr/>
            <p:nvPr/>
          </p:nvGrpSpPr>
          <p:grpSpPr>
            <a:xfrm>
              <a:off x="2483768" y="2043744"/>
              <a:ext cx="180000" cy="180000"/>
              <a:chOff x="2987824" y="2330000"/>
              <a:chExt cx="180000" cy="180000"/>
            </a:xfrm>
          </p:grpSpPr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80C5D54E-E747-4EC4-B76E-F5137574C4E1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8C97EE9D-965A-4C24-921B-6596EF5482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B59CF9C-2E76-448B-B80D-567E16E97868}"/>
                </a:ext>
              </a:extLst>
            </p:cNvPr>
            <p:cNvGrpSpPr/>
            <p:nvPr/>
          </p:nvGrpSpPr>
          <p:grpSpPr>
            <a:xfrm>
              <a:off x="6163333" y="3246627"/>
              <a:ext cx="188064" cy="180000"/>
              <a:chOff x="2987824" y="2330000"/>
              <a:chExt cx="180000" cy="180000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E29A79-4358-461C-A3C7-749F1F6C0D82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8380057-91D7-4F9C-9161-AF7B473186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8752C63-720D-4977-88CB-7FA7367A71D1}"/>
                </a:ext>
              </a:extLst>
            </p:cNvPr>
            <p:cNvGrpSpPr/>
            <p:nvPr/>
          </p:nvGrpSpPr>
          <p:grpSpPr>
            <a:xfrm>
              <a:off x="3563365" y="1682130"/>
              <a:ext cx="180000" cy="180000"/>
              <a:chOff x="2987824" y="2330000"/>
              <a:chExt cx="180000" cy="180000"/>
            </a:xfrm>
          </p:grpSpPr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F8B5F675-4165-4841-B3E5-F302ED7B6A6E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8CFB0D21-A2F0-41DC-A3B0-4F76DBE9DE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E42F508-48BD-4C98-B06B-D4AFF1AC0C87}"/>
                </a:ext>
              </a:extLst>
            </p:cNvPr>
            <p:cNvGrpSpPr/>
            <p:nvPr/>
          </p:nvGrpSpPr>
          <p:grpSpPr>
            <a:xfrm>
              <a:off x="3228992" y="3613349"/>
              <a:ext cx="180000" cy="180000"/>
              <a:chOff x="2987824" y="2330000"/>
              <a:chExt cx="180000" cy="180000"/>
            </a:xfrm>
          </p:grpSpPr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C2EE0503-27CB-4143-9370-9AED66261BFC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015D5393-4228-4A9D-9BB4-64B4966400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308251F-C390-4A28-A5DE-3C87A18CE3EB}"/>
                </a:ext>
              </a:extLst>
            </p:cNvPr>
            <p:cNvGrpSpPr/>
            <p:nvPr/>
          </p:nvGrpSpPr>
          <p:grpSpPr>
            <a:xfrm rot="5400000">
              <a:off x="3563365" y="1173938"/>
              <a:ext cx="180000" cy="180000"/>
              <a:chOff x="2987824" y="2330000"/>
              <a:chExt cx="180000" cy="180000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7FA91390-554E-44FD-AE3C-F6DB310403C8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E0F81F79-3CBB-4143-ABDF-D11164813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028C65F-51EF-4FFA-862C-86AD7A82F0BB}"/>
                </a:ext>
              </a:extLst>
            </p:cNvPr>
            <p:cNvGrpSpPr/>
            <p:nvPr/>
          </p:nvGrpSpPr>
          <p:grpSpPr>
            <a:xfrm rot="5400000">
              <a:off x="4852836" y="1111464"/>
              <a:ext cx="180000" cy="180000"/>
              <a:chOff x="2987824" y="2330000"/>
              <a:chExt cx="180000" cy="180000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3FF0052C-45E3-4E61-A8BC-02572FE31D4D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E5938518-CF7F-41C5-9C45-17A1093974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280A4A5-5523-4DDC-AFF6-42434B0C4DC5}"/>
                </a:ext>
              </a:extLst>
            </p:cNvPr>
            <p:cNvGrpSpPr/>
            <p:nvPr/>
          </p:nvGrpSpPr>
          <p:grpSpPr>
            <a:xfrm rot="5400000">
              <a:off x="5677051" y="4491128"/>
              <a:ext cx="180000" cy="180000"/>
              <a:chOff x="2987824" y="2330000"/>
              <a:chExt cx="180000" cy="180000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5A2FE159-8B6B-426E-A7D4-16D28C156B44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2BD65E5F-AD6F-4891-A1C7-F666B24D86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3DF8F4AD-C0BE-47AF-9693-37466BB10702}"/>
                </a:ext>
              </a:extLst>
            </p:cNvPr>
            <p:cNvGrpSpPr/>
            <p:nvPr/>
          </p:nvGrpSpPr>
          <p:grpSpPr>
            <a:xfrm rot="5400000">
              <a:off x="3275008" y="4040524"/>
              <a:ext cx="180000" cy="180000"/>
              <a:chOff x="2987824" y="2330000"/>
              <a:chExt cx="180000" cy="180000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66179535-1D24-47FB-BD68-728E6AAFFA97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6BF087AA-FF51-43CD-B730-4E3A9B3C72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ED20F78-B3B6-4BB0-8A13-95A097C0D3CA}"/>
                </a:ext>
              </a:extLst>
            </p:cNvPr>
            <p:cNvGrpSpPr/>
            <p:nvPr/>
          </p:nvGrpSpPr>
          <p:grpSpPr>
            <a:xfrm>
              <a:off x="3275008" y="4581128"/>
              <a:ext cx="180000" cy="180000"/>
              <a:chOff x="2987824" y="2330000"/>
              <a:chExt cx="180000" cy="180000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F053FE62-4634-421F-9E04-B2A28BA6406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164E4AF4-13A4-4FBD-BF4C-99BC7B6693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8227FDD5-0192-4796-BB3F-4817FEDF06C7}"/>
                </a:ext>
              </a:extLst>
            </p:cNvPr>
            <p:cNvGrpSpPr/>
            <p:nvPr/>
          </p:nvGrpSpPr>
          <p:grpSpPr>
            <a:xfrm rot="5400000">
              <a:off x="3562434" y="2866766"/>
              <a:ext cx="180000" cy="180000"/>
              <a:chOff x="2987824" y="2330000"/>
              <a:chExt cx="180000" cy="180000"/>
            </a:xfrm>
          </p:grpSpPr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23F09BCC-E1E5-47FB-9F73-1F3FAB97BC21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8CB0C91-793D-4FBC-A8B0-8A6D50BAD3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6981A74-B4AE-4D73-9917-5DC765773740}"/>
                </a:ext>
              </a:extLst>
            </p:cNvPr>
            <p:cNvGrpSpPr/>
            <p:nvPr/>
          </p:nvGrpSpPr>
          <p:grpSpPr>
            <a:xfrm rot="5400000">
              <a:off x="4950074" y="4510008"/>
              <a:ext cx="180000" cy="180000"/>
              <a:chOff x="2987824" y="2330000"/>
              <a:chExt cx="180000" cy="180000"/>
            </a:xfrm>
          </p:grpSpPr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A4B8BB63-0FA4-4A2F-A0EE-A7CBA95B00EF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D971C5EF-B99E-4CDE-856D-3B868A07A2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C5593B0-D96C-4A0E-94D4-3CCB8908B2E8}"/>
                </a:ext>
              </a:extLst>
            </p:cNvPr>
            <p:cNvGrpSpPr/>
            <p:nvPr/>
          </p:nvGrpSpPr>
          <p:grpSpPr>
            <a:xfrm rot="5400000">
              <a:off x="3248217" y="2312614"/>
              <a:ext cx="180000" cy="180000"/>
              <a:chOff x="2987824" y="2330000"/>
              <a:chExt cx="180000" cy="180000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2F6EC57-FA37-4EB6-A4FB-801482526269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C28372EB-F0E9-4CBE-A856-E10F6AB9F5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96AF3FE2-F0CA-46F9-B176-E06B32BB5A27}"/>
                </a:ext>
              </a:extLst>
            </p:cNvPr>
            <p:cNvGrpSpPr/>
            <p:nvPr/>
          </p:nvGrpSpPr>
          <p:grpSpPr>
            <a:xfrm rot="5400000">
              <a:off x="5642176" y="2133744"/>
              <a:ext cx="180000" cy="180000"/>
              <a:chOff x="2987824" y="2330000"/>
              <a:chExt cx="180000" cy="180000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886C395C-0E62-4712-857B-F06A8B59D12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C36A4AD3-04C9-4544-A2F1-2D7B90F5A7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F0161DD-3869-4B21-9B44-8836BFBEA3EA}"/>
                </a:ext>
              </a:extLst>
            </p:cNvPr>
            <p:cNvGrpSpPr/>
            <p:nvPr/>
          </p:nvGrpSpPr>
          <p:grpSpPr>
            <a:xfrm rot="10800000">
              <a:off x="5239516" y="1083938"/>
              <a:ext cx="180000" cy="180000"/>
              <a:chOff x="2987824" y="2330000"/>
              <a:chExt cx="180000" cy="180000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1976FCB1-D304-4B9B-AEB0-10F184F59F24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67B9BF3A-B70D-4E2A-8657-6B53DFCCC3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41E917E-9A08-46F5-886C-5E54E40797C9}"/>
                </a:ext>
              </a:extLst>
            </p:cNvPr>
            <p:cNvGrpSpPr/>
            <p:nvPr/>
          </p:nvGrpSpPr>
          <p:grpSpPr>
            <a:xfrm rot="10800000">
              <a:off x="5344320" y="4510008"/>
              <a:ext cx="180000" cy="180000"/>
              <a:chOff x="2987824" y="2330000"/>
              <a:chExt cx="180000" cy="180000"/>
            </a:xfrm>
          </p:grpSpPr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7E4E5D97-A6E7-4931-93D2-74DBDA02BFAA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7685440A-6906-4B8D-883C-4655E43E3A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24DFA803-8955-4CA6-8B23-F8E2C6909DE7}"/>
                </a:ext>
              </a:extLst>
            </p:cNvPr>
            <p:cNvGrpSpPr/>
            <p:nvPr/>
          </p:nvGrpSpPr>
          <p:grpSpPr>
            <a:xfrm rot="10800000">
              <a:off x="3995048" y="3193276"/>
              <a:ext cx="180000" cy="180000"/>
              <a:chOff x="2987824" y="2330000"/>
              <a:chExt cx="180000" cy="180000"/>
            </a:xfrm>
          </p:grpSpPr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8832269C-7DB1-422D-A13D-7004559249E3}"/>
                  </a:ext>
                </a:extLst>
              </p:cNvPr>
              <p:cNvCxnSpPr/>
              <p:nvPr/>
            </p:nvCxnSpPr>
            <p:spPr>
              <a:xfrm flipH="1">
                <a:off x="2987824" y="234888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D7964CE-5A7D-4940-B66B-774B7E4336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69104" y="24200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1B40E024-0458-4293-8B4E-9331422B8777}"/>
                </a:ext>
              </a:extLst>
            </p:cNvPr>
            <p:cNvGrpSpPr/>
            <p:nvPr/>
          </p:nvGrpSpPr>
          <p:grpSpPr>
            <a:xfrm flipH="1">
              <a:off x="5868144" y="1291464"/>
              <a:ext cx="180000" cy="180000"/>
              <a:chOff x="6056022" y="3510300"/>
              <a:chExt cx="180000" cy="180000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29B42B55-1A9B-499C-A666-D561837D3EA3}"/>
                  </a:ext>
                </a:extLst>
              </p:cNvPr>
              <p:cNvCxnSpPr/>
              <p:nvPr/>
            </p:nvCxnSpPr>
            <p:spPr>
              <a:xfrm rot="10800000" flipH="1">
                <a:off x="6056022" y="3603496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E57E85-A09A-4F5D-A028-9CA944D8D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72202" y="3600300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323528" y="437763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dirty="0">
                <a:solidFill>
                  <a:schemeClr val="bg1"/>
                </a:solidFill>
              </a:rPr>
              <a:t>This is the other place where the Y can be located.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5720" y="6093296"/>
            <a:ext cx="853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Press the space bar to continue.</a:t>
            </a:r>
          </a:p>
        </p:txBody>
      </p:sp>
      <p:sp>
        <p:nvSpPr>
          <p:cNvPr id="6" name="39 Elipse"/>
          <p:cNvSpPr/>
          <p:nvPr/>
        </p:nvSpPr>
        <p:spPr>
          <a:xfrm>
            <a:off x="5601525" y="3429000"/>
            <a:ext cx="533237" cy="504056"/>
          </a:xfrm>
          <a:prstGeom prst="ellipse">
            <a:avLst/>
          </a:prstGeom>
          <a:noFill/>
          <a:ln w="222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222C9C0-296C-4FAA-9B87-B1573FAEDF67}"/>
              </a:ext>
            </a:extLst>
          </p:cNvPr>
          <p:cNvGrpSpPr/>
          <p:nvPr/>
        </p:nvGrpSpPr>
        <p:grpSpPr>
          <a:xfrm>
            <a:off x="5695598" y="3525699"/>
            <a:ext cx="322905" cy="217280"/>
            <a:chOff x="1115616" y="4132218"/>
            <a:chExt cx="322905" cy="217280"/>
          </a:xfrm>
        </p:grpSpPr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2DE6D0E-80DF-4D68-9276-7351C3462875}"/>
                </a:ext>
              </a:extLst>
            </p:cNvPr>
            <p:cNvCxnSpPr/>
            <p:nvPr/>
          </p:nvCxnSpPr>
          <p:spPr>
            <a:xfrm rot="10800000" flipH="1">
              <a:off x="1258521" y="4284369"/>
              <a:ext cx="1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AD768E6D-E7D0-4C3B-BBB3-6615BBB4F350}"/>
                </a:ext>
              </a:extLst>
            </p:cNvPr>
            <p:cNvGrpSpPr/>
            <p:nvPr/>
          </p:nvGrpSpPr>
          <p:grpSpPr>
            <a:xfrm>
              <a:off x="1115616" y="4132218"/>
              <a:ext cx="180000" cy="217280"/>
              <a:chOff x="1186080" y="4067448"/>
              <a:chExt cx="180000" cy="217280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65E02922-D0BF-4923-ABFB-2030721DE5D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>
                <a:off x="1186079" y="4157448"/>
                <a:ext cx="18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3A8B70C8-0AFF-406E-83E4-E6D78B0378CA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 flipH="1">
                <a:off x="1186080" y="4284728"/>
                <a:ext cx="18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599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583</Words>
  <Application>Microsoft Office PowerPoint</Application>
  <PresentationFormat>Presentación en pantalla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 Sparks</dc:creator>
  <cp:lastModifiedBy>David Luque Ruiz</cp:lastModifiedBy>
  <cp:revision>97</cp:revision>
  <dcterms:created xsi:type="dcterms:W3CDTF">2012-04-11T02:59:04Z</dcterms:created>
  <dcterms:modified xsi:type="dcterms:W3CDTF">2019-11-08T11:53:27Z</dcterms:modified>
</cp:coreProperties>
</file>