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B27DDE-0B0D-4FC3-B31A-67E40734FF25}" v="3" dt="2020-08-17T20:10:10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esley, Tom" userId="ee42a82f-7ffb-4da4-9528-a704ef14c0a0" providerId="ADAL" clId="{63B27DDE-0B0D-4FC3-B31A-67E40734FF25}"/>
    <pc:docChg chg="modSld">
      <pc:chgData name="Beesley, Tom" userId="ee42a82f-7ffb-4da4-9528-a704ef14c0a0" providerId="ADAL" clId="{63B27DDE-0B0D-4FC3-B31A-67E40734FF25}" dt="2020-08-17T20:10:24.331" v="28" actId="1076"/>
      <pc:docMkLst>
        <pc:docMk/>
      </pc:docMkLst>
      <pc:sldChg chg="addSp modSp">
        <pc:chgData name="Beesley, Tom" userId="ee42a82f-7ffb-4da4-9528-a704ef14c0a0" providerId="ADAL" clId="{63B27DDE-0B0D-4FC3-B31A-67E40734FF25}" dt="2020-08-17T20:10:24.331" v="28" actId="1076"/>
        <pc:sldMkLst>
          <pc:docMk/>
          <pc:sldMk cId="2806659031" sldId="256"/>
        </pc:sldMkLst>
        <pc:spChg chg="mod">
          <ac:chgData name="Beesley, Tom" userId="ee42a82f-7ffb-4da4-9528-a704ef14c0a0" providerId="ADAL" clId="{63B27DDE-0B0D-4FC3-B31A-67E40734FF25}" dt="2020-08-17T20:08:49.276" v="2" actId="208"/>
          <ac:spMkLst>
            <pc:docMk/>
            <pc:sldMk cId="2806659031" sldId="256"/>
            <ac:spMk id="31" creationId="{D40AD125-5715-43E2-9186-A351BA4EE74B}"/>
          </ac:spMkLst>
        </pc:spChg>
        <pc:spChg chg="mod">
          <ac:chgData name="Beesley, Tom" userId="ee42a82f-7ffb-4da4-9528-a704ef14c0a0" providerId="ADAL" clId="{63B27DDE-0B0D-4FC3-B31A-67E40734FF25}" dt="2020-08-17T20:08:41.229" v="1" actId="208"/>
          <ac:spMkLst>
            <pc:docMk/>
            <pc:sldMk cId="2806659031" sldId="256"/>
            <ac:spMk id="33" creationId="{6C674D9D-CEA9-42BE-B37B-8F9B40BA9B70}"/>
          </ac:spMkLst>
        </pc:spChg>
        <pc:spChg chg="mod ord">
          <ac:chgData name="Beesley, Tom" userId="ee42a82f-7ffb-4da4-9528-a704ef14c0a0" providerId="ADAL" clId="{63B27DDE-0B0D-4FC3-B31A-67E40734FF25}" dt="2020-08-17T20:09:33.884" v="10" actId="688"/>
          <ac:spMkLst>
            <pc:docMk/>
            <pc:sldMk cId="2806659031" sldId="256"/>
            <ac:spMk id="42" creationId="{D8BD9BC8-810B-47F0-9077-11CD22451CE0}"/>
          </ac:spMkLst>
        </pc:spChg>
        <pc:spChg chg="mod ord">
          <ac:chgData name="Beesley, Tom" userId="ee42a82f-7ffb-4da4-9528-a704ef14c0a0" providerId="ADAL" clId="{63B27DDE-0B0D-4FC3-B31A-67E40734FF25}" dt="2020-08-17T20:09:52.371" v="13" actId="1076"/>
          <ac:spMkLst>
            <pc:docMk/>
            <pc:sldMk cId="2806659031" sldId="256"/>
            <ac:spMk id="43" creationId="{76294D5A-1D33-4A97-9044-0E6DBDB90B05}"/>
          </ac:spMkLst>
        </pc:spChg>
        <pc:spChg chg="add mod">
          <ac:chgData name="Beesley, Tom" userId="ee42a82f-7ffb-4da4-9528-a704ef14c0a0" providerId="ADAL" clId="{63B27DDE-0B0D-4FC3-B31A-67E40734FF25}" dt="2020-08-17T20:10:24.331" v="28" actId="1076"/>
          <ac:spMkLst>
            <pc:docMk/>
            <pc:sldMk cId="2806659031" sldId="256"/>
            <ac:spMk id="44" creationId="{1F992D61-3EF5-42D5-A409-B46A0E0D2B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FA5D-DBB0-4EEA-B818-E35E26350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A6905-4B4C-42A9-9DE1-C9EA76E6B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F9567-6ABC-4356-A548-C99C9AA5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6050-94D5-4267-9DD6-FB29A6F2C3C6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2FA6-C779-4F78-A1F8-52EE5DA4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1AC36-B2F0-4DF5-9F4D-AF7DC0FA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8136-4269-4D86-87C6-F2588E4E0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9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2439-BFD8-47D8-8BFF-F5BEA45E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DDDAE-A168-4289-BA8E-AC9594115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0D730-908E-45E4-8F6B-06BA338D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6050-94D5-4267-9DD6-FB29A6F2C3C6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96247-1C1B-4AC3-AE97-A5958778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099C-E19F-413E-B97B-B3D4815E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8136-4269-4D86-87C6-F2588E4E0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98BBE-A36B-4A51-BFC0-EC4AA0E04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8378A-FF09-44F1-A3EE-CBE6FE271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58AF-B16E-41F6-9F51-26B953AE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6050-94D5-4267-9DD6-FB29A6F2C3C6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7FA8C-6B8F-4015-82C7-2A244AB7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E88D-1088-4090-A369-6028538A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8136-4269-4D86-87C6-F2588E4E0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87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8702-E236-41D6-8A71-4449061E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F481-F0FD-4AED-88B9-0C47CDC1F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D8433-A940-4C9A-A0B6-667BFEDF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6050-94D5-4267-9DD6-FB29A6F2C3C6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F2E8D-D20E-4C03-BF57-B74D7255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AF980-2A52-4842-998D-2EB79613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8136-4269-4D86-87C6-F2588E4E0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51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AC24-FB2E-43EF-B63E-16EB01DB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262D8-07AD-4C69-AC81-2FF4083CF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10D0-4329-49A3-85ED-85DA6281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6050-94D5-4267-9DD6-FB29A6F2C3C6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B7C9A-3436-49C4-A872-9694A57D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16321-94FC-4AE9-B71A-7050CF1E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8136-4269-4D86-87C6-F2588E4E0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76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FEFB-0FD6-4730-AC7A-3F454C48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E48C-F2BE-4864-BCEC-A5A1774EE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F1355-D79D-4D00-A76E-303A7BDAB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453CE-93D3-44A3-8708-5FE800EB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6050-94D5-4267-9DD6-FB29A6F2C3C6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A2115-FC9E-47BC-86D2-C278BFF2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0D6AE-2303-4523-BA2F-865FC5A5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8136-4269-4D86-87C6-F2588E4E0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9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03C5-5742-4429-A31C-E8A87508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ADF55-B096-4CDC-847B-12B7DB05B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4D492-E17E-42ED-BE99-3399A82D0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CD7FA-E899-42F0-9550-40B275C01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B6FAD-9C3F-45D3-9B29-8341941C9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29D9C-85C5-455D-BFB1-4ED428E0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6050-94D5-4267-9DD6-FB29A6F2C3C6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CA9BA-6A9A-485D-98D7-98B3C9F9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5A6D1-8139-4316-B4F2-3F5BC0AC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8136-4269-4D86-87C6-F2588E4E0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1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12F3-8F0F-4C29-8CF6-04383381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051F9-74DB-4C5E-A3A9-482EB3CC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6050-94D5-4267-9DD6-FB29A6F2C3C6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9C653-5551-4639-BF37-08C5D0F4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04691-8A0A-49D6-85C9-F95E665C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8136-4269-4D86-87C6-F2588E4E0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53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38AF9-E414-40F2-AE11-6F7DD73C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6050-94D5-4267-9DD6-FB29A6F2C3C6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6AC28-CEC8-4808-9081-CB2AFD04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C8AF1-5FCD-4200-A5B6-75C0E5BF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8136-4269-4D86-87C6-F2588E4E0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31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C86B-026B-49FB-B72D-947DF731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F49B-3A80-4CFC-B093-9326626B4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02FFC-E2BF-462C-A2F4-B1CC518D5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AE583-55F5-4B55-81E8-23C4B120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6050-94D5-4267-9DD6-FB29A6F2C3C6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23AB-54A6-472D-B92C-ED0D5058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5C3D9-B917-4FF8-9CD8-F9C73458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8136-4269-4D86-87C6-F2588E4E0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77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7CC1-E8BC-4D21-ACA9-00D44341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737C1-573D-430C-A246-1EB4029A0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33B52-995C-4CCA-ACF0-718BC0A31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D2FAB-400F-4CAA-A0C1-7C2017AA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6050-94D5-4267-9DD6-FB29A6F2C3C6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3E7A0-120E-466B-BE33-0FB297AC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FB972-BF31-45CA-A243-9582E36E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8136-4269-4D86-87C6-F2588E4E0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1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A5657-9117-4453-8707-1C300064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13DA7-082A-4C6F-B56C-704053B0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C9673-170E-4AE7-A491-FEA2EEE19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26050-94D5-4267-9DD6-FB29A6F2C3C6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CFF3E-498D-4EEF-9B85-432CA1394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C8901-A69E-42B6-AE8D-79E1869C1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D8136-4269-4D86-87C6-F2588E4E0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1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C6547B7A-96E3-47CB-9082-F3C85B9E82CD}"/>
              </a:ext>
            </a:extLst>
          </p:cNvPr>
          <p:cNvSpPr>
            <a:spLocks/>
          </p:cNvSpPr>
          <p:nvPr/>
        </p:nvSpPr>
        <p:spPr>
          <a:xfrm>
            <a:off x="800100" y="808875"/>
            <a:ext cx="5400000" cy="540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DF2D2AF-DB75-4702-8C6D-931177EAE333}"/>
              </a:ext>
            </a:extLst>
          </p:cNvPr>
          <p:cNvSpPr>
            <a:spLocks/>
          </p:cNvSpPr>
          <p:nvPr/>
        </p:nvSpPr>
        <p:spPr>
          <a:xfrm>
            <a:off x="980100" y="988875"/>
            <a:ext cx="5040000" cy="50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1E8A72-A703-45DD-AEFB-AA31427CCD15}"/>
              </a:ext>
            </a:extLst>
          </p:cNvPr>
          <p:cNvSpPr>
            <a:spLocks/>
          </p:cNvSpPr>
          <p:nvPr/>
        </p:nvSpPr>
        <p:spPr>
          <a:xfrm>
            <a:off x="1160100" y="1168875"/>
            <a:ext cx="4680000" cy="46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ACEB0BA-ADD1-4271-B58C-EAEB89680381}"/>
              </a:ext>
            </a:extLst>
          </p:cNvPr>
          <p:cNvSpPr>
            <a:spLocks/>
          </p:cNvSpPr>
          <p:nvPr/>
        </p:nvSpPr>
        <p:spPr>
          <a:xfrm>
            <a:off x="1340100" y="1348875"/>
            <a:ext cx="4320000" cy="432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0AD125-5715-43E2-9186-A351BA4EE74B}"/>
              </a:ext>
            </a:extLst>
          </p:cNvPr>
          <p:cNvSpPr>
            <a:spLocks noChangeAspect="1"/>
          </p:cNvSpPr>
          <p:nvPr/>
        </p:nvSpPr>
        <p:spPr>
          <a:xfrm>
            <a:off x="1520100" y="1528875"/>
            <a:ext cx="3960000" cy="39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A99B69-C40D-47AE-8BDE-7DBEA767EAC6}"/>
              </a:ext>
            </a:extLst>
          </p:cNvPr>
          <p:cNvSpPr>
            <a:spLocks noChangeAspect="1"/>
          </p:cNvSpPr>
          <p:nvPr/>
        </p:nvSpPr>
        <p:spPr>
          <a:xfrm>
            <a:off x="1700100" y="1708875"/>
            <a:ext cx="3600000" cy="360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674D9D-CEA9-42BE-B37B-8F9B40BA9B70}"/>
              </a:ext>
            </a:extLst>
          </p:cNvPr>
          <p:cNvSpPr>
            <a:spLocks noChangeAspect="1"/>
          </p:cNvSpPr>
          <p:nvPr/>
        </p:nvSpPr>
        <p:spPr>
          <a:xfrm>
            <a:off x="1880100" y="1888875"/>
            <a:ext cx="3240000" cy="32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30F03DF-6AFC-42B2-AD51-A6992A5729C0}"/>
              </a:ext>
            </a:extLst>
          </p:cNvPr>
          <p:cNvSpPr>
            <a:spLocks noChangeAspect="1"/>
          </p:cNvSpPr>
          <p:nvPr/>
        </p:nvSpPr>
        <p:spPr>
          <a:xfrm>
            <a:off x="2060100" y="206887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766A45-205C-4AFD-BB53-14FB3F8283F7}"/>
              </a:ext>
            </a:extLst>
          </p:cNvPr>
          <p:cNvSpPr>
            <a:spLocks noChangeAspect="1"/>
          </p:cNvSpPr>
          <p:nvPr/>
        </p:nvSpPr>
        <p:spPr>
          <a:xfrm>
            <a:off x="2240100" y="2248875"/>
            <a:ext cx="2520000" cy="252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5B14209-64E1-4C43-B72F-9D2DFC60F279}"/>
              </a:ext>
            </a:extLst>
          </p:cNvPr>
          <p:cNvSpPr>
            <a:spLocks noChangeAspect="1"/>
          </p:cNvSpPr>
          <p:nvPr/>
        </p:nvSpPr>
        <p:spPr>
          <a:xfrm>
            <a:off x="3207183" y="3137329"/>
            <a:ext cx="583332" cy="58333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DBADEAAD-59E9-4986-96F6-787EF99D3E4A}"/>
              </a:ext>
            </a:extLst>
          </p:cNvPr>
          <p:cNvSpPr/>
          <p:nvPr/>
        </p:nvSpPr>
        <p:spPr>
          <a:xfrm rot="10800000">
            <a:off x="1974849" y="649120"/>
            <a:ext cx="3048000" cy="2779875"/>
          </a:xfrm>
          <a:prstGeom prst="flowChartExtra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9AAC9D2-FC70-4236-8BD9-BE48533C7381}"/>
              </a:ext>
            </a:extLst>
          </p:cNvPr>
          <p:cNvSpPr/>
          <p:nvPr/>
        </p:nvSpPr>
        <p:spPr>
          <a:xfrm rot="152392">
            <a:off x="342900" y="1184525"/>
            <a:ext cx="6997700" cy="5568950"/>
          </a:xfrm>
          <a:custGeom>
            <a:avLst/>
            <a:gdLst>
              <a:gd name="connsiteX0" fmla="*/ 4565650 w 6997700"/>
              <a:gd name="connsiteY0" fmla="*/ 0 h 5568950"/>
              <a:gd name="connsiteX1" fmla="*/ 3581400 w 6997700"/>
              <a:gd name="connsiteY1" fmla="*/ 1746250 h 5568950"/>
              <a:gd name="connsiteX2" fmla="*/ 3911600 w 6997700"/>
              <a:gd name="connsiteY2" fmla="*/ 2546350 h 5568950"/>
              <a:gd name="connsiteX3" fmla="*/ 3175000 w 6997700"/>
              <a:gd name="connsiteY3" fmla="*/ 3105150 h 5568950"/>
              <a:gd name="connsiteX4" fmla="*/ 2349500 w 6997700"/>
              <a:gd name="connsiteY4" fmla="*/ 2914650 h 5568950"/>
              <a:gd name="connsiteX5" fmla="*/ 2463800 w 6997700"/>
              <a:gd name="connsiteY5" fmla="*/ 1955800 h 5568950"/>
              <a:gd name="connsiteX6" fmla="*/ 2692400 w 6997700"/>
              <a:gd name="connsiteY6" fmla="*/ 1752600 h 5568950"/>
              <a:gd name="connsiteX7" fmla="*/ 2686050 w 6997700"/>
              <a:gd name="connsiteY7" fmla="*/ 1663700 h 5568950"/>
              <a:gd name="connsiteX8" fmla="*/ 1060450 w 6997700"/>
              <a:gd name="connsiteY8" fmla="*/ 260350 h 5568950"/>
              <a:gd name="connsiteX9" fmla="*/ 0 w 6997700"/>
              <a:gd name="connsiteY9" fmla="*/ 2190750 h 5568950"/>
              <a:gd name="connsiteX10" fmla="*/ 781050 w 6997700"/>
              <a:gd name="connsiteY10" fmla="*/ 5105400 h 5568950"/>
              <a:gd name="connsiteX11" fmla="*/ 4222750 w 6997700"/>
              <a:gd name="connsiteY11" fmla="*/ 5568950 h 5568950"/>
              <a:gd name="connsiteX12" fmla="*/ 6997700 w 6997700"/>
              <a:gd name="connsiteY12" fmla="*/ 3746500 h 5568950"/>
              <a:gd name="connsiteX13" fmla="*/ 6584950 w 6997700"/>
              <a:gd name="connsiteY13" fmla="*/ 704850 h 5568950"/>
              <a:gd name="connsiteX14" fmla="*/ 4565650 w 6997700"/>
              <a:gd name="connsiteY14" fmla="*/ 0 h 556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97700" h="5568950">
                <a:moveTo>
                  <a:pt x="4565650" y="0"/>
                </a:moveTo>
                <a:lnTo>
                  <a:pt x="3581400" y="1746250"/>
                </a:lnTo>
                <a:lnTo>
                  <a:pt x="3911600" y="2546350"/>
                </a:lnTo>
                <a:lnTo>
                  <a:pt x="3175000" y="3105150"/>
                </a:lnTo>
                <a:lnTo>
                  <a:pt x="2349500" y="2914650"/>
                </a:lnTo>
                <a:lnTo>
                  <a:pt x="2463800" y="1955800"/>
                </a:lnTo>
                <a:lnTo>
                  <a:pt x="2692400" y="1752600"/>
                </a:lnTo>
                <a:lnTo>
                  <a:pt x="2686050" y="1663700"/>
                </a:lnTo>
                <a:lnTo>
                  <a:pt x="1060450" y="260350"/>
                </a:lnTo>
                <a:lnTo>
                  <a:pt x="0" y="2190750"/>
                </a:lnTo>
                <a:lnTo>
                  <a:pt x="781050" y="5105400"/>
                </a:lnTo>
                <a:lnTo>
                  <a:pt x="4222750" y="5568950"/>
                </a:lnTo>
                <a:lnTo>
                  <a:pt x="6997700" y="3746500"/>
                </a:lnTo>
                <a:lnTo>
                  <a:pt x="6584950" y="704850"/>
                </a:lnTo>
                <a:lnTo>
                  <a:pt x="45656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E66274-1FD2-4EE8-99B3-0BA77C60140A}"/>
              </a:ext>
            </a:extLst>
          </p:cNvPr>
          <p:cNvSpPr/>
          <p:nvPr/>
        </p:nvSpPr>
        <p:spPr>
          <a:xfrm rot="3555820">
            <a:off x="1151698" y="1576988"/>
            <a:ext cx="1864700" cy="803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BD9BC8-810B-47F0-9077-11CD22451CE0}"/>
              </a:ext>
            </a:extLst>
          </p:cNvPr>
          <p:cNvSpPr/>
          <p:nvPr/>
        </p:nvSpPr>
        <p:spPr>
          <a:xfrm rot="7128771">
            <a:off x="3894629" y="1637169"/>
            <a:ext cx="1864700" cy="803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294D5A-1D33-4A97-9044-0E6DBDB90B05}"/>
              </a:ext>
            </a:extLst>
          </p:cNvPr>
          <p:cNvSpPr txBox="1"/>
          <p:nvPr/>
        </p:nvSpPr>
        <p:spPr>
          <a:xfrm rot="17970171">
            <a:off x="3723007" y="1648631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1 2 </a:t>
            </a:r>
            <a:r>
              <a:rPr lang="en-GB" sz="2000" b="1" dirty="0">
                <a:solidFill>
                  <a:srgbClr val="FF0000"/>
                </a:solidFill>
              </a:rPr>
              <a:t>3</a:t>
            </a:r>
            <a:r>
              <a:rPr lang="en-GB" sz="2000" dirty="0"/>
              <a:t> 4 </a:t>
            </a:r>
            <a:r>
              <a:rPr lang="en-GB" sz="2000" b="1" dirty="0">
                <a:solidFill>
                  <a:srgbClr val="FF0000"/>
                </a:solidFill>
              </a:rPr>
              <a:t>5</a:t>
            </a:r>
            <a:r>
              <a:rPr lang="en-GB" sz="2000" dirty="0"/>
              <a:t> 6 7 8 9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992D61-3EF5-42D5-A409-B46A0E0D2B54}"/>
              </a:ext>
            </a:extLst>
          </p:cNvPr>
          <p:cNvSpPr txBox="1"/>
          <p:nvPr/>
        </p:nvSpPr>
        <p:spPr>
          <a:xfrm>
            <a:off x="2544201" y="3304050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/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280665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A267B064C44192BB084539ECADAC" ma:contentTypeVersion="13" ma:contentTypeDescription="Create a new document." ma:contentTypeScope="" ma:versionID="bc30f6dafd947a8ece4b03679cd2142b">
  <xsd:schema xmlns:xsd="http://www.w3.org/2001/XMLSchema" xmlns:xs="http://www.w3.org/2001/XMLSchema" xmlns:p="http://schemas.microsoft.com/office/2006/metadata/properties" xmlns:ns3="28ce8630-28fb-4cc7-a3c6-589ce22c18eb" xmlns:ns4="c295edf8-f436-49d3-b5c7-cea7d1fac4af" targetNamespace="http://schemas.microsoft.com/office/2006/metadata/properties" ma:root="true" ma:fieldsID="558c317d5b29d83ea13c0950eed10107" ns3:_="" ns4:_="">
    <xsd:import namespace="28ce8630-28fb-4cc7-a3c6-589ce22c18eb"/>
    <xsd:import namespace="c295edf8-f436-49d3-b5c7-cea7d1fac4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ce8630-28fb-4cc7-a3c6-589ce22c1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5edf8-f436-49d3-b5c7-cea7d1fac4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983909-1532-43D6-812F-128635D9B5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ce8630-28fb-4cc7-a3c6-589ce22c18eb"/>
    <ds:schemaRef ds:uri="c295edf8-f436-49d3-b5c7-cea7d1fac4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30C7BE-59C7-40CE-A358-2F3278C951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7F6742-8B42-4CDC-99DB-D32E9111375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Beesley</dc:creator>
  <cp:lastModifiedBy>Tom Beesley</cp:lastModifiedBy>
  <cp:revision>3</cp:revision>
  <dcterms:created xsi:type="dcterms:W3CDTF">2020-08-17T19:46:45Z</dcterms:created>
  <dcterms:modified xsi:type="dcterms:W3CDTF">2020-08-17T20:10:35Z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0x010100EAEEA267B064C44192BB084539ECADAC</vt:lpwstr>
  </property>
</Properties>
</file>