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5999738" cy="2159952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8FF"/>
    <a:srgbClr val="C8E8FF"/>
    <a:srgbClr val="C3000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0" d="100"/>
          <a:sy n="50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534924"/>
            <a:ext cx="26999804" cy="7519835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1344752"/>
            <a:ext cx="26999804" cy="5214884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6788-094A-474D-BC99-F820D6D5AB77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0B87-FC33-4B60-90E2-2A1CD81A0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13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6788-094A-474D-BC99-F820D6D5AB77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0B87-FC33-4B60-90E2-2A1CD81A0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53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149975"/>
            <a:ext cx="7762444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149975"/>
            <a:ext cx="22837334" cy="18304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6788-094A-474D-BC99-F820D6D5AB77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0B87-FC33-4B60-90E2-2A1CD81A0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26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6788-094A-474D-BC99-F820D6D5AB77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0B87-FC33-4B60-90E2-2A1CD81A0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9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384885"/>
            <a:ext cx="31049774" cy="8984801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4454685"/>
            <a:ext cx="31049774" cy="4724895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6788-094A-474D-BC99-F820D6D5AB77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0B87-FC33-4B60-90E2-2A1CD81A0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094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749874"/>
            <a:ext cx="15299889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749874"/>
            <a:ext cx="15299889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6788-094A-474D-BC99-F820D6D5AB77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0B87-FC33-4B60-90E2-2A1CD81A0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20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149976"/>
            <a:ext cx="31049774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294885"/>
            <a:ext cx="15229575" cy="2594941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889827"/>
            <a:ext cx="15229575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294885"/>
            <a:ext cx="15304578" cy="2594941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889827"/>
            <a:ext cx="15304578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6788-094A-474D-BC99-F820D6D5AB77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0B87-FC33-4B60-90E2-2A1CD81A0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0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6788-094A-474D-BC99-F820D6D5AB77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0B87-FC33-4B60-90E2-2A1CD81A0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2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6788-094A-474D-BC99-F820D6D5AB77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0B87-FC33-4B60-90E2-2A1CD81A0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21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39968"/>
            <a:ext cx="11610852" cy="503988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109933"/>
            <a:ext cx="18224867" cy="15349662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79857"/>
            <a:ext cx="11610852" cy="12004738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6788-094A-474D-BC99-F820D6D5AB77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0B87-FC33-4B60-90E2-2A1CD81A0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23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439968"/>
            <a:ext cx="11610852" cy="503988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109933"/>
            <a:ext cx="18224867" cy="15349662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479857"/>
            <a:ext cx="11610852" cy="12004738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6788-094A-474D-BC99-F820D6D5AB77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0B87-FC33-4B60-90E2-2A1CD81A0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6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149976"/>
            <a:ext cx="3104977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749874"/>
            <a:ext cx="3104977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0019561"/>
            <a:ext cx="809994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6788-094A-474D-BC99-F820D6D5AB77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0019561"/>
            <a:ext cx="1214991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0019561"/>
            <a:ext cx="809994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0B87-FC33-4B60-90E2-2A1CD81A00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62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56393" y="3463638"/>
            <a:ext cx="4304269" cy="2983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/>
          </a:p>
        </p:txBody>
      </p:sp>
      <p:sp>
        <p:nvSpPr>
          <p:cNvPr id="5" name="TextBox 4"/>
          <p:cNvSpPr txBox="1"/>
          <p:nvPr/>
        </p:nvSpPr>
        <p:spPr>
          <a:xfrm rot="16200000">
            <a:off x="6500571" y="4009403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7" name="TextBox 6"/>
          <p:cNvSpPr txBox="1"/>
          <p:nvPr/>
        </p:nvSpPr>
        <p:spPr>
          <a:xfrm rot="10800000">
            <a:off x="9174794" y="4810105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1135" y="5084241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077762" y="4558417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 rot="10800000">
            <a:off x="7358818" y="3793809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171114" y="5358357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8973812" y="3667249"/>
            <a:ext cx="447558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2596" y="3832139"/>
            <a:ext cx="5292029" cy="17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543" dirty="0"/>
              <a:t>Experiment 1</a:t>
            </a:r>
          </a:p>
          <a:p>
            <a:pPr algn="ctr"/>
            <a:r>
              <a:rPr lang="en-AU" sz="3543" b="1" dirty="0"/>
              <a:t>Instructed condition</a:t>
            </a:r>
          </a:p>
          <a:p>
            <a:pPr algn="ctr"/>
            <a:r>
              <a:rPr lang="en-AU" sz="3543" dirty="0"/>
              <a:t>(target red [dark grey])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0548970" y="3463635"/>
            <a:ext cx="4304269" cy="2983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/>
          </a:p>
        </p:txBody>
      </p:sp>
      <p:sp>
        <p:nvSpPr>
          <p:cNvPr id="53" name="TextBox 52"/>
          <p:cNvSpPr txBox="1"/>
          <p:nvPr/>
        </p:nvSpPr>
        <p:spPr>
          <a:xfrm>
            <a:off x="10584853" y="3679378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54" name="TextBox 53"/>
          <p:cNvSpPr txBox="1"/>
          <p:nvPr/>
        </p:nvSpPr>
        <p:spPr>
          <a:xfrm rot="10800000">
            <a:off x="13967375" y="4810099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55" name="TextBox 54"/>
          <p:cNvSpPr txBox="1"/>
          <p:nvPr/>
        </p:nvSpPr>
        <p:spPr>
          <a:xfrm rot="10800000">
            <a:off x="11580434" y="4212430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56" name="TextBox 55"/>
          <p:cNvSpPr txBox="1"/>
          <p:nvPr/>
        </p:nvSpPr>
        <p:spPr>
          <a:xfrm rot="10800000">
            <a:off x="12934222" y="5527799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57" name="TextBox 56"/>
          <p:cNvSpPr txBox="1"/>
          <p:nvPr/>
        </p:nvSpPr>
        <p:spPr>
          <a:xfrm rot="10800000">
            <a:off x="12151399" y="3793806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10963691" y="5358354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13766389" y="3667246"/>
            <a:ext cx="447558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T</a:t>
            </a:r>
          </a:p>
        </p:txBody>
      </p:sp>
      <p:sp>
        <p:nvSpPr>
          <p:cNvPr id="63" name="Left Brace 62"/>
          <p:cNvSpPr/>
          <p:nvPr/>
        </p:nvSpPr>
        <p:spPr>
          <a:xfrm rot="5400000">
            <a:off x="10079989" y="-1988060"/>
            <a:ext cx="449648" cy="909684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6072"/>
          </a:p>
        </p:txBody>
      </p:sp>
      <p:sp>
        <p:nvSpPr>
          <p:cNvPr id="64" name="TextBox 63"/>
          <p:cNvSpPr txBox="1"/>
          <p:nvPr/>
        </p:nvSpPr>
        <p:spPr>
          <a:xfrm>
            <a:off x="9352247" y="1451951"/>
            <a:ext cx="1873654" cy="592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248" i="1" dirty="0"/>
              <a:t>Repeated 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5921048" y="3460150"/>
            <a:ext cx="4304269" cy="2983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/>
          </a:p>
        </p:txBody>
      </p:sp>
      <p:sp>
        <p:nvSpPr>
          <p:cNvPr id="66" name="TextBox 65"/>
          <p:cNvSpPr txBox="1"/>
          <p:nvPr/>
        </p:nvSpPr>
        <p:spPr>
          <a:xfrm rot="10800000">
            <a:off x="16665223" y="4005919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227127" y="3667965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68" name="TextBox 67"/>
          <p:cNvSpPr txBox="1"/>
          <p:nvPr/>
        </p:nvSpPr>
        <p:spPr>
          <a:xfrm rot="10800000">
            <a:off x="18537561" y="4384642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19341325" y="4457543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204748" y="4901653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17710612" y="5001723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72" name="TextBox 71"/>
          <p:cNvSpPr txBox="1"/>
          <p:nvPr/>
        </p:nvSpPr>
        <p:spPr>
          <a:xfrm rot="16200000">
            <a:off x="19138467" y="3663765"/>
            <a:ext cx="447558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T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20713625" y="3460147"/>
            <a:ext cx="4304269" cy="2983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/>
          </a:p>
        </p:txBody>
      </p:sp>
      <p:sp>
        <p:nvSpPr>
          <p:cNvPr id="74" name="TextBox 73"/>
          <p:cNvSpPr txBox="1"/>
          <p:nvPr/>
        </p:nvSpPr>
        <p:spPr>
          <a:xfrm>
            <a:off x="20996475" y="3389818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75" name="TextBox 74"/>
          <p:cNvSpPr txBox="1"/>
          <p:nvPr/>
        </p:nvSpPr>
        <p:spPr>
          <a:xfrm rot="5400000">
            <a:off x="23539257" y="5523291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76" name="TextBox 75"/>
          <p:cNvSpPr txBox="1"/>
          <p:nvPr/>
        </p:nvSpPr>
        <p:spPr>
          <a:xfrm rot="10800000">
            <a:off x="21369578" y="5246200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77" name="TextBox 76"/>
          <p:cNvSpPr txBox="1"/>
          <p:nvPr/>
        </p:nvSpPr>
        <p:spPr>
          <a:xfrm rot="5400000">
            <a:off x="22896015" y="4935121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22232601" y="3894722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79" name="TextBox 78"/>
          <p:cNvSpPr txBox="1"/>
          <p:nvPr/>
        </p:nvSpPr>
        <p:spPr>
          <a:xfrm rot="10800000">
            <a:off x="23087217" y="4240286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23931044" y="3663762"/>
            <a:ext cx="447558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T</a:t>
            </a:r>
          </a:p>
        </p:txBody>
      </p:sp>
      <p:sp>
        <p:nvSpPr>
          <p:cNvPr id="81" name="Left Brace 80"/>
          <p:cNvSpPr/>
          <p:nvPr/>
        </p:nvSpPr>
        <p:spPr>
          <a:xfrm rot="5400000">
            <a:off x="20244647" y="-1991548"/>
            <a:ext cx="449648" cy="909684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6072"/>
          </a:p>
        </p:txBody>
      </p:sp>
      <p:sp>
        <p:nvSpPr>
          <p:cNvPr id="82" name="TextBox 81"/>
          <p:cNvSpPr txBox="1"/>
          <p:nvPr/>
        </p:nvSpPr>
        <p:spPr>
          <a:xfrm>
            <a:off x="19654469" y="1448464"/>
            <a:ext cx="1598515" cy="592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248" i="1" dirty="0"/>
              <a:t>Random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5756393" y="6844161"/>
            <a:ext cx="4304269" cy="2983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6500571" y="7389930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85" name="TextBox 84"/>
          <p:cNvSpPr txBox="1"/>
          <p:nvPr/>
        </p:nvSpPr>
        <p:spPr>
          <a:xfrm rot="10800000">
            <a:off x="9174794" y="8190628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41135" y="8464768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8077762" y="7938937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88" name="TextBox 87"/>
          <p:cNvSpPr txBox="1"/>
          <p:nvPr/>
        </p:nvSpPr>
        <p:spPr>
          <a:xfrm rot="10800000">
            <a:off x="7358818" y="7174336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6171114" y="8738877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8973812" y="7047776"/>
            <a:ext cx="447558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T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548970" y="6844158"/>
            <a:ext cx="4304269" cy="2983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/>
          </a:p>
        </p:txBody>
      </p:sp>
      <p:sp>
        <p:nvSpPr>
          <p:cNvPr id="93" name="TextBox 92"/>
          <p:cNvSpPr txBox="1"/>
          <p:nvPr/>
        </p:nvSpPr>
        <p:spPr>
          <a:xfrm>
            <a:off x="10584853" y="7059898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94" name="TextBox 93"/>
          <p:cNvSpPr txBox="1"/>
          <p:nvPr/>
        </p:nvSpPr>
        <p:spPr>
          <a:xfrm rot="10800000">
            <a:off x="13967375" y="8190626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95" name="TextBox 94"/>
          <p:cNvSpPr txBox="1"/>
          <p:nvPr/>
        </p:nvSpPr>
        <p:spPr>
          <a:xfrm rot="10800000">
            <a:off x="11580434" y="7592957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96" name="TextBox 95"/>
          <p:cNvSpPr txBox="1"/>
          <p:nvPr/>
        </p:nvSpPr>
        <p:spPr>
          <a:xfrm rot="10800000">
            <a:off x="12934222" y="8908320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97" name="TextBox 96"/>
          <p:cNvSpPr txBox="1"/>
          <p:nvPr/>
        </p:nvSpPr>
        <p:spPr>
          <a:xfrm rot="10800000">
            <a:off x="12151399" y="7174333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98" name="TextBox 97"/>
          <p:cNvSpPr txBox="1"/>
          <p:nvPr/>
        </p:nvSpPr>
        <p:spPr>
          <a:xfrm rot="16200000">
            <a:off x="10963691" y="8738874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99" name="TextBox 98"/>
          <p:cNvSpPr txBox="1"/>
          <p:nvPr/>
        </p:nvSpPr>
        <p:spPr>
          <a:xfrm rot="16200000">
            <a:off x="13766389" y="7047773"/>
            <a:ext cx="447558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T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15921048" y="6840674"/>
            <a:ext cx="4304269" cy="2983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/>
          </a:p>
        </p:txBody>
      </p:sp>
      <p:sp>
        <p:nvSpPr>
          <p:cNvPr id="103" name="TextBox 102"/>
          <p:cNvSpPr txBox="1"/>
          <p:nvPr/>
        </p:nvSpPr>
        <p:spPr>
          <a:xfrm rot="10800000">
            <a:off x="16665223" y="7386439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7227127" y="7048492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 rot="10800000">
            <a:off x="18537561" y="7765163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19341325" y="7838063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204748" y="8282180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17710612" y="8382243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09" name="TextBox 108"/>
          <p:cNvSpPr txBox="1"/>
          <p:nvPr/>
        </p:nvSpPr>
        <p:spPr>
          <a:xfrm rot="16200000">
            <a:off x="19138467" y="7044285"/>
            <a:ext cx="447558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T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20713625" y="6840671"/>
            <a:ext cx="4304269" cy="2983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/>
          </a:p>
        </p:txBody>
      </p:sp>
      <p:sp>
        <p:nvSpPr>
          <p:cNvPr id="111" name="TextBox 110"/>
          <p:cNvSpPr txBox="1"/>
          <p:nvPr/>
        </p:nvSpPr>
        <p:spPr>
          <a:xfrm>
            <a:off x="20996475" y="6770338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12" name="TextBox 111"/>
          <p:cNvSpPr txBox="1"/>
          <p:nvPr/>
        </p:nvSpPr>
        <p:spPr>
          <a:xfrm rot="5400000">
            <a:off x="23539257" y="8903811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13" name="TextBox 112"/>
          <p:cNvSpPr txBox="1"/>
          <p:nvPr/>
        </p:nvSpPr>
        <p:spPr>
          <a:xfrm rot="10800000">
            <a:off x="21369578" y="8626727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14" name="TextBox 113"/>
          <p:cNvSpPr txBox="1"/>
          <p:nvPr/>
        </p:nvSpPr>
        <p:spPr>
          <a:xfrm rot="5400000">
            <a:off x="22896015" y="8315641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22232601" y="7275242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16" name="TextBox 115"/>
          <p:cNvSpPr txBox="1"/>
          <p:nvPr/>
        </p:nvSpPr>
        <p:spPr>
          <a:xfrm rot="10800000">
            <a:off x="23087217" y="7620813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23931044" y="7044285"/>
            <a:ext cx="447558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T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71110" y="7242021"/>
            <a:ext cx="5292029" cy="2273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543" dirty="0"/>
              <a:t>Experiment 1</a:t>
            </a:r>
          </a:p>
          <a:p>
            <a:pPr algn="ctr"/>
            <a:r>
              <a:rPr lang="en-AU" sz="3543" b="1" dirty="0"/>
              <a:t>Learning condition</a:t>
            </a:r>
          </a:p>
          <a:p>
            <a:pPr algn="ctr"/>
            <a:r>
              <a:rPr lang="en-AU" sz="3543" dirty="0"/>
              <a:t>(target red [dark grey] or blue [light grey])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5756393" y="10364579"/>
            <a:ext cx="4304269" cy="2983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6500571" y="10910348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23" name="TextBox 122"/>
          <p:cNvSpPr txBox="1"/>
          <p:nvPr/>
        </p:nvSpPr>
        <p:spPr>
          <a:xfrm rot="10800000">
            <a:off x="9174794" y="11711047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941135" y="11985183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8077762" y="11459359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26" name="TextBox 125"/>
          <p:cNvSpPr txBox="1"/>
          <p:nvPr/>
        </p:nvSpPr>
        <p:spPr>
          <a:xfrm rot="10800000">
            <a:off x="7358818" y="10694754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6171114" y="12259299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8973812" y="10568194"/>
            <a:ext cx="447558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82596" y="10733084"/>
            <a:ext cx="5292029" cy="281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543" dirty="0"/>
              <a:t>Experiment 2</a:t>
            </a:r>
          </a:p>
          <a:p>
            <a:pPr algn="ctr"/>
            <a:r>
              <a:rPr lang="en-AU" sz="3543" b="1" dirty="0"/>
              <a:t>Split condition</a:t>
            </a:r>
          </a:p>
          <a:p>
            <a:pPr algn="ctr"/>
            <a:r>
              <a:rPr lang="en-AU" sz="3543" dirty="0"/>
              <a:t>(target red [dark grey] for repeated and blue [light grey] for random)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0548970" y="10364576"/>
            <a:ext cx="4304269" cy="2983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/>
          </a:p>
        </p:txBody>
      </p:sp>
      <p:sp>
        <p:nvSpPr>
          <p:cNvPr id="131" name="TextBox 130"/>
          <p:cNvSpPr txBox="1"/>
          <p:nvPr/>
        </p:nvSpPr>
        <p:spPr>
          <a:xfrm>
            <a:off x="10584853" y="10580316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32" name="TextBox 131"/>
          <p:cNvSpPr txBox="1"/>
          <p:nvPr/>
        </p:nvSpPr>
        <p:spPr>
          <a:xfrm rot="10800000">
            <a:off x="13967375" y="11711044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33" name="TextBox 132"/>
          <p:cNvSpPr txBox="1"/>
          <p:nvPr/>
        </p:nvSpPr>
        <p:spPr>
          <a:xfrm rot="10800000">
            <a:off x="11580434" y="11113375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34" name="TextBox 133"/>
          <p:cNvSpPr txBox="1"/>
          <p:nvPr/>
        </p:nvSpPr>
        <p:spPr>
          <a:xfrm rot="10800000">
            <a:off x="12934222" y="12428738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35" name="TextBox 134"/>
          <p:cNvSpPr txBox="1"/>
          <p:nvPr/>
        </p:nvSpPr>
        <p:spPr>
          <a:xfrm rot="10800000">
            <a:off x="12151399" y="10694748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10963691" y="12259296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13766389" y="10568191"/>
            <a:ext cx="447558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T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5921048" y="10361092"/>
            <a:ext cx="4304269" cy="2983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/>
          </a:p>
        </p:txBody>
      </p:sp>
      <p:sp>
        <p:nvSpPr>
          <p:cNvPr id="139" name="TextBox 138"/>
          <p:cNvSpPr txBox="1"/>
          <p:nvPr/>
        </p:nvSpPr>
        <p:spPr>
          <a:xfrm rot="10800000">
            <a:off x="16665223" y="10906861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7227127" y="10568907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41" name="TextBox 140"/>
          <p:cNvSpPr txBox="1"/>
          <p:nvPr/>
        </p:nvSpPr>
        <p:spPr>
          <a:xfrm rot="10800000">
            <a:off x="18537561" y="11285581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19341325" y="11358481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6204748" y="11802598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44" name="TextBox 143"/>
          <p:cNvSpPr txBox="1"/>
          <p:nvPr/>
        </p:nvSpPr>
        <p:spPr>
          <a:xfrm rot="16200000">
            <a:off x="17710612" y="11902661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19138467" y="10564707"/>
            <a:ext cx="447558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T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0713625" y="10361089"/>
            <a:ext cx="4304269" cy="2983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/>
          </a:p>
        </p:txBody>
      </p:sp>
      <p:sp>
        <p:nvSpPr>
          <p:cNvPr id="147" name="TextBox 146"/>
          <p:cNvSpPr txBox="1"/>
          <p:nvPr/>
        </p:nvSpPr>
        <p:spPr>
          <a:xfrm>
            <a:off x="20996475" y="10290760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48" name="TextBox 147"/>
          <p:cNvSpPr txBox="1"/>
          <p:nvPr/>
        </p:nvSpPr>
        <p:spPr>
          <a:xfrm rot="5400000">
            <a:off x="23539257" y="12424232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49" name="TextBox 148"/>
          <p:cNvSpPr txBox="1"/>
          <p:nvPr/>
        </p:nvSpPr>
        <p:spPr>
          <a:xfrm rot="10800000">
            <a:off x="21369578" y="12147145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50" name="TextBox 149"/>
          <p:cNvSpPr txBox="1"/>
          <p:nvPr/>
        </p:nvSpPr>
        <p:spPr>
          <a:xfrm rot="5400000">
            <a:off x="22896015" y="11836063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L</a:t>
            </a:r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22232601" y="10795664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52" name="TextBox 151"/>
          <p:cNvSpPr txBox="1"/>
          <p:nvPr/>
        </p:nvSpPr>
        <p:spPr>
          <a:xfrm rot="10800000">
            <a:off x="23087217" y="11141228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53" name="TextBox 152"/>
          <p:cNvSpPr txBox="1"/>
          <p:nvPr/>
        </p:nvSpPr>
        <p:spPr>
          <a:xfrm rot="16200000">
            <a:off x="23931044" y="10564704"/>
            <a:ext cx="447558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A0D8FF"/>
                </a:solidFill>
              </a:rPr>
              <a:t>T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5756393" y="13745103"/>
            <a:ext cx="4304269" cy="2983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 rot="16200000">
            <a:off x="6500571" y="14290868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56" name="TextBox 155"/>
          <p:cNvSpPr txBox="1"/>
          <p:nvPr/>
        </p:nvSpPr>
        <p:spPr>
          <a:xfrm rot="10800000">
            <a:off x="9174794" y="15091567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941135" y="15365710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8077762" y="14839879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59" name="TextBox 158"/>
          <p:cNvSpPr txBox="1"/>
          <p:nvPr/>
        </p:nvSpPr>
        <p:spPr>
          <a:xfrm rot="10800000">
            <a:off x="7358818" y="14075278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60" name="TextBox 159"/>
          <p:cNvSpPr txBox="1"/>
          <p:nvPr/>
        </p:nvSpPr>
        <p:spPr>
          <a:xfrm rot="16200000">
            <a:off x="6171114" y="15639819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61" name="TextBox 160"/>
          <p:cNvSpPr txBox="1"/>
          <p:nvPr/>
        </p:nvSpPr>
        <p:spPr>
          <a:xfrm rot="16200000">
            <a:off x="8973812" y="13948714"/>
            <a:ext cx="447558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T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0548970" y="13745100"/>
            <a:ext cx="4304269" cy="2983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584853" y="13960843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64" name="TextBox 163"/>
          <p:cNvSpPr txBox="1"/>
          <p:nvPr/>
        </p:nvSpPr>
        <p:spPr>
          <a:xfrm rot="10800000">
            <a:off x="13967375" y="15091564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65" name="TextBox 164"/>
          <p:cNvSpPr txBox="1"/>
          <p:nvPr/>
        </p:nvSpPr>
        <p:spPr>
          <a:xfrm rot="10800000">
            <a:off x="11580434" y="14493898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66" name="TextBox 165"/>
          <p:cNvSpPr txBox="1"/>
          <p:nvPr/>
        </p:nvSpPr>
        <p:spPr>
          <a:xfrm rot="10800000">
            <a:off x="12934222" y="15809265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67" name="TextBox 166"/>
          <p:cNvSpPr txBox="1"/>
          <p:nvPr/>
        </p:nvSpPr>
        <p:spPr>
          <a:xfrm rot="10800000">
            <a:off x="12151399" y="14075275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68" name="TextBox 167"/>
          <p:cNvSpPr txBox="1"/>
          <p:nvPr/>
        </p:nvSpPr>
        <p:spPr>
          <a:xfrm rot="16200000">
            <a:off x="10963691" y="15639816"/>
            <a:ext cx="409086" cy="7285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69" name="TextBox 168"/>
          <p:cNvSpPr txBox="1"/>
          <p:nvPr/>
        </p:nvSpPr>
        <p:spPr>
          <a:xfrm rot="16200000">
            <a:off x="13766389" y="13948714"/>
            <a:ext cx="447558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T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15921048" y="13741616"/>
            <a:ext cx="4304269" cy="2983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>
              <a:solidFill>
                <a:srgbClr val="FF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 rot="10800000">
            <a:off x="16665223" y="14287381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7227127" y="13949434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73" name="TextBox 172"/>
          <p:cNvSpPr txBox="1"/>
          <p:nvPr/>
        </p:nvSpPr>
        <p:spPr>
          <a:xfrm rot="10800000">
            <a:off x="18537561" y="14666108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74" name="TextBox 173"/>
          <p:cNvSpPr txBox="1"/>
          <p:nvPr/>
        </p:nvSpPr>
        <p:spPr>
          <a:xfrm rot="16200000">
            <a:off x="19341325" y="14739008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6204748" y="15183121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76" name="TextBox 175"/>
          <p:cNvSpPr txBox="1"/>
          <p:nvPr/>
        </p:nvSpPr>
        <p:spPr>
          <a:xfrm rot="16200000">
            <a:off x="17710612" y="15283185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77" name="TextBox 176"/>
          <p:cNvSpPr txBox="1"/>
          <p:nvPr/>
        </p:nvSpPr>
        <p:spPr>
          <a:xfrm rot="16200000">
            <a:off x="19138467" y="13945227"/>
            <a:ext cx="447558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T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20713625" y="13741613"/>
            <a:ext cx="4304269" cy="29837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>
              <a:solidFill>
                <a:srgbClr val="FF0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0996475" y="13671280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80" name="TextBox 179"/>
          <p:cNvSpPr txBox="1"/>
          <p:nvPr/>
        </p:nvSpPr>
        <p:spPr>
          <a:xfrm rot="5400000">
            <a:off x="23539257" y="15804753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81" name="TextBox 180"/>
          <p:cNvSpPr txBox="1"/>
          <p:nvPr/>
        </p:nvSpPr>
        <p:spPr>
          <a:xfrm rot="10800000">
            <a:off x="21369578" y="15527668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82" name="TextBox 181"/>
          <p:cNvSpPr txBox="1"/>
          <p:nvPr/>
        </p:nvSpPr>
        <p:spPr>
          <a:xfrm rot="5400000">
            <a:off x="22896015" y="15216583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83" name="TextBox 182"/>
          <p:cNvSpPr txBox="1"/>
          <p:nvPr/>
        </p:nvSpPr>
        <p:spPr>
          <a:xfrm rot="16200000">
            <a:off x="22232601" y="14176184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84" name="TextBox 183"/>
          <p:cNvSpPr txBox="1"/>
          <p:nvPr/>
        </p:nvSpPr>
        <p:spPr>
          <a:xfrm rot="10800000">
            <a:off x="23087217" y="14521755"/>
            <a:ext cx="409086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L</a:t>
            </a:r>
          </a:p>
        </p:txBody>
      </p:sp>
      <p:sp>
        <p:nvSpPr>
          <p:cNvPr id="185" name="TextBox 184"/>
          <p:cNvSpPr txBox="1"/>
          <p:nvPr/>
        </p:nvSpPr>
        <p:spPr>
          <a:xfrm rot="16200000">
            <a:off x="23931044" y="13945224"/>
            <a:ext cx="447558" cy="72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134" b="1" dirty="0">
                <a:solidFill>
                  <a:srgbClr val="C30000"/>
                </a:solidFill>
              </a:rPr>
              <a:t>T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171110" y="14142963"/>
            <a:ext cx="5292029" cy="118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543" dirty="0"/>
              <a:t>Experiment 2</a:t>
            </a:r>
          </a:p>
          <a:p>
            <a:pPr algn="ctr"/>
            <a:r>
              <a:rPr lang="en-AU" sz="3543" b="1" dirty="0"/>
              <a:t>Mono condition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511739" y="2765311"/>
            <a:ext cx="2417008" cy="546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953" dirty="0"/>
              <a:t>Presentation 1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1304322" y="2738589"/>
            <a:ext cx="2417008" cy="546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953" dirty="0"/>
              <a:t>Presentation 2</a:t>
            </a:r>
          </a:p>
        </p:txBody>
      </p:sp>
    </p:spTree>
    <p:extLst>
      <p:ext uri="{BB962C8B-B14F-4D97-AF65-F5344CB8AC3E}">
        <p14:creationId xmlns:p14="http://schemas.microsoft.com/office/powerpoint/2010/main" val="183364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46301" y="1725972"/>
            <a:ext cx="9096846" cy="69036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/>
          </a:p>
        </p:txBody>
      </p:sp>
      <p:sp>
        <p:nvSpPr>
          <p:cNvPr id="7" name="TextBox 6"/>
          <p:cNvSpPr txBox="1"/>
          <p:nvPr/>
        </p:nvSpPr>
        <p:spPr>
          <a:xfrm>
            <a:off x="6601861" y="4069815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3803286" y="1978801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b="1" dirty="0"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67842" y="751697"/>
            <a:ext cx="6253764" cy="592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248" i="1" dirty="0"/>
              <a:t>Repeated configuration - consistent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B672C-08DA-DDF6-561A-1081B1FF58E4}"/>
              </a:ext>
            </a:extLst>
          </p:cNvPr>
          <p:cNvSpPr txBox="1"/>
          <p:nvPr/>
        </p:nvSpPr>
        <p:spPr>
          <a:xfrm rot="16200000">
            <a:off x="3825751" y="3139076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B7F94-0909-02D3-DA71-21358E3F5939}"/>
              </a:ext>
            </a:extLst>
          </p:cNvPr>
          <p:cNvSpPr txBox="1"/>
          <p:nvPr/>
        </p:nvSpPr>
        <p:spPr>
          <a:xfrm>
            <a:off x="2499989" y="3823712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2445B-40BB-A5F8-63FB-5DA31950288F}"/>
              </a:ext>
            </a:extLst>
          </p:cNvPr>
          <p:cNvSpPr txBox="1"/>
          <p:nvPr/>
        </p:nvSpPr>
        <p:spPr>
          <a:xfrm rot="10800000">
            <a:off x="1917796" y="2469613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D6161-9B92-7B36-8A93-8092F46A71E3}"/>
              </a:ext>
            </a:extLst>
          </p:cNvPr>
          <p:cNvSpPr txBox="1"/>
          <p:nvPr/>
        </p:nvSpPr>
        <p:spPr>
          <a:xfrm rot="10800000">
            <a:off x="5925353" y="2469613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D1713-4F4C-BE62-3663-A203770BC2D4}"/>
              </a:ext>
            </a:extLst>
          </p:cNvPr>
          <p:cNvSpPr txBox="1"/>
          <p:nvPr/>
        </p:nvSpPr>
        <p:spPr>
          <a:xfrm rot="10800000">
            <a:off x="1168390" y="3463452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C20065-B70B-CB56-92BC-23C7E90D909D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394724" y="1725972"/>
            <a:ext cx="0" cy="6903678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7E1497-50EF-6A22-E081-D0D9A96FD022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846301" y="5177811"/>
            <a:ext cx="9096846" cy="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9E0695-05BF-09F7-8F2F-835B0B1C3FC4}"/>
              </a:ext>
            </a:extLst>
          </p:cNvPr>
          <p:cNvSpPr txBox="1"/>
          <p:nvPr/>
        </p:nvSpPr>
        <p:spPr>
          <a:xfrm>
            <a:off x="4083389" y="6044447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A9CC2D-FB12-1FFD-2398-2950F62BFF63}"/>
              </a:ext>
            </a:extLst>
          </p:cNvPr>
          <p:cNvSpPr txBox="1"/>
          <p:nvPr/>
        </p:nvSpPr>
        <p:spPr>
          <a:xfrm>
            <a:off x="4416906" y="7679113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09A5B1-77CD-A935-B41C-E471DF3D8FAD}"/>
              </a:ext>
            </a:extLst>
          </p:cNvPr>
          <p:cNvSpPr txBox="1"/>
          <p:nvPr/>
        </p:nvSpPr>
        <p:spPr>
          <a:xfrm rot="5400000">
            <a:off x="3259551" y="5149430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F5288-3D28-DD81-0CFD-4BB5B3239A06}"/>
              </a:ext>
            </a:extLst>
          </p:cNvPr>
          <p:cNvSpPr txBox="1"/>
          <p:nvPr/>
        </p:nvSpPr>
        <p:spPr>
          <a:xfrm rot="10800000">
            <a:off x="1168390" y="6320765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FCD7EC-3029-B78D-963B-A1D7992B68BE}"/>
              </a:ext>
            </a:extLst>
          </p:cNvPr>
          <p:cNvSpPr txBox="1"/>
          <p:nvPr/>
        </p:nvSpPr>
        <p:spPr>
          <a:xfrm rot="16200000">
            <a:off x="8590860" y="5600810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448C5F-3FFA-A2ED-48CE-59B718CD3415}"/>
              </a:ext>
            </a:extLst>
          </p:cNvPr>
          <p:cNvSpPr txBox="1"/>
          <p:nvPr/>
        </p:nvSpPr>
        <p:spPr>
          <a:xfrm>
            <a:off x="5678961" y="6378652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3E497C-E44E-F6E0-0EC9-CD8824B75C1A}"/>
              </a:ext>
            </a:extLst>
          </p:cNvPr>
          <p:cNvSpPr txBox="1"/>
          <p:nvPr/>
        </p:nvSpPr>
        <p:spPr>
          <a:xfrm rot="10800000">
            <a:off x="6683330" y="6301195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9F66-ECFB-33DA-9B09-D29BB38AAD60}"/>
              </a:ext>
            </a:extLst>
          </p:cNvPr>
          <p:cNvSpPr txBox="1"/>
          <p:nvPr/>
        </p:nvSpPr>
        <p:spPr>
          <a:xfrm rot="5400000">
            <a:off x="6603134" y="5313193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07F2C7-6D80-902F-5C78-F5CBBF891B9C}"/>
              </a:ext>
            </a:extLst>
          </p:cNvPr>
          <p:cNvSpPr txBox="1"/>
          <p:nvPr/>
        </p:nvSpPr>
        <p:spPr>
          <a:xfrm rot="5400000">
            <a:off x="7876398" y="3125968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33C645-7375-8581-E13B-5C27A66C08D9}"/>
              </a:ext>
            </a:extLst>
          </p:cNvPr>
          <p:cNvSpPr txBox="1"/>
          <p:nvPr/>
        </p:nvSpPr>
        <p:spPr>
          <a:xfrm rot="10800000">
            <a:off x="7242375" y="1749091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91" name="Rounded Rectangle 3">
            <a:extLst>
              <a:ext uri="{FF2B5EF4-FFF2-40B4-BE49-F238E27FC236}">
                <a16:creationId xmlns:a16="http://schemas.microsoft.com/office/drawing/2014/main" id="{E4F656FA-C32D-DAA7-3600-CD7D46CA56F1}"/>
              </a:ext>
            </a:extLst>
          </p:cNvPr>
          <p:cNvSpPr/>
          <p:nvPr/>
        </p:nvSpPr>
        <p:spPr>
          <a:xfrm>
            <a:off x="10711938" y="1725972"/>
            <a:ext cx="9096846" cy="69036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134" b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DAC38A4-30A4-B9D0-BDF6-36EBC82E771C}"/>
              </a:ext>
            </a:extLst>
          </p:cNvPr>
          <p:cNvSpPr txBox="1"/>
          <p:nvPr/>
        </p:nvSpPr>
        <p:spPr>
          <a:xfrm>
            <a:off x="16467498" y="4069815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709A769-597D-390B-379F-CB7F0E871042}"/>
              </a:ext>
            </a:extLst>
          </p:cNvPr>
          <p:cNvSpPr txBox="1"/>
          <p:nvPr/>
        </p:nvSpPr>
        <p:spPr>
          <a:xfrm rot="5400000">
            <a:off x="16255421" y="7606445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b="1" dirty="0"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2C56020-F565-A9F7-3795-5B0BCD1CB74F}"/>
              </a:ext>
            </a:extLst>
          </p:cNvPr>
          <p:cNvSpPr txBox="1"/>
          <p:nvPr/>
        </p:nvSpPr>
        <p:spPr>
          <a:xfrm rot="16200000">
            <a:off x="13691388" y="3139076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893F0E2-E7CB-19AB-05F1-BEC71334D949}"/>
              </a:ext>
            </a:extLst>
          </p:cNvPr>
          <p:cNvSpPr txBox="1"/>
          <p:nvPr/>
        </p:nvSpPr>
        <p:spPr>
          <a:xfrm>
            <a:off x="12365626" y="3823712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7B77199-FC96-6ECA-F737-37B3A7D9536C}"/>
              </a:ext>
            </a:extLst>
          </p:cNvPr>
          <p:cNvSpPr txBox="1"/>
          <p:nvPr/>
        </p:nvSpPr>
        <p:spPr>
          <a:xfrm rot="10800000">
            <a:off x="11783433" y="2469613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BB77E6A-E4A7-FAF3-7F77-73049EDCDD03}"/>
              </a:ext>
            </a:extLst>
          </p:cNvPr>
          <p:cNvSpPr txBox="1"/>
          <p:nvPr/>
        </p:nvSpPr>
        <p:spPr>
          <a:xfrm rot="10800000">
            <a:off x="15790990" y="2469613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9F5F87F-0690-A102-2470-A9B0BDE4E2E3}"/>
              </a:ext>
            </a:extLst>
          </p:cNvPr>
          <p:cNvSpPr txBox="1"/>
          <p:nvPr/>
        </p:nvSpPr>
        <p:spPr>
          <a:xfrm rot="10800000">
            <a:off x="11034027" y="3463452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E3F4D5F-6D73-36AF-60F7-090BCBC0F869}"/>
              </a:ext>
            </a:extLst>
          </p:cNvPr>
          <p:cNvCxnSpPr>
            <a:cxnSpLocks/>
            <a:stCxn id="91" idx="0"/>
            <a:endCxn id="91" idx="2"/>
          </p:cNvCxnSpPr>
          <p:nvPr/>
        </p:nvCxnSpPr>
        <p:spPr>
          <a:xfrm>
            <a:off x="15260361" y="1725972"/>
            <a:ext cx="0" cy="6903678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8B85ABA-8A60-4C5E-94E6-91D348778B04}"/>
              </a:ext>
            </a:extLst>
          </p:cNvPr>
          <p:cNvCxnSpPr>
            <a:cxnSpLocks/>
            <a:stCxn id="91" idx="3"/>
            <a:endCxn id="91" idx="1"/>
          </p:cNvCxnSpPr>
          <p:nvPr/>
        </p:nvCxnSpPr>
        <p:spPr>
          <a:xfrm flipH="1">
            <a:off x="10711938" y="5177811"/>
            <a:ext cx="9096846" cy="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60BD8E4A-3925-9B5C-FB83-0A48C8F371E4}"/>
              </a:ext>
            </a:extLst>
          </p:cNvPr>
          <p:cNvSpPr txBox="1"/>
          <p:nvPr/>
        </p:nvSpPr>
        <p:spPr>
          <a:xfrm>
            <a:off x="13949026" y="6044447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4414DBC-25D1-BCCC-0D4E-BADC5715CD09}"/>
              </a:ext>
            </a:extLst>
          </p:cNvPr>
          <p:cNvSpPr txBox="1"/>
          <p:nvPr/>
        </p:nvSpPr>
        <p:spPr>
          <a:xfrm>
            <a:off x="14282543" y="7679113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FA3FF5E-603A-AA49-2EFC-EDA18EEBE593}"/>
              </a:ext>
            </a:extLst>
          </p:cNvPr>
          <p:cNvSpPr txBox="1"/>
          <p:nvPr/>
        </p:nvSpPr>
        <p:spPr>
          <a:xfrm rot="5400000">
            <a:off x="13125188" y="5149430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FAD6445-D30F-D4E0-3697-D1D6F6D574A5}"/>
              </a:ext>
            </a:extLst>
          </p:cNvPr>
          <p:cNvSpPr txBox="1"/>
          <p:nvPr/>
        </p:nvSpPr>
        <p:spPr>
          <a:xfrm rot="10800000">
            <a:off x="11034027" y="6320765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BE7E49C-FD1F-E49A-F091-499C20017A6C}"/>
              </a:ext>
            </a:extLst>
          </p:cNvPr>
          <p:cNvSpPr txBox="1"/>
          <p:nvPr/>
        </p:nvSpPr>
        <p:spPr>
          <a:xfrm rot="16200000">
            <a:off x="18456497" y="5600810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7CF7BED-68D6-DB36-40E6-6EA66D7C4DFE}"/>
              </a:ext>
            </a:extLst>
          </p:cNvPr>
          <p:cNvSpPr txBox="1"/>
          <p:nvPr/>
        </p:nvSpPr>
        <p:spPr>
          <a:xfrm>
            <a:off x="15544598" y="6378652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63026BE-B691-EC70-607D-F5CC11DFC469}"/>
              </a:ext>
            </a:extLst>
          </p:cNvPr>
          <p:cNvSpPr txBox="1"/>
          <p:nvPr/>
        </p:nvSpPr>
        <p:spPr>
          <a:xfrm rot="10800000">
            <a:off x="16548967" y="6301195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48D0156-52B1-33E2-7A78-0FE857070987}"/>
              </a:ext>
            </a:extLst>
          </p:cNvPr>
          <p:cNvSpPr txBox="1"/>
          <p:nvPr/>
        </p:nvSpPr>
        <p:spPr>
          <a:xfrm rot="5400000">
            <a:off x="16468771" y="5313193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BF04373-5510-E3FD-2F8E-75DBCC5AC9C9}"/>
              </a:ext>
            </a:extLst>
          </p:cNvPr>
          <p:cNvSpPr txBox="1"/>
          <p:nvPr/>
        </p:nvSpPr>
        <p:spPr>
          <a:xfrm rot="5400000">
            <a:off x="17742035" y="3125968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FA73A60-8FE0-1C50-340B-92D90CCC98EA}"/>
              </a:ext>
            </a:extLst>
          </p:cNvPr>
          <p:cNvSpPr txBox="1"/>
          <p:nvPr/>
        </p:nvSpPr>
        <p:spPr>
          <a:xfrm rot="10800000">
            <a:off x="17108012" y="1749091"/>
            <a:ext cx="748923" cy="1107996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AU" sz="6600" b="1" dirty="0"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1AE94A8-DE3B-A3B6-B248-27FB30B339BA}"/>
              </a:ext>
            </a:extLst>
          </p:cNvPr>
          <p:cNvSpPr txBox="1"/>
          <p:nvPr/>
        </p:nvSpPr>
        <p:spPr>
          <a:xfrm>
            <a:off x="11977987" y="732133"/>
            <a:ext cx="6564747" cy="592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248" i="1" dirty="0"/>
              <a:t>Repeated configuration - inconsistent </a:t>
            </a:r>
          </a:p>
        </p:txBody>
      </p:sp>
    </p:spTree>
    <p:extLst>
      <p:ext uri="{BB962C8B-B14F-4D97-AF65-F5344CB8AC3E}">
        <p14:creationId xmlns:p14="http://schemas.microsoft.com/office/powerpoint/2010/main" val="366619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2928</TotalTime>
  <Words>214</Words>
  <Application>Microsoft Office PowerPoint</Application>
  <PresentationFormat>Custom</PresentationFormat>
  <Paragraphs>163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New South Wales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Beesley</dc:creator>
  <cp:lastModifiedBy>Tom Beesley</cp:lastModifiedBy>
  <cp:revision>12</cp:revision>
  <cp:lastPrinted>2017-10-09T15:31:34Z</cp:lastPrinted>
  <dcterms:created xsi:type="dcterms:W3CDTF">2017-05-10T07:11:02Z</dcterms:created>
  <dcterms:modified xsi:type="dcterms:W3CDTF">2023-07-26T14:49:07Z</dcterms:modified>
</cp:coreProperties>
</file>