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92" r:id="rId2"/>
    <p:sldId id="294" r:id="rId3"/>
    <p:sldId id="298" r:id="rId4"/>
    <p:sldId id="299" r:id="rId5"/>
    <p:sldId id="296" r:id="rId6"/>
    <p:sldId id="300" r:id="rId7"/>
  </p:sldIdLst>
  <p:sldSz cx="18284825" cy="102854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9">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232"/>
    <a:srgbClr val="C8C8C8"/>
    <a:srgbClr val="0000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082AE0-BF9F-4320-9D1A-190C2B516EF5}" v="166" dt="2022-11-19T13:57:51.385"/>
    <p1510:client id="{4C69126C-C6C6-4792-8B13-7933653BD460}" v="20" dt="2022-11-03T10:01:08.328"/>
    <p1510:client id="{5DA4FAC7-CCA9-415C-BE40-94D65DE5B8C9}" v="4" dt="2022-11-19T14:01:08.029"/>
    <p1510:client id="{7D5BC7C6-4E99-4CA2-AE21-7436EC344972}" v="1495" dt="2022-11-21T21:19:10.139"/>
    <p1510:client id="{81532F27-1186-4B9F-AC0E-B62D13178350}" v="4" dt="2022-11-02T16:09:45.281"/>
    <p1510:client id="{DF14920E-DBB2-4F7E-B0A4-E018F809AE27}" v="103" dt="2022-11-14T22:29:16.143"/>
    <p1510:client id="{E10670F6-7162-4A42-86DE-B447DD73F4AB}" v="148" dt="2022-11-08T11:25:15.745"/>
    <p1510:client id="{E7BEB490-DE95-4552-AE2A-94DF9DFFBA27}" v="16" dt="2022-11-08T11:26:57.3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516" y="114"/>
      </p:cViewPr>
      <p:guideLst>
        <p:guide orient="horz" pos="3239"/>
        <p:guide pos="57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 Michelle (Student)" userId="S::kanm1@lancaster.ac.uk::29fca1b7-aa51-435d-baee-2a5e29a4b40d" providerId="AD" clId="Web-{81532F27-1186-4B9F-AC0E-B62D13178350}"/>
    <pc:docChg chg="modSld">
      <pc:chgData name="Kan, Michelle (Student)" userId="S::kanm1@lancaster.ac.uk::29fca1b7-aa51-435d-baee-2a5e29a4b40d" providerId="AD" clId="Web-{81532F27-1186-4B9F-AC0E-B62D13178350}" dt="2022-11-02T16:09:45.266" v="1" actId="20577"/>
      <pc:docMkLst>
        <pc:docMk/>
      </pc:docMkLst>
      <pc:sldChg chg="modSp">
        <pc:chgData name="Kan, Michelle (Student)" userId="S::kanm1@lancaster.ac.uk::29fca1b7-aa51-435d-baee-2a5e29a4b40d" providerId="AD" clId="Web-{81532F27-1186-4B9F-AC0E-B62D13178350}" dt="2022-11-02T16:09:45.266" v="1" actId="20577"/>
        <pc:sldMkLst>
          <pc:docMk/>
          <pc:sldMk cId="826060143" sldId="298"/>
        </pc:sldMkLst>
        <pc:spChg chg="mod">
          <ac:chgData name="Kan, Michelle (Student)" userId="S::kanm1@lancaster.ac.uk::29fca1b7-aa51-435d-baee-2a5e29a4b40d" providerId="AD" clId="Web-{81532F27-1186-4B9F-AC0E-B62D13178350}" dt="2022-11-02T16:09:45.266" v="1" actId="20577"/>
          <ac:spMkLst>
            <pc:docMk/>
            <pc:sldMk cId="826060143" sldId="298"/>
            <ac:spMk id="5" creationId="{00000000-0000-0000-0000-000000000000}"/>
          </ac:spMkLst>
        </pc:spChg>
      </pc:sldChg>
    </pc:docChg>
  </pc:docChgLst>
  <pc:docChgLst>
    <pc:chgData name="Kan, Michelle (Student)" userId="S::kanm1@lancaster.ac.uk::29fca1b7-aa51-435d-baee-2a5e29a4b40d" providerId="AD" clId="Web-{5DA4FAC7-CCA9-415C-BE40-94D65DE5B8C9}"/>
    <pc:docChg chg="modSld">
      <pc:chgData name="Kan, Michelle (Student)" userId="S::kanm1@lancaster.ac.uk::29fca1b7-aa51-435d-baee-2a5e29a4b40d" providerId="AD" clId="Web-{5DA4FAC7-CCA9-415C-BE40-94D65DE5B8C9}" dt="2022-11-19T14:01:08.029" v="2" actId="20577"/>
      <pc:docMkLst>
        <pc:docMk/>
      </pc:docMkLst>
      <pc:sldChg chg="modSp">
        <pc:chgData name="Kan, Michelle (Student)" userId="S::kanm1@lancaster.ac.uk::29fca1b7-aa51-435d-baee-2a5e29a4b40d" providerId="AD" clId="Web-{5DA4FAC7-CCA9-415C-BE40-94D65DE5B8C9}" dt="2022-11-19T14:01:08.029" v="2" actId="20577"/>
        <pc:sldMkLst>
          <pc:docMk/>
          <pc:sldMk cId="826060143" sldId="298"/>
        </pc:sldMkLst>
        <pc:spChg chg="mod">
          <ac:chgData name="Kan, Michelle (Student)" userId="S::kanm1@lancaster.ac.uk::29fca1b7-aa51-435d-baee-2a5e29a4b40d" providerId="AD" clId="Web-{5DA4FAC7-CCA9-415C-BE40-94D65DE5B8C9}" dt="2022-11-19T14:01:08.029" v="2" actId="20577"/>
          <ac:spMkLst>
            <pc:docMk/>
            <pc:sldMk cId="826060143" sldId="298"/>
            <ac:spMk id="5" creationId="{00000000-0000-0000-0000-000000000000}"/>
          </ac:spMkLst>
        </pc:spChg>
      </pc:sldChg>
    </pc:docChg>
  </pc:docChgLst>
  <pc:docChgLst>
    <pc:chgData name="Kan, Michelle (Student)" userId="S::kanm1@lancaster.ac.uk::29fca1b7-aa51-435d-baee-2a5e29a4b40d" providerId="AD" clId="Web-{E7BEB490-DE95-4552-AE2A-94DF9DFFBA27}"/>
    <pc:docChg chg="modSld">
      <pc:chgData name="Kan, Michelle (Student)" userId="S::kanm1@lancaster.ac.uk::29fca1b7-aa51-435d-baee-2a5e29a4b40d" providerId="AD" clId="Web-{E7BEB490-DE95-4552-AE2A-94DF9DFFBA27}" dt="2022-11-08T11:26:57.300" v="7" actId="20577"/>
      <pc:docMkLst>
        <pc:docMk/>
      </pc:docMkLst>
      <pc:sldChg chg="modSp">
        <pc:chgData name="Kan, Michelle (Student)" userId="S::kanm1@lancaster.ac.uk::29fca1b7-aa51-435d-baee-2a5e29a4b40d" providerId="AD" clId="Web-{E7BEB490-DE95-4552-AE2A-94DF9DFFBA27}" dt="2022-11-08T11:26:57.300" v="7" actId="20577"/>
        <pc:sldMkLst>
          <pc:docMk/>
          <pc:sldMk cId="826060143" sldId="298"/>
        </pc:sldMkLst>
        <pc:spChg chg="mod">
          <ac:chgData name="Kan, Michelle (Student)" userId="S::kanm1@lancaster.ac.uk::29fca1b7-aa51-435d-baee-2a5e29a4b40d" providerId="AD" clId="Web-{E7BEB490-DE95-4552-AE2A-94DF9DFFBA27}" dt="2022-11-08T11:26:57.300" v="7" actId="20577"/>
          <ac:spMkLst>
            <pc:docMk/>
            <pc:sldMk cId="826060143" sldId="298"/>
            <ac:spMk id="5" creationId="{00000000-0000-0000-0000-000000000000}"/>
          </ac:spMkLst>
        </pc:spChg>
      </pc:sldChg>
    </pc:docChg>
  </pc:docChgLst>
  <pc:docChgLst>
    <pc:chgData name="Kan, Michelle (Student)" userId="S::kanm1@lancaster.ac.uk::29fca1b7-aa51-435d-baee-2a5e29a4b40d" providerId="AD" clId="Web-{DF14920E-DBB2-4F7E-B0A4-E018F809AE27}"/>
    <pc:docChg chg="modSld">
      <pc:chgData name="Kan, Michelle (Student)" userId="S::kanm1@lancaster.ac.uk::29fca1b7-aa51-435d-baee-2a5e29a4b40d" providerId="AD" clId="Web-{DF14920E-DBB2-4F7E-B0A4-E018F809AE27}" dt="2022-11-14T22:29:16.143" v="59" actId="1076"/>
      <pc:docMkLst>
        <pc:docMk/>
      </pc:docMkLst>
      <pc:sldChg chg="addSp delSp modSp">
        <pc:chgData name="Kan, Michelle (Student)" userId="S::kanm1@lancaster.ac.uk::29fca1b7-aa51-435d-baee-2a5e29a4b40d" providerId="AD" clId="Web-{DF14920E-DBB2-4F7E-B0A4-E018F809AE27}" dt="2022-11-14T22:29:16.143" v="59" actId="1076"/>
        <pc:sldMkLst>
          <pc:docMk/>
          <pc:sldMk cId="0" sldId="292"/>
        </pc:sldMkLst>
        <pc:spChg chg="mod">
          <ac:chgData name="Kan, Michelle (Student)" userId="S::kanm1@lancaster.ac.uk::29fca1b7-aa51-435d-baee-2a5e29a4b40d" providerId="AD" clId="Web-{DF14920E-DBB2-4F7E-B0A4-E018F809AE27}" dt="2022-11-14T22:26:16.842" v="47" actId="1076"/>
          <ac:spMkLst>
            <pc:docMk/>
            <pc:sldMk cId="0" sldId="292"/>
            <ac:spMk id="5" creationId="{00000000-0000-0000-0000-000000000000}"/>
          </ac:spMkLst>
        </pc:spChg>
        <pc:spChg chg="mod">
          <ac:chgData name="Kan, Michelle (Student)" userId="S::kanm1@lancaster.ac.uk::29fca1b7-aa51-435d-baee-2a5e29a4b40d" providerId="AD" clId="Web-{DF14920E-DBB2-4F7E-B0A4-E018F809AE27}" dt="2022-11-14T22:26:35.358" v="51" actId="1076"/>
          <ac:spMkLst>
            <pc:docMk/>
            <pc:sldMk cId="0" sldId="292"/>
            <ac:spMk id="31" creationId="{05CAC728-7DBA-E16C-5304-111D74467540}"/>
          </ac:spMkLst>
        </pc:spChg>
        <pc:picChg chg="add del mod">
          <ac:chgData name="Kan, Michelle (Student)" userId="S::kanm1@lancaster.ac.uk::29fca1b7-aa51-435d-baee-2a5e29a4b40d" providerId="AD" clId="Web-{DF14920E-DBB2-4F7E-B0A4-E018F809AE27}" dt="2022-11-14T22:29:08.596" v="55"/>
          <ac:picMkLst>
            <pc:docMk/>
            <pc:sldMk cId="0" sldId="292"/>
            <ac:picMk id="2" creationId="{AC2FE151-60EE-0C6E-92FD-DE128C80844D}"/>
          </ac:picMkLst>
        </pc:picChg>
        <pc:picChg chg="add del mod">
          <ac:chgData name="Kan, Michelle (Student)" userId="S::kanm1@lancaster.ac.uk::29fca1b7-aa51-435d-baee-2a5e29a4b40d" providerId="AD" clId="Web-{DF14920E-DBB2-4F7E-B0A4-E018F809AE27}" dt="2022-11-14T22:29:07.315" v="54"/>
          <ac:picMkLst>
            <pc:docMk/>
            <pc:sldMk cId="0" sldId="292"/>
            <ac:picMk id="4" creationId="{6EB46000-F7FA-1703-21F6-F0E8A92590F6}"/>
          </ac:picMkLst>
        </pc:picChg>
        <pc:picChg chg="add mod">
          <ac:chgData name="Kan, Michelle (Student)" userId="S::kanm1@lancaster.ac.uk::29fca1b7-aa51-435d-baee-2a5e29a4b40d" providerId="AD" clId="Web-{DF14920E-DBB2-4F7E-B0A4-E018F809AE27}" dt="2022-11-14T22:29:16.143" v="59" actId="1076"/>
          <ac:picMkLst>
            <pc:docMk/>
            <pc:sldMk cId="0" sldId="292"/>
            <ac:picMk id="8" creationId="{3B6C926C-5BC0-8E2B-52CA-14C34A2F0C8C}"/>
          </ac:picMkLst>
        </pc:picChg>
        <pc:picChg chg="del">
          <ac:chgData name="Kan, Michelle (Student)" userId="S::kanm1@lancaster.ac.uk::29fca1b7-aa51-435d-baee-2a5e29a4b40d" providerId="AD" clId="Web-{DF14920E-DBB2-4F7E-B0A4-E018F809AE27}" dt="2022-11-14T22:25:42.201" v="41"/>
          <ac:picMkLst>
            <pc:docMk/>
            <pc:sldMk cId="0" sldId="292"/>
            <ac:picMk id="13" creationId="{BAA2EC8A-351A-0D27-47A2-B8CBCBFE29D9}"/>
          </ac:picMkLst>
        </pc:picChg>
        <pc:cxnChg chg="del">
          <ac:chgData name="Kan, Michelle (Student)" userId="S::kanm1@lancaster.ac.uk::29fca1b7-aa51-435d-baee-2a5e29a4b40d" providerId="AD" clId="Web-{DF14920E-DBB2-4F7E-B0A4-E018F809AE27}" dt="2022-11-14T22:25:44.451" v="42"/>
          <ac:cxnSpMkLst>
            <pc:docMk/>
            <pc:sldMk cId="0" sldId="292"/>
            <ac:cxnSpMk id="15" creationId="{105AA56D-925D-3823-D4F8-D85E307834AA}"/>
          </ac:cxnSpMkLst>
        </pc:cxnChg>
        <pc:cxnChg chg="del">
          <ac:chgData name="Kan, Michelle (Student)" userId="S::kanm1@lancaster.ac.uk::29fca1b7-aa51-435d-baee-2a5e29a4b40d" providerId="AD" clId="Web-{DF14920E-DBB2-4F7E-B0A4-E018F809AE27}" dt="2022-11-14T22:26:09.217" v="46"/>
          <ac:cxnSpMkLst>
            <pc:docMk/>
            <pc:sldMk cId="0" sldId="292"/>
            <ac:cxnSpMk id="17" creationId="{6AE2E246-F2ED-8C58-0A8E-6AC91CA18374}"/>
          </ac:cxnSpMkLst>
        </pc:cxnChg>
        <pc:cxnChg chg="del">
          <ac:chgData name="Kan, Michelle (Student)" userId="S::kanm1@lancaster.ac.uk::29fca1b7-aa51-435d-baee-2a5e29a4b40d" providerId="AD" clId="Web-{DF14920E-DBB2-4F7E-B0A4-E018F809AE27}" dt="2022-11-14T22:25:50.451" v="43"/>
          <ac:cxnSpMkLst>
            <pc:docMk/>
            <pc:sldMk cId="0" sldId="292"/>
            <ac:cxnSpMk id="20" creationId="{70506912-A69F-25FB-F2BA-E9195E033622}"/>
          </ac:cxnSpMkLst>
        </pc:cxnChg>
        <pc:cxnChg chg="del">
          <ac:chgData name="Kan, Michelle (Student)" userId="S::kanm1@lancaster.ac.uk::29fca1b7-aa51-435d-baee-2a5e29a4b40d" providerId="AD" clId="Web-{DF14920E-DBB2-4F7E-B0A4-E018F809AE27}" dt="2022-11-14T22:25:59.811" v="45"/>
          <ac:cxnSpMkLst>
            <pc:docMk/>
            <pc:sldMk cId="0" sldId="292"/>
            <ac:cxnSpMk id="25" creationId="{CD159987-EF38-BE78-DCF8-AE98A9FE6DCB}"/>
          </ac:cxnSpMkLst>
        </pc:cxnChg>
      </pc:sldChg>
    </pc:docChg>
  </pc:docChgLst>
  <pc:docChgLst>
    <pc:chgData name="Kan, Michelle (Student)" userId="S::kanm1@lancaster.ac.uk::29fca1b7-aa51-435d-baee-2a5e29a4b40d" providerId="AD" clId="Web-{3B082AE0-BF9F-4320-9D1A-190C2B516EF5}"/>
    <pc:docChg chg="modSld">
      <pc:chgData name="Kan, Michelle (Student)" userId="S::kanm1@lancaster.ac.uk::29fca1b7-aa51-435d-baee-2a5e29a4b40d" providerId="AD" clId="Web-{3B082AE0-BF9F-4320-9D1A-190C2B516EF5}" dt="2022-11-19T13:57:50.229" v="83" actId="20577"/>
      <pc:docMkLst>
        <pc:docMk/>
      </pc:docMkLst>
      <pc:sldChg chg="modSp">
        <pc:chgData name="Kan, Michelle (Student)" userId="S::kanm1@lancaster.ac.uk::29fca1b7-aa51-435d-baee-2a5e29a4b40d" providerId="AD" clId="Web-{3B082AE0-BF9F-4320-9D1A-190C2B516EF5}" dt="2022-11-19T13:57:50.229" v="83" actId="20577"/>
        <pc:sldMkLst>
          <pc:docMk/>
          <pc:sldMk cId="0" sldId="292"/>
        </pc:sldMkLst>
        <pc:spChg chg="mod">
          <ac:chgData name="Kan, Michelle (Student)" userId="S::kanm1@lancaster.ac.uk::29fca1b7-aa51-435d-baee-2a5e29a4b40d" providerId="AD" clId="Web-{3B082AE0-BF9F-4320-9D1A-190C2B516EF5}" dt="2022-11-19T13:57:03.774" v="80" actId="20577"/>
          <ac:spMkLst>
            <pc:docMk/>
            <pc:sldMk cId="0" sldId="292"/>
            <ac:spMk id="5" creationId="{00000000-0000-0000-0000-000000000000}"/>
          </ac:spMkLst>
        </pc:spChg>
        <pc:spChg chg="mod">
          <ac:chgData name="Kan, Michelle (Student)" userId="S::kanm1@lancaster.ac.uk::29fca1b7-aa51-435d-baee-2a5e29a4b40d" providerId="AD" clId="Web-{3B082AE0-BF9F-4320-9D1A-190C2B516EF5}" dt="2022-11-19T13:57:50.229" v="83" actId="20577"/>
          <ac:spMkLst>
            <pc:docMk/>
            <pc:sldMk cId="0" sldId="292"/>
            <ac:spMk id="31" creationId="{05CAC728-7DBA-E16C-5304-111D74467540}"/>
          </ac:spMkLst>
        </pc:spChg>
      </pc:sldChg>
    </pc:docChg>
  </pc:docChgLst>
  <pc:docChgLst>
    <pc:chgData name="Kan, Michelle (Student)" userId="S::kanm1@lancaster.ac.uk::29fca1b7-aa51-435d-baee-2a5e29a4b40d" providerId="AD" clId="Web-{E10670F6-7162-4A42-86DE-B447DD73F4AB}"/>
    <pc:docChg chg="modSld">
      <pc:chgData name="Kan, Michelle (Student)" userId="S::kanm1@lancaster.ac.uk::29fca1b7-aa51-435d-baee-2a5e29a4b40d" providerId="AD" clId="Web-{E10670F6-7162-4A42-86DE-B447DD73F4AB}" dt="2022-11-08T11:25:13.057" v="73" actId="20577"/>
      <pc:docMkLst>
        <pc:docMk/>
      </pc:docMkLst>
      <pc:sldChg chg="modSp">
        <pc:chgData name="Kan, Michelle (Student)" userId="S::kanm1@lancaster.ac.uk::29fca1b7-aa51-435d-baee-2a5e29a4b40d" providerId="AD" clId="Web-{E10670F6-7162-4A42-86DE-B447DD73F4AB}" dt="2022-11-08T11:25:13.057" v="73" actId="20577"/>
        <pc:sldMkLst>
          <pc:docMk/>
          <pc:sldMk cId="0" sldId="292"/>
        </pc:sldMkLst>
        <pc:spChg chg="mod">
          <ac:chgData name="Kan, Michelle (Student)" userId="S::kanm1@lancaster.ac.uk::29fca1b7-aa51-435d-baee-2a5e29a4b40d" providerId="AD" clId="Web-{E10670F6-7162-4A42-86DE-B447DD73F4AB}" dt="2022-11-08T11:25:13.057" v="73" actId="20577"/>
          <ac:spMkLst>
            <pc:docMk/>
            <pc:sldMk cId="0" sldId="292"/>
            <ac:spMk id="5" creationId="{00000000-0000-0000-0000-000000000000}"/>
          </ac:spMkLst>
        </pc:spChg>
      </pc:sldChg>
    </pc:docChg>
  </pc:docChgLst>
  <pc:docChgLst>
    <pc:chgData name="Parkinson, Jess (Student)" userId="S::parkinjs@lancaster.ac.uk::724e69ee-26db-497d-be60-35ca5a8592ba" providerId="AD" clId="Web-{7D5BC7C6-4E99-4CA2-AE21-7436EC344972}"/>
    <pc:docChg chg="addSld delSld modSld">
      <pc:chgData name="Parkinson, Jess (Student)" userId="S::parkinjs@lancaster.ac.uk::724e69ee-26db-497d-be60-35ca5a8592ba" providerId="AD" clId="Web-{7D5BC7C6-4E99-4CA2-AE21-7436EC344972}" dt="2022-11-21T21:19:09.873" v="783" actId="20577"/>
      <pc:docMkLst>
        <pc:docMk/>
      </pc:docMkLst>
      <pc:sldChg chg="modSp">
        <pc:chgData name="Parkinson, Jess (Student)" userId="S::parkinjs@lancaster.ac.uk::724e69ee-26db-497d-be60-35ca5a8592ba" providerId="AD" clId="Web-{7D5BC7C6-4E99-4CA2-AE21-7436EC344972}" dt="2022-11-21T21:02:19.689" v="0" actId="1076"/>
        <pc:sldMkLst>
          <pc:docMk/>
          <pc:sldMk cId="0" sldId="292"/>
        </pc:sldMkLst>
        <pc:spChg chg="mod">
          <ac:chgData name="Parkinson, Jess (Student)" userId="S::parkinjs@lancaster.ac.uk::724e69ee-26db-497d-be60-35ca5a8592ba" providerId="AD" clId="Web-{7D5BC7C6-4E99-4CA2-AE21-7436EC344972}" dt="2022-11-21T21:02:19.689" v="0" actId="1076"/>
          <ac:spMkLst>
            <pc:docMk/>
            <pc:sldMk cId="0" sldId="292"/>
            <ac:spMk id="6" creationId="{00000000-0000-0000-0000-000000000000}"/>
          </ac:spMkLst>
        </pc:spChg>
      </pc:sldChg>
      <pc:sldChg chg="modSp">
        <pc:chgData name="Parkinson, Jess (Student)" userId="S::parkinjs@lancaster.ac.uk::724e69ee-26db-497d-be60-35ca5a8592ba" providerId="AD" clId="Web-{7D5BC7C6-4E99-4CA2-AE21-7436EC344972}" dt="2022-11-21T21:08:44.809" v="352" actId="20577"/>
        <pc:sldMkLst>
          <pc:docMk/>
          <pc:sldMk cId="1891066312" sldId="294"/>
        </pc:sldMkLst>
        <pc:spChg chg="mod">
          <ac:chgData name="Parkinson, Jess (Student)" userId="S::parkinjs@lancaster.ac.uk::724e69ee-26db-497d-be60-35ca5a8592ba" providerId="AD" clId="Web-{7D5BC7C6-4E99-4CA2-AE21-7436EC344972}" dt="2022-11-21T21:08:44.809" v="352" actId="20577"/>
          <ac:spMkLst>
            <pc:docMk/>
            <pc:sldMk cId="1891066312" sldId="294"/>
            <ac:spMk id="5" creationId="{00000000-0000-0000-0000-000000000000}"/>
          </ac:spMkLst>
        </pc:spChg>
      </pc:sldChg>
      <pc:sldChg chg="modSp">
        <pc:chgData name="Parkinson, Jess (Student)" userId="S::parkinjs@lancaster.ac.uk::724e69ee-26db-497d-be60-35ca5a8592ba" providerId="AD" clId="Web-{7D5BC7C6-4E99-4CA2-AE21-7436EC344972}" dt="2022-11-21T21:18:47.248" v="775" actId="20577"/>
        <pc:sldMkLst>
          <pc:docMk/>
          <pc:sldMk cId="1439089530" sldId="296"/>
        </pc:sldMkLst>
        <pc:spChg chg="mod">
          <ac:chgData name="Parkinson, Jess (Student)" userId="S::parkinjs@lancaster.ac.uk::724e69ee-26db-497d-be60-35ca5a8592ba" providerId="AD" clId="Web-{7D5BC7C6-4E99-4CA2-AE21-7436EC344972}" dt="2022-11-21T21:18:47.248" v="775" actId="20577"/>
          <ac:spMkLst>
            <pc:docMk/>
            <pc:sldMk cId="1439089530" sldId="296"/>
            <ac:spMk id="5" creationId="{00000000-0000-0000-0000-000000000000}"/>
          </ac:spMkLst>
        </pc:spChg>
      </pc:sldChg>
      <pc:sldChg chg="modSp">
        <pc:chgData name="Parkinson, Jess (Student)" userId="S::parkinjs@lancaster.ac.uk::724e69ee-26db-497d-be60-35ca5a8592ba" providerId="AD" clId="Web-{7D5BC7C6-4E99-4CA2-AE21-7436EC344972}" dt="2022-11-21T21:17:06.495" v="736" actId="20577"/>
        <pc:sldMkLst>
          <pc:docMk/>
          <pc:sldMk cId="826060143" sldId="298"/>
        </pc:sldMkLst>
        <pc:spChg chg="mod">
          <ac:chgData name="Parkinson, Jess (Student)" userId="S::parkinjs@lancaster.ac.uk::724e69ee-26db-497d-be60-35ca5a8592ba" providerId="AD" clId="Web-{7D5BC7C6-4E99-4CA2-AE21-7436EC344972}" dt="2022-11-21T21:17:06.495" v="736" actId="20577"/>
          <ac:spMkLst>
            <pc:docMk/>
            <pc:sldMk cId="826060143" sldId="298"/>
            <ac:spMk id="5" creationId="{00000000-0000-0000-0000-000000000000}"/>
          </ac:spMkLst>
        </pc:spChg>
      </pc:sldChg>
      <pc:sldChg chg="new add del">
        <pc:chgData name="Parkinson, Jess (Student)" userId="S::parkinjs@lancaster.ac.uk::724e69ee-26db-497d-be60-35ca5a8592ba" providerId="AD" clId="Web-{7D5BC7C6-4E99-4CA2-AE21-7436EC344972}" dt="2022-11-21T21:16:36.291" v="727"/>
        <pc:sldMkLst>
          <pc:docMk/>
          <pc:sldMk cId="326737671" sldId="299"/>
        </pc:sldMkLst>
      </pc:sldChg>
      <pc:sldChg chg="modSp add replId">
        <pc:chgData name="Parkinson, Jess (Student)" userId="S::parkinjs@lancaster.ac.uk::724e69ee-26db-497d-be60-35ca5a8592ba" providerId="AD" clId="Web-{7D5BC7C6-4E99-4CA2-AE21-7436EC344972}" dt="2022-11-21T21:17:00.495" v="733" actId="20577"/>
        <pc:sldMkLst>
          <pc:docMk/>
          <pc:sldMk cId="466463468" sldId="299"/>
        </pc:sldMkLst>
        <pc:spChg chg="mod">
          <ac:chgData name="Parkinson, Jess (Student)" userId="S::parkinjs@lancaster.ac.uk::724e69ee-26db-497d-be60-35ca5a8592ba" providerId="AD" clId="Web-{7D5BC7C6-4E99-4CA2-AE21-7436EC344972}" dt="2022-11-21T21:17:00.495" v="733" actId="20577"/>
          <ac:spMkLst>
            <pc:docMk/>
            <pc:sldMk cId="466463468" sldId="299"/>
            <ac:spMk id="5" creationId="{00000000-0000-0000-0000-000000000000}"/>
          </ac:spMkLst>
        </pc:spChg>
      </pc:sldChg>
      <pc:sldChg chg="add del replId">
        <pc:chgData name="Parkinson, Jess (Student)" userId="S::parkinjs@lancaster.ac.uk::724e69ee-26db-497d-be60-35ca5a8592ba" providerId="AD" clId="Web-{7D5BC7C6-4E99-4CA2-AE21-7436EC344972}" dt="2022-11-21T21:16:30.931" v="725"/>
        <pc:sldMkLst>
          <pc:docMk/>
          <pc:sldMk cId="3253969693" sldId="299"/>
        </pc:sldMkLst>
      </pc:sldChg>
      <pc:sldChg chg="modSp add replId">
        <pc:chgData name="Parkinson, Jess (Student)" userId="S::parkinjs@lancaster.ac.uk::724e69ee-26db-497d-be60-35ca5a8592ba" providerId="AD" clId="Web-{7D5BC7C6-4E99-4CA2-AE21-7436EC344972}" dt="2022-11-21T21:19:09.873" v="783" actId="20577"/>
        <pc:sldMkLst>
          <pc:docMk/>
          <pc:sldMk cId="2990553989" sldId="300"/>
        </pc:sldMkLst>
        <pc:spChg chg="mod">
          <ac:chgData name="Parkinson, Jess (Student)" userId="S::parkinjs@lancaster.ac.uk::724e69ee-26db-497d-be60-35ca5a8592ba" providerId="AD" clId="Web-{7D5BC7C6-4E99-4CA2-AE21-7436EC344972}" dt="2022-11-21T21:19:09.873" v="783" actId="20577"/>
          <ac:spMkLst>
            <pc:docMk/>
            <pc:sldMk cId="2990553989" sldId="300"/>
            <ac:spMk id="5" creationId="{00000000-0000-0000-0000-000000000000}"/>
          </ac:spMkLst>
        </pc:spChg>
      </pc:sldChg>
    </pc:docChg>
  </pc:docChgLst>
  <pc:docChgLst>
    <pc:chgData name="Kan, Michelle (Student)" userId="S::kanm1@lancaster.ac.uk::29fca1b7-aa51-435d-baee-2a5e29a4b40d" providerId="AD" clId="Web-{4C69126C-C6C6-4792-8B13-7933653BD460}"/>
    <pc:docChg chg="modSld">
      <pc:chgData name="Kan, Michelle (Student)" userId="S::kanm1@lancaster.ac.uk::29fca1b7-aa51-435d-baee-2a5e29a4b40d" providerId="AD" clId="Web-{4C69126C-C6C6-4792-8B13-7933653BD460}" dt="2022-11-03T10:01:08.328" v="10" actId="20577"/>
      <pc:docMkLst>
        <pc:docMk/>
      </pc:docMkLst>
      <pc:sldChg chg="modSp">
        <pc:chgData name="Kan, Michelle (Student)" userId="S::kanm1@lancaster.ac.uk::29fca1b7-aa51-435d-baee-2a5e29a4b40d" providerId="AD" clId="Web-{4C69126C-C6C6-4792-8B13-7933653BD460}" dt="2022-11-03T10:01:08.328" v="10" actId="20577"/>
        <pc:sldMkLst>
          <pc:docMk/>
          <pc:sldMk cId="1439089530" sldId="296"/>
        </pc:sldMkLst>
        <pc:spChg chg="mod">
          <ac:chgData name="Kan, Michelle (Student)" userId="S::kanm1@lancaster.ac.uk::29fca1b7-aa51-435d-baee-2a5e29a4b40d" providerId="AD" clId="Web-{4C69126C-C6C6-4792-8B13-7933653BD460}" dt="2022-11-03T10:01:08.328" v="10" actId="20577"/>
          <ac:spMkLst>
            <pc:docMk/>
            <pc:sldMk cId="1439089530" sldId="296"/>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F094F-DCC0-9241-BDBF-9F4129FBD7AB}" type="datetimeFigureOut">
              <a:rPr lang="en-US" smtClean="0"/>
              <a:t>11/22/2022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7214EF-422B-984C-B19B-86143C52FF6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2</a:t>
            </a:fld>
            <a:endParaRPr lang="en-US"/>
          </a:p>
        </p:txBody>
      </p:sp>
    </p:spTree>
    <p:extLst>
      <p:ext uri="{BB962C8B-B14F-4D97-AF65-F5344CB8AC3E}">
        <p14:creationId xmlns:p14="http://schemas.microsoft.com/office/powerpoint/2010/main" val="719162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3</a:t>
            </a:fld>
            <a:endParaRPr lang="en-US"/>
          </a:p>
        </p:txBody>
      </p:sp>
    </p:spTree>
    <p:extLst>
      <p:ext uri="{BB962C8B-B14F-4D97-AF65-F5344CB8AC3E}">
        <p14:creationId xmlns:p14="http://schemas.microsoft.com/office/powerpoint/2010/main" val="3423743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4</a:t>
            </a:fld>
            <a:endParaRPr lang="en-US"/>
          </a:p>
        </p:txBody>
      </p:sp>
    </p:spTree>
    <p:extLst>
      <p:ext uri="{BB962C8B-B14F-4D97-AF65-F5344CB8AC3E}">
        <p14:creationId xmlns:p14="http://schemas.microsoft.com/office/powerpoint/2010/main" val="1942575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5</a:t>
            </a:fld>
            <a:endParaRPr lang="en-US"/>
          </a:p>
        </p:txBody>
      </p:sp>
    </p:spTree>
    <p:extLst>
      <p:ext uri="{BB962C8B-B14F-4D97-AF65-F5344CB8AC3E}">
        <p14:creationId xmlns:p14="http://schemas.microsoft.com/office/powerpoint/2010/main" val="1458860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6</a:t>
            </a:fld>
            <a:endParaRPr lang="en-US"/>
          </a:p>
        </p:txBody>
      </p:sp>
    </p:spTree>
    <p:extLst>
      <p:ext uri="{BB962C8B-B14F-4D97-AF65-F5344CB8AC3E}">
        <p14:creationId xmlns:p14="http://schemas.microsoft.com/office/powerpoint/2010/main" val="3175664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5603" y="1683285"/>
            <a:ext cx="13713619" cy="3580847"/>
          </a:xfrm>
        </p:spPr>
        <p:txBody>
          <a:bodyPr anchor="b"/>
          <a:lstStyle>
            <a:lvl1pPr algn="ctr">
              <a:defRPr sz="9000"/>
            </a:lvl1pPr>
          </a:lstStyle>
          <a:p>
            <a:r>
              <a:rPr lang="en-US"/>
              <a:t>Click to edit Master title style</a:t>
            </a:r>
          </a:p>
        </p:txBody>
      </p:sp>
      <p:sp>
        <p:nvSpPr>
          <p:cNvPr id="3" name="Subtitle 2"/>
          <p:cNvSpPr>
            <a:spLocks noGrp="1"/>
          </p:cNvSpPr>
          <p:nvPr>
            <p:ph type="subTitle" idx="1"/>
          </p:nvPr>
        </p:nvSpPr>
        <p:spPr>
          <a:xfrm>
            <a:off x="2285603" y="5402223"/>
            <a:ext cx="13713619" cy="2483260"/>
          </a:xfrm>
        </p:spPr>
        <p:txBody>
          <a:bodyPr/>
          <a:lstStyle>
            <a:lvl1pPr marL="0" indent="0" algn="ctr">
              <a:buNone/>
              <a:defRPr sz="3600"/>
            </a:lvl1pPr>
            <a:lvl2pPr marL="685800" indent="0" algn="ctr">
              <a:buNone/>
              <a:defRPr sz="3000"/>
            </a:lvl2pPr>
            <a:lvl3pPr marL="1371600" indent="0" algn="ctr">
              <a:buNone/>
              <a:defRPr sz="2700"/>
            </a:lvl3pPr>
            <a:lvl4pPr marL="2056765" indent="0" algn="ctr">
              <a:buNone/>
              <a:defRPr sz="2400"/>
            </a:lvl4pPr>
            <a:lvl5pPr marL="2742565" indent="0" algn="ctr">
              <a:buNone/>
              <a:defRPr sz="2400"/>
            </a:lvl5pPr>
            <a:lvl6pPr marL="3428365" indent="0" algn="ctr">
              <a:buNone/>
              <a:defRPr sz="2400"/>
            </a:lvl6pPr>
            <a:lvl7pPr marL="4114165" indent="0" algn="ctr">
              <a:buNone/>
              <a:defRPr sz="2400"/>
            </a:lvl7pPr>
            <a:lvl8pPr marL="4799330" indent="0" algn="ctr">
              <a:buNone/>
              <a:defRPr sz="2400"/>
            </a:lvl8pPr>
            <a:lvl9pPr marL="5485130" indent="0" algn="ctr">
              <a:buNone/>
              <a:defRPr sz="2400"/>
            </a:lvl9pPr>
          </a:lstStyle>
          <a:p>
            <a:r>
              <a:rPr lang="en-US"/>
              <a:t>Click to edit Master subtitle style</a:t>
            </a:r>
          </a:p>
        </p:txBody>
      </p:sp>
      <p:sp>
        <p:nvSpPr>
          <p:cNvPr id="4" name="Date Placeholder 3"/>
          <p:cNvSpPr>
            <a:spLocks noGrp="1"/>
          </p:cNvSpPr>
          <p:nvPr>
            <p:ph type="dt" sz="half" idx="10"/>
          </p:nvPr>
        </p:nvSpPr>
        <p:spPr/>
        <p:txBody>
          <a:bodyPr/>
          <a:lstStyle/>
          <a:p>
            <a:fld id="{0002DDC5-7EBB-47AC-BFF5-8E257E6BF8C7}" type="datetimeFigureOut">
              <a:rPr lang="en-AU" smtClean="0"/>
              <a:t>22/11/2022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2DDC5-7EBB-47AC-BFF5-8E257E6BF8C7}" type="datetimeFigureOut">
              <a:rPr lang="en-AU" smtClean="0"/>
              <a:t>22/11/2022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5078" y="547603"/>
            <a:ext cx="3942665" cy="87164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7082" y="547603"/>
            <a:ext cx="11599436" cy="871641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2DDC5-7EBB-47AC-BFF5-8E257E6BF8C7}" type="datetimeFigureOut">
              <a:rPr lang="en-AU" smtClean="0"/>
              <a:t>22/11/2022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2DDC5-7EBB-47AC-BFF5-8E257E6BF8C7}" type="datetimeFigureOut">
              <a:rPr lang="en-AU" smtClean="0"/>
              <a:t>22/11/2022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558" y="2564212"/>
            <a:ext cx="15770662" cy="4278445"/>
          </a:xfrm>
        </p:spPr>
        <p:txBody>
          <a:bodyPr anchor="b"/>
          <a:lstStyle>
            <a:lvl1pPr>
              <a:defRPr sz="9000"/>
            </a:lvl1pPr>
          </a:lstStyle>
          <a:p>
            <a:r>
              <a:rPr lang="en-US"/>
              <a:t>Click to edit Master title style</a:t>
            </a:r>
          </a:p>
        </p:txBody>
      </p:sp>
      <p:sp>
        <p:nvSpPr>
          <p:cNvPr id="3" name="Text Placeholder 2"/>
          <p:cNvSpPr>
            <a:spLocks noGrp="1"/>
          </p:cNvSpPr>
          <p:nvPr>
            <p:ph type="body" idx="1"/>
          </p:nvPr>
        </p:nvSpPr>
        <p:spPr>
          <a:xfrm>
            <a:off x="1247558" y="6883133"/>
            <a:ext cx="15770662" cy="2249933"/>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6765" indent="0">
              <a:buNone/>
              <a:defRPr sz="2400">
                <a:solidFill>
                  <a:schemeClr val="tx1">
                    <a:tint val="75000"/>
                  </a:schemeClr>
                </a:solidFill>
              </a:defRPr>
            </a:lvl4pPr>
            <a:lvl5pPr marL="2742565" indent="0">
              <a:buNone/>
              <a:defRPr sz="2400">
                <a:solidFill>
                  <a:schemeClr val="tx1">
                    <a:tint val="75000"/>
                  </a:schemeClr>
                </a:solidFill>
              </a:defRPr>
            </a:lvl5pPr>
            <a:lvl6pPr marL="3428365" indent="0">
              <a:buNone/>
              <a:defRPr sz="2400">
                <a:solidFill>
                  <a:schemeClr val="tx1">
                    <a:tint val="75000"/>
                  </a:schemeClr>
                </a:solidFill>
              </a:defRPr>
            </a:lvl6pPr>
            <a:lvl7pPr marL="4114165" indent="0">
              <a:buNone/>
              <a:defRPr sz="2400">
                <a:solidFill>
                  <a:schemeClr val="tx1">
                    <a:tint val="75000"/>
                  </a:schemeClr>
                </a:solidFill>
              </a:defRPr>
            </a:lvl7pPr>
            <a:lvl8pPr marL="4799330" indent="0">
              <a:buNone/>
              <a:defRPr sz="2400">
                <a:solidFill>
                  <a:schemeClr val="tx1">
                    <a:tint val="75000"/>
                  </a:schemeClr>
                </a:solidFill>
              </a:defRPr>
            </a:lvl8pPr>
            <a:lvl9pPr marL="5485130" indent="0">
              <a:buNone/>
              <a:defRPr sz="2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02DDC5-7EBB-47AC-BFF5-8E257E6BF8C7}" type="datetimeFigureOut">
              <a:rPr lang="en-AU" smtClean="0"/>
              <a:t>22/11/2022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7082" y="2738015"/>
            <a:ext cx="7771051" cy="652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256692" y="2738015"/>
            <a:ext cx="7771051" cy="652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02DDC5-7EBB-47AC-BFF5-8E257E6BF8C7}" type="datetimeFigureOut">
              <a:rPr lang="en-AU" smtClean="0"/>
              <a:t>22/11/2022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463" y="547604"/>
            <a:ext cx="15770662" cy="1988038"/>
          </a:xfrm>
        </p:spPr>
        <p:txBody>
          <a:bodyPr/>
          <a:lstStyle/>
          <a:p>
            <a:r>
              <a:rPr lang="en-US"/>
              <a:t>Click to edit Master title style</a:t>
            </a:r>
          </a:p>
        </p:txBody>
      </p:sp>
      <p:sp>
        <p:nvSpPr>
          <p:cNvPr id="3" name="Text Placeholder 2"/>
          <p:cNvSpPr>
            <a:spLocks noGrp="1"/>
          </p:cNvSpPr>
          <p:nvPr>
            <p:ph type="body" idx="1"/>
          </p:nvPr>
        </p:nvSpPr>
        <p:spPr>
          <a:xfrm>
            <a:off x="1259464" y="2521356"/>
            <a:ext cx="7735337" cy="1235677"/>
          </a:xfrm>
        </p:spPr>
        <p:txBody>
          <a:bodyPr anchor="b"/>
          <a:lstStyle>
            <a:lvl1pPr marL="0" indent="0">
              <a:buNone/>
              <a:defRPr sz="3600" b="1"/>
            </a:lvl1pPr>
            <a:lvl2pPr marL="685800" indent="0">
              <a:buNone/>
              <a:defRPr sz="3000" b="1"/>
            </a:lvl2pPr>
            <a:lvl3pPr marL="1371600" indent="0">
              <a:buNone/>
              <a:defRPr sz="2700" b="1"/>
            </a:lvl3pPr>
            <a:lvl4pPr marL="2056765" indent="0">
              <a:buNone/>
              <a:defRPr sz="2400" b="1"/>
            </a:lvl4pPr>
            <a:lvl5pPr marL="2742565" indent="0">
              <a:buNone/>
              <a:defRPr sz="2400" b="1"/>
            </a:lvl5pPr>
            <a:lvl6pPr marL="3428365" indent="0">
              <a:buNone/>
              <a:defRPr sz="2400" b="1"/>
            </a:lvl6pPr>
            <a:lvl7pPr marL="4114165" indent="0">
              <a:buNone/>
              <a:defRPr sz="2400" b="1"/>
            </a:lvl7pPr>
            <a:lvl8pPr marL="4799330" indent="0">
              <a:buNone/>
              <a:defRPr sz="2400" b="1"/>
            </a:lvl8pPr>
            <a:lvl9pPr marL="5485130" indent="0">
              <a:buNone/>
              <a:defRPr sz="2400" b="1"/>
            </a:lvl9pPr>
          </a:lstStyle>
          <a:p>
            <a:pPr lvl="0"/>
            <a:r>
              <a:rPr lang="en-US"/>
              <a:t>Edit Master text styles</a:t>
            </a:r>
          </a:p>
        </p:txBody>
      </p:sp>
      <p:sp>
        <p:nvSpPr>
          <p:cNvPr id="4" name="Content Placeholder 3"/>
          <p:cNvSpPr>
            <a:spLocks noGrp="1"/>
          </p:cNvSpPr>
          <p:nvPr>
            <p:ph sz="half" idx="2"/>
          </p:nvPr>
        </p:nvSpPr>
        <p:spPr>
          <a:xfrm>
            <a:off x="1259464" y="3757033"/>
            <a:ext cx="7735337" cy="55260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256693" y="2521356"/>
            <a:ext cx="7773432" cy="1235677"/>
          </a:xfrm>
        </p:spPr>
        <p:txBody>
          <a:bodyPr anchor="b"/>
          <a:lstStyle>
            <a:lvl1pPr marL="0" indent="0">
              <a:buNone/>
              <a:defRPr sz="3600" b="1"/>
            </a:lvl1pPr>
            <a:lvl2pPr marL="685800" indent="0">
              <a:buNone/>
              <a:defRPr sz="3000" b="1"/>
            </a:lvl2pPr>
            <a:lvl3pPr marL="1371600" indent="0">
              <a:buNone/>
              <a:defRPr sz="2700" b="1"/>
            </a:lvl3pPr>
            <a:lvl4pPr marL="2056765" indent="0">
              <a:buNone/>
              <a:defRPr sz="2400" b="1"/>
            </a:lvl4pPr>
            <a:lvl5pPr marL="2742565" indent="0">
              <a:buNone/>
              <a:defRPr sz="2400" b="1"/>
            </a:lvl5pPr>
            <a:lvl6pPr marL="3428365" indent="0">
              <a:buNone/>
              <a:defRPr sz="2400" b="1"/>
            </a:lvl6pPr>
            <a:lvl7pPr marL="4114165" indent="0">
              <a:buNone/>
              <a:defRPr sz="2400" b="1"/>
            </a:lvl7pPr>
            <a:lvl8pPr marL="4799330" indent="0">
              <a:buNone/>
              <a:defRPr sz="2400" b="1"/>
            </a:lvl8pPr>
            <a:lvl9pPr marL="5485130" indent="0">
              <a:buNone/>
              <a:defRPr sz="2400" b="1"/>
            </a:lvl9pPr>
          </a:lstStyle>
          <a:p>
            <a:pPr lvl="0"/>
            <a:r>
              <a:rPr lang="en-US"/>
              <a:t>Edit Master text styles</a:t>
            </a:r>
          </a:p>
        </p:txBody>
      </p:sp>
      <p:sp>
        <p:nvSpPr>
          <p:cNvPr id="6" name="Content Placeholder 5"/>
          <p:cNvSpPr>
            <a:spLocks noGrp="1"/>
          </p:cNvSpPr>
          <p:nvPr>
            <p:ph sz="quarter" idx="4"/>
          </p:nvPr>
        </p:nvSpPr>
        <p:spPr>
          <a:xfrm>
            <a:off x="9256693" y="3757033"/>
            <a:ext cx="7773432" cy="55260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02DDC5-7EBB-47AC-BFF5-8E257E6BF8C7}" type="datetimeFigureOut">
              <a:rPr lang="en-AU" smtClean="0"/>
              <a:t>22/11/2022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02DDC5-7EBB-47AC-BFF5-8E257E6BF8C7}" type="datetimeFigureOut">
              <a:rPr lang="en-AU" smtClean="0"/>
              <a:t>22/11/2022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2DDC5-7EBB-47AC-BFF5-8E257E6BF8C7}" type="datetimeFigureOut">
              <a:rPr lang="en-AU" smtClean="0"/>
              <a:t>22/11/2022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464" y="685694"/>
            <a:ext cx="5897331" cy="2399930"/>
          </a:xfrm>
        </p:spPr>
        <p:txBody>
          <a:bodyPr anchor="b"/>
          <a:lstStyle>
            <a:lvl1pPr>
              <a:defRPr sz="4800"/>
            </a:lvl1pPr>
          </a:lstStyle>
          <a:p>
            <a:r>
              <a:rPr lang="en-US"/>
              <a:t>Click to edit Master title style</a:t>
            </a:r>
          </a:p>
        </p:txBody>
      </p:sp>
      <p:sp>
        <p:nvSpPr>
          <p:cNvPr id="3" name="Content Placeholder 2"/>
          <p:cNvSpPr>
            <a:spLocks noGrp="1"/>
          </p:cNvSpPr>
          <p:nvPr>
            <p:ph idx="1"/>
          </p:nvPr>
        </p:nvSpPr>
        <p:spPr>
          <a:xfrm>
            <a:off x="7773432" y="1480910"/>
            <a:ext cx="9256693" cy="7309310"/>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59464" y="3085624"/>
            <a:ext cx="5897331" cy="5716500"/>
          </a:xfrm>
        </p:spPr>
        <p:txBody>
          <a:bodyPr/>
          <a:lstStyle>
            <a:lvl1pPr marL="0" indent="0">
              <a:buNone/>
              <a:defRPr sz="2400"/>
            </a:lvl1pPr>
            <a:lvl2pPr marL="685800" indent="0">
              <a:buNone/>
              <a:defRPr sz="2100"/>
            </a:lvl2pPr>
            <a:lvl3pPr marL="1371600" indent="0">
              <a:buNone/>
              <a:defRPr sz="1800"/>
            </a:lvl3pPr>
            <a:lvl4pPr marL="2056765" indent="0">
              <a:buNone/>
              <a:defRPr sz="1500"/>
            </a:lvl4pPr>
            <a:lvl5pPr marL="2742565" indent="0">
              <a:buNone/>
              <a:defRPr sz="1500"/>
            </a:lvl5pPr>
            <a:lvl6pPr marL="3428365" indent="0">
              <a:buNone/>
              <a:defRPr sz="1500"/>
            </a:lvl6pPr>
            <a:lvl7pPr marL="4114165" indent="0">
              <a:buNone/>
              <a:defRPr sz="1500"/>
            </a:lvl7pPr>
            <a:lvl8pPr marL="4799330" indent="0">
              <a:buNone/>
              <a:defRPr sz="1500"/>
            </a:lvl8pPr>
            <a:lvl9pPr marL="548513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0002DDC5-7EBB-47AC-BFF5-8E257E6BF8C7}" type="datetimeFigureOut">
              <a:rPr lang="en-AU" smtClean="0"/>
              <a:t>22/11/2022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464" y="685694"/>
            <a:ext cx="5897331" cy="2399930"/>
          </a:xfrm>
        </p:spPr>
        <p:txBody>
          <a:bodyPr anchor="b"/>
          <a:lstStyle>
            <a:lvl1pPr>
              <a:defRPr sz="4800"/>
            </a:lvl1pPr>
          </a:lstStyle>
          <a:p>
            <a:r>
              <a:rPr lang="en-US"/>
              <a:t>Click to edit Master title style</a:t>
            </a:r>
          </a:p>
        </p:txBody>
      </p:sp>
      <p:sp>
        <p:nvSpPr>
          <p:cNvPr id="3" name="Picture Placeholder 2"/>
          <p:cNvSpPr>
            <a:spLocks noGrp="1" noChangeAspect="1"/>
          </p:cNvSpPr>
          <p:nvPr>
            <p:ph type="pic" idx="1"/>
          </p:nvPr>
        </p:nvSpPr>
        <p:spPr>
          <a:xfrm>
            <a:off x="7773432" y="1480910"/>
            <a:ext cx="9256693" cy="7309310"/>
          </a:xfrm>
        </p:spPr>
        <p:txBody>
          <a:bodyPr anchor="t"/>
          <a:lstStyle>
            <a:lvl1pPr marL="0" indent="0">
              <a:buNone/>
              <a:defRPr sz="4800"/>
            </a:lvl1pPr>
            <a:lvl2pPr marL="685800" indent="0">
              <a:buNone/>
              <a:defRPr sz="4200"/>
            </a:lvl2pPr>
            <a:lvl3pPr marL="1371600" indent="0">
              <a:buNone/>
              <a:defRPr sz="3600"/>
            </a:lvl3pPr>
            <a:lvl4pPr marL="2056765" indent="0">
              <a:buNone/>
              <a:defRPr sz="3000"/>
            </a:lvl4pPr>
            <a:lvl5pPr marL="2742565" indent="0">
              <a:buNone/>
              <a:defRPr sz="3000"/>
            </a:lvl5pPr>
            <a:lvl6pPr marL="3428365" indent="0">
              <a:buNone/>
              <a:defRPr sz="3000"/>
            </a:lvl6pPr>
            <a:lvl7pPr marL="4114165" indent="0">
              <a:buNone/>
              <a:defRPr sz="3000"/>
            </a:lvl7pPr>
            <a:lvl8pPr marL="4799330" indent="0">
              <a:buNone/>
              <a:defRPr sz="3000"/>
            </a:lvl8pPr>
            <a:lvl9pPr marL="5485130" indent="0">
              <a:buNone/>
              <a:defRPr sz="3000"/>
            </a:lvl9pPr>
          </a:lstStyle>
          <a:p>
            <a:r>
              <a:rPr lang="en-US"/>
              <a:t>Click icon to add picture</a:t>
            </a:r>
          </a:p>
        </p:txBody>
      </p:sp>
      <p:sp>
        <p:nvSpPr>
          <p:cNvPr id="4" name="Text Placeholder 3"/>
          <p:cNvSpPr>
            <a:spLocks noGrp="1"/>
          </p:cNvSpPr>
          <p:nvPr>
            <p:ph type="body" sz="half" idx="2"/>
          </p:nvPr>
        </p:nvSpPr>
        <p:spPr>
          <a:xfrm>
            <a:off x="1259464" y="3085624"/>
            <a:ext cx="5897331" cy="5716500"/>
          </a:xfrm>
        </p:spPr>
        <p:txBody>
          <a:bodyPr/>
          <a:lstStyle>
            <a:lvl1pPr marL="0" indent="0">
              <a:buNone/>
              <a:defRPr sz="2400"/>
            </a:lvl1pPr>
            <a:lvl2pPr marL="685800" indent="0">
              <a:buNone/>
              <a:defRPr sz="2100"/>
            </a:lvl2pPr>
            <a:lvl3pPr marL="1371600" indent="0">
              <a:buNone/>
              <a:defRPr sz="1800"/>
            </a:lvl3pPr>
            <a:lvl4pPr marL="2056765" indent="0">
              <a:buNone/>
              <a:defRPr sz="1500"/>
            </a:lvl4pPr>
            <a:lvl5pPr marL="2742565" indent="0">
              <a:buNone/>
              <a:defRPr sz="1500"/>
            </a:lvl5pPr>
            <a:lvl6pPr marL="3428365" indent="0">
              <a:buNone/>
              <a:defRPr sz="1500"/>
            </a:lvl6pPr>
            <a:lvl7pPr marL="4114165" indent="0">
              <a:buNone/>
              <a:defRPr sz="1500"/>
            </a:lvl7pPr>
            <a:lvl8pPr marL="4799330" indent="0">
              <a:buNone/>
              <a:defRPr sz="1500"/>
            </a:lvl8pPr>
            <a:lvl9pPr marL="548513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0002DDC5-7EBB-47AC-BFF5-8E257E6BF8C7}" type="datetimeFigureOut">
              <a:rPr lang="en-AU" smtClean="0"/>
              <a:t>22/11/2022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082" y="547604"/>
            <a:ext cx="15770662" cy="19880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57082" y="2738015"/>
            <a:ext cx="15770662" cy="6526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57082" y="9533055"/>
            <a:ext cx="4114086" cy="547603"/>
          </a:xfrm>
          <a:prstGeom prst="rect">
            <a:avLst/>
          </a:prstGeom>
        </p:spPr>
        <p:txBody>
          <a:bodyPr vert="horz" lIns="91440" tIns="45720" rIns="91440" bIns="45720" rtlCol="0" anchor="ctr"/>
          <a:lstStyle>
            <a:lvl1pPr algn="l">
              <a:defRPr sz="1800">
                <a:solidFill>
                  <a:schemeClr val="tx1">
                    <a:tint val="75000"/>
                  </a:schemeClr>
                </a:solidFill>
              </a:defRPr>
            </a:lvl1pPr>
          </a:lstStyle>
          <a:p>
            <a:fld id="{0002DDC5-7EBB-47AC-BFF5-8E257E6BF8C7}" type="datetimeFigureOut">
              <a:rPr lang="en-AU" smtClean="0"/>
              <a:t>22/11/2022</a:t>
            </a:fld>
            <a:endParaRPr lang="en-AU"/>
          </a:p>
        </p:txBody>
      </p:sp>
      <p:sp>
        <p:nvSpPr>
          <p:cNvPr id="5" name="Footer Placeholder 4"/>
          <p:cNvSpPr>
            <a:spLocks noGrp="1"/>
          </p:cNvSpPr>
          <p:nvPr>
            <p:ph type="ftr" sz="quarter" idx="3"/>
          </p:nvPr>
        </p:nvSpPr>
        <p:spPr>
          <a:xfrm>
            <a:off x="6056849" y="9533055"/>
            <a:ext cx="6171128" cy="547603"/>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2913657" y="9533055"/>
            <a:ext cx="4114086" cy="547603"/>
          </a:xfrm>
          <a:prstGeom prst="rect">
            <a:avLst/>
          </a:prstGeom>
        </p:spPr>
        <p:txBody>
          <a:bodyPr vert="horz" lIns="91440" tIns="45720" rIns="91440" bIns="45720" rtlCol="0" anchor="ctr"/>
          <a:lstStyle>
            <a:lvl1pPr algn="r">
              <a:defRPr sz="1800">
                <a:solidFill>
                  <a:schemeClr val="tx1">
                    <a:tint val="75000"/>
                  </a:schemeClr>
                </a:solidFill>
              </a:defRPr>
            </a:lvl1pPr>
          </a:lstStyle>
          <a:p>
            <a:fld id="{6FE1D95A-3581-4A17-87DB-49DAD28A91C5}"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370965"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0965" rtl="0" eaLnBrk="1" latinLnBrk="0" hangingPunct="1">
        <a:lnSpc>
          <a:spcPct val="90000"/>
        </a:lnSpc>
        <a:spcBef>
          <a:spcPts val="1500"/>
        </a:spcBef>
        <a:buFont typeface="Arial" panose="020B0604020202090204" pitchFamily="34" charset="0"/>
        <a:buChar char="•"/>
        <a:defRPr sz="4200" kern="1200">
          <a:solidFill>
            <a:schemeClr val="tx1"/>
          </a:solidFill>
          <a:latin typeface="+mn-lt"/>
          <a:ea typeface="+mn-ea"/>
          <a:cs typeface="+mn-cs"/>
        </a:defRPr>
      </a:lvl1pPr>
      <a:lvl2pPr marL="1028700" indent="-342900" algn="l" defTabSz="1370965" rtl="0" eaLnBrk="1" latinLnBrk="0" hangingPunct="1">
        <a:lnSpc>
          <a:spcPct val="90000"/>
        </a:lnSpc>
        <a:spcBef>
          <a:spcPts val="750"/>
        </a:spcBef>
        <a:buFont typeface="Arial" panose="020B0604020202090204" pitchFamily="34" charset="0"/>
        <a:buChar char="•"/>
        <a:defRPr sz="3600" kern="1200">
          <a:solidFill>
            <a:schemeClr val="tx1"/>
          </a:solidFill>
          <a:latin typeface="+mn-lt"/>
          <a:ea typeface="+mn-ea"/>
          <a:cs typeface="+mn-cs"/>
        </a:defRPr>
      </a:lvl2pPr>
      <a:lvl3pPr marL="1713865" indent="-342900" algn="l" defTabSz="1370965" rtl="0" eaLnBrk="1" latinLnBrk="0" hangingPunct="1">
        <a:lnSpc>
          <a:spcPct val="90000"/>
        </a:lnSpc>
        <a:spcBef>
          <a:spcPts val="750"/>
        </a:spcBef>
        <a:buFont typeface="Arial" panose="020B0604020202090204" pitchFamily="34" charset="0"/>
        <a:buChar char="•"/>
        <a:defRPr sz="3000" kern="1200">
          <a:solidFill>
            <a:schemeClr val="tx1"/>
          </a:solidFill>
          <a:latin typeface="+mn-lt"/>
          <a:ea typeface="+mn-ea"/>
          <a:cs typeface="+mn-cs"/>
        </a:defRPr>
      </a:lvl3pPr>
      <a:lvl4pPr marL="2399665" indent="-342900" algn="l" defTabSz="1370965" rtl="0" eaLnBrk="1" latinLnBrk="0" hangingPunct="1">
        <a:lnSpc>
          <a:spcPct val="90000"/>
        </a:lnSpc>
        <a:spcBef>
          <a:spcPts val="750"/>
        </a:spcBef>
        <a:buFont typeface="Arial" panose="020B0604020202090204" pitchFamily="34" charset="0"/>
        <a:buChar char="•"/>
        <a:defRPr sz="2700" kern="1200">
          <a:solidFill>
            <a:schemeClr val="tx1"/>
          </a:solidFill>
          <a:latin typeface="+mn-lt"/>
          <a:ea typeface="+mn-ea"/>
          <a:cs typeface="+mn-cs"/>
        </a:defRPr>
      </a:lvl4pPr>
      <a:lvl5pPr marL="3085465" indent="-342900" algn="l" defTabSz="1370965" rtl="0" eaLnBrk="1" latinLnBrk="0" hangingPunct="1">
        <a:lnSpc>
          <a:spcPct val="90000"/>
        </a:lnSpc>
        <a:spcBef>
          <a:spcPts val="750"/>
        </a:spcBef>
        <a:buFont typeface="Arial" panose="020B0604020202090204" pitchFamily="34" charset="0"/>
        <a:buChar char="•"/>
        <a:defRPr sz="2700" kern="1200">
          <a:solidFill>
            <a:schemeClr val="tx1"/>
          </a:solidFill>
          <a:latin typeface="+mn-lt"/>
          <a:ea typeface="+mn-ea"/>
          <a:cs typeface="+mn-cs"/>
        </a:defRPr>
      </a:lvl5pPr>
      <a:lvl6pPr marL="3771265" indent="-342900" algn="l" defTabSz="1370965" rtl="0" eaLnBrk="1" latinLnBrk="0" hangingPunct="1">
        <a:lnSpc>
          <a:spcPct val="90000"/>
        </a:lnSpc>
        <a:spcBef>
          <a:spcPts val="750"/>
        </a:spcBef>
        <a:buFont typeface="Arial" panose="020B0604020202090204" pitchFamily="34" charset="0"/>
        <a:buChar char="•"/>
        <a:defRPr sz="2700" kern="1200">
          <a:solidFill>
            <a:schemeClr val="tx1"/>
          </a:solidFill>
          <a:latin typeface="+mn-lt"/>
          <a:ea typeface="+mn-ea"/>
          <a:cs typeface="+mn-cs"/>
        </a:defRPr>
      </a:lvl6pPr>
      <a:lvl7pPr marL="4457065" indent="-342900" algn="l" defTabSz="1370965" rtl="0" eaLnBrk="1" latinLnBrk="0" hangingPunct="1">
        <a:lnSpc>
          <a:spcPct val="90000"/>
        </a:lnSpc>
        <a:spcBef>
          <a:spcPts val="750"/>
        </a:spcBef>
        <a:buFont typeface="Arial" panose="020B0604020202090204" pitchFamily="34" charset="0"/>
        <a:buChar char="•"/>
        <a:defRPr sz="2700" kern="1200">
          <a:solidFill>
            <a:schemeClr val="tx1"/>
          </a:solidFill>
          <a:latin typeface="+mn-lt"/>
          <a:ea typeface="+mn-ea"/>
          <a:cs typeface="+mn-cs"/>
        </a:defRPr>
      </a:lvl7pPr>
      <a:lvl8pPr marL="5142230" indent="-342900" algn="l" defTabSz="1370965" rtl="0" eaLnBrk="1" latinLnBrk="0" hangingPunct="1">
        <a:lnSpc>
          <a:spcPct val="90000"/>
        </a:lnSpc>
        <a:spcBef>
          <a:spcPts val="750"/>
        </a:spcBef>
        <a:buFont typeface="Arial" panose="020B0604020202090204" pitchFamily="34" charset="0"/>
        <a:buChar char="•"/>
        <a:defRPr sz="2700" kern="1200">
          <a:solidFill>
            <a:schemeClr val="tx1"/>
          </a:solidFill>
          <a:latin typeface="+mn-lt"/>
          <a:ea typeface="+mn-ea"/>
          <a:cs typeface="+mn-cs"/>
        </a:defRPr>
      </a:lvl8pPr>
      <a:lvl9pPr marL="5828030" indent="-342900" algn="l" defTabSz="1370965" rtl="0" eaLnBrk="1" latinLnBrk="0" hangingPunct="1">
        <a:lnSpc>
          <a:spcPct val="90000"/>
        </a:lnSpc>
        <a:spcBef>
          <a:spcPts val="750"/>
        </a:spcBef>
        <a:buFont typeface="Arial" panose="020B0604020202090204" pitchFamily="34" charset="0"/>
        <a:buChar char="•"/>
        <a:defRPr sz="2700" kern="1200">
          <a:solidFill>
            <a:schemeClr val="tx1"/>
          </a:solidFill>
          <a:latin typeface="+mn-lt"/>
          <a:ea typeface="+mn-ea"/>
          <a:cs typeface="+mn-cs"/>
        </a:defRPr>
      </a:lvl9pPr>
    </p:bodyStyle>
    <p:otherStyle>
      <a:defPPr>
        <a:defRPr lang="en-US"/>
      </a:defPPr>
      <a:lvl1pPr marL="0" algn="l" defTabSz="1370965" rtl="0" eaLnBrk="1" latinLnBrk="0" hangingPunct="1">
        <a:defRPr sz="2700" kern="1200">
          <a:solidFill>
            <a:schemeClr val="tx1"/>
          </a:solidFill>
          <a:latin typeface="+mn-lt"/>
          <a:ea typeface="+mn-ea"/>
          <a:cs typeface="+mn-cs"/>
        </a:defRPr>
      </a:lvl1pPr>
      <a:lvl2pPr marL="685800" algn="l" defTabSz="1370965" rtl="0" eaLnBrk="1" latinLnBrk="0" hangingPunct="1">
        <a:defRPr sz="2700" kern="1200">
          <a:solidFill>
            <a:schemeClr val="tx1"/>
          </a:solidFill>
          <a:latin typeface="+mn-lt"/>
          <a:ea typeface="+mn-ea"/>
          <a:cs typeface="+mn-cs"/>
        </a:defRPr>
      </a:lvl2pPr>
      <a:lvl3pPr marL="1371600" algn="l" defTabSz="1370965" rtl="0" eaLnBrk="1" latinLnBrk="0" hangingPunct="1">
        <a:defRPr sz="2700" kern="1200">
          <a:solidFill>
            <a:schemeClr val="tx1"/>
          </a:solidFill>
          <a:latin typeface="+mn-lt"/>
          <a:ea typeface="+mn-ea"/>
          <a:cs typeface="+mn-cs"/>
        </a:defRPr>
      </a:lvl3pPr>
      <a:lvl4pPr marL="2056765" algn="l" defTabSz="1370965" rtl="0" eaLnBrk="1" latinLnBrk="0" hangingPunct="1">
        <a:defRPr sz="2700" kern="1200">
          <a:solidFill>
            <a:schemeClr val="tx1"/>
          </a:solidFill>
          <a:latin typeface="+mn-lt"/>
          <a:ea typeface="+mn-ea"/>
          <a:cs typeface="+mn-cs"/>
        </a:defRPr>
      </a:lvl4pPr>
      <a:lvl5pPr marL="2742565" algn="l" defTabSz="1370965" rtl="0" eaLnBrk="1" latinLnBrk="0" hangingPunct="1">
        <a:defRPr sz="2700" kern="1200">
          <a:solidFill>
            <a:schemeClr val="tx1"/>
          </a:solidFill>
          <a:latin typeface="+mn-lt"/>
          <a:ea typeface="+mn-ea"/>
          <a:cs typeface="+mn-cs"/>
        </a:defRPr>
      </a:lvl5pPr>
      <a:lvl6pPr marL="3428365" algn="l" defTabSz="1370965" rtl="0" eaLnBrk="1" latinLnBrk="0" hangingPunct="1">
        <a:defRPr sz="2700" kern="1200">
          <a:solidFill>
            <a:schemeClr val="tx1"/>
          </a:solidFill>
          <a:latin typeface="+mn-lt"/>
          <a:ea typeface="+mn-ea"/>
          <a:cs typeface="+mn-cs"/>
        </a:defRPr>
      </a:lvl6pPr>
      <a:lvl7pPr marL="4114165" algn="l" defTabSz="1370965" rtl="0" eaLnBrk="1" latinLnBrk="0" hangingPunct="1">
        <a:defRPr sz="2700" kern="1200">
          <a:solidFill>
            <a:schemeClr val="tx1"/>
          </a:solidFill>
          <a:latin typeface="+mn-lt"/>
          <a:ea typeface="+mn-ea"/>
          <a:cs typeface="+mn-cs"/>
        </a:defRPr>
      </a:lvl7pPr>
      <a:lvl8pPr marL="4799330" algn="l" defTabSz="1370965" rtl="0" eaLnBrk="1" latinLnBrk="0" hangingPunct="1">
        <a:defRPr sz="2700" kern="1200">
          <a:solidFill>
            <a:schemeClr val="tx1"/>
          </a:solidFill>
          <a:latin typeface="+mn-lt"/>
          <a:ea typeface="+mn-ea"/>
          <a:cs typeface="+mn-cs"/>
        </a:defRPr>
      </a:lvl8pPr>
      <a:lvl9pPr marL="5485130" algn="l" defTabSz="1370965"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t.beesley@lancaster.ac.uk"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mailto:m.kan1@lancaster.ac.uk" TargetMode="External"/><Relationship Id="rId4" Type="http://schemas.openxmlformats.org/officeDocument/2006/relationships/hyperlink" Target="mailto:j.s.parkinson@lancaster.ac.u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616928" y="1074763"/>
            <a:ext cx="17048135" cy="8125301"/>
          </a:xfrm>
          <a:prstGeom prst="rect">
            <a:avLst/>
          </a:prstGeom>
        </p:spPr>
        <p:txBody>
          <a:bodyPr wrap="square" lIns="91440" tIns="45720" rIns="91440" bIns="45720" anchor="t">
            <a:spAutoFit/>
          </a:bodyPr>
          <a:lstStyle/>
          <a:p>
            <a:r>
              <a:rPr lang="en-US" sz="3600" dirty="0">
                <a:solidFill>
                  <a:schemeClr val="bg1"/>
                </a:solidFill>
              </a:rPr>
              <a:t>Welcome to the experiment and thank you for agreeing to participate in this study.</a:t>
            </a:r>
          </a:p>
          <a:p>
            <a:endParaRPr lang="en-US" sz="3600">
              <a:solidFill>
                <a:schemeClr val="bg1"/>
              </a:solidFill>
            </a:endParaRPr>
          </a:p>
          <a:p>
            <a:r>
              <a:rPr lang="en-US" sz="3600" dirty="0">
                <a:solidFill>
                  <a:schemeClr val="bg1"/>
                </a:solidFill>
              </a:rPr>
              <a:t>You will be taking the role of a circus ringmaster, and you will be evaluating four clowns' performances, specifically</a:t>
            </a:r>
            <a:r>
              <a:rPr lang="en-US" sz="3600" dirty="0">
                <a:solidFill>
                  <a:schemeClr val="bg1"/>
                </a:solidFill>
                <a:ea typeface="+mn-lt"/>
                <a:cs typeface="+mn-lt"/>
              </a:rPr>
              <a:t> to study how the crowd will react to each of them.</a:t>
            </a:r>
          </a:p>
          <a:p>
            <a:endParaRPr lang="en-US"/>
          </a:p>
          <a:p>
            <a:r>
              <a:rPr lang="en-US" sz="3600" dirty="0">
                <a:solidFill>
                  <a:schemeClr val="bg1"/>
                </a:solidFill>
              </a:rPr>
              <a:t>You will be shown pictures of different clowns, and under the picture will be four different potential responses from the crowd (e.g., laugh, cheer, clap and gasp), and you will be asked to guess what response the clown shown will receive from the crowd. You can enter your guess by using the mouse to click on the chosen response option. </a:t>
            </a:r>
            <a:endParaRPr lang="en-US" sz="3600" dirty="0">
              <a:solidFill>
                <a:schemeClr val="bg1"/>
              </a:solidFill>
              <a:cs typeface="Calibri"/>
            </a:endParaRPr>
          </a:p>
          <a:p>
            <a:endParaRPr lang="en-US" sz="3600">
              <a:solidFill>
                <a:schemeClr val="bg1"/>
              </a:solidFill>
            </a:endParaRPr>
          </a:p>
          <a:p>
            <a:r>
              <a:rPr lang="en-US" sz="3600" dirty="0">
                <a:solidFill>
                  <a:schemeClr val="bg1"/>
                </a:solidFill>
              </a:rPr>
              <a:t>For example: </a:t>
            </a:r>
            <a:endParaRPr lang="en-US" sz="3600" dirty="0">
              <a:solidFill>
                <a:schemeClr val="bg1"/>
              </a:solidFill>
              <a:cs typeface="Calibri"/>
            </a:endParaRPr>
          </a:p>
          <a:p>
            <a:endParaRPr lang="en-US" sz="3600">
              <a:solidFill>
                <a:schemeClr val="bg1"/>
              </a:solidFill>
            </a:endParaRPr>
          </a:p>
          <a:p>
            <a:endParaRPr lang="en-US" sz="3600">
              <a:solidFill>
                <a:schemeClr val="bg1"/>
              </a:solidFill>
            </a:endParaRPr>
          </a:p>
          <a:p>
            <a:endParaRPr lang="en-US" sz="3600">
              <a:solidFill>
                <a:schemeClr val="bg1"/>
              </a:solidFill>
            </a:endParaRPr>
          </a:p>
          <a:p>
            <a:endParaRPr lang="en-US" sz="3600">
              <a:solidFill>
                <a:schemeClr val="bg1"/>
              </a:solidFill>
            </a:endParaRPr>
          </a:p>
        </p:txBody>
      </p:sp>
      <p:sp>
        <p:nvSpPr>
          <p:cNvPr id="6" name="TextBox 5"/>
          <p:cNvSpPr txBox="1"/>
          <p:nvPr/>
        </p:nvSpPr>
        <p:spPr>
          <a:xfrm>
            <a:off x="11953127" y="8922114"/>
            <a:ext cx="6196369" cy="523220"/>
          </a:xfrm>
          <a:prstGeom prst="rect">
            <a:avLst/>
          </a:prstGeom>
          <a:noFill/>
        </p:spPr>
        <p:txBody>
          <a:bodyPr wrap="square" rtlCol="0">
            <a:spAutoFit/>
          </a:bodyPr>
          <a:lstStyle/>
          <a:p>
            <a:r>
              <a:rPr lang="en-US" sz="2800" i="1" dirty="0">
                <a:solidFill>
                  <a:schemeClr val="bg1"/>
                </a:solidFill>
              </a:rPr>
              <a:t>Press the space bar for more instructions</a:t>
            </a:r>
            <a:endParaRPr lang="en-AU" sz="2800" i="1" u="sng" dirty="0">
              <a:solidFill>
                <a:schemeClr val="bg1"/>
              </a:solidFill>
            </a:endParaRPr>
          </a:p>
        </p:txBody>
      </p:sp>
      <p:pic>
        <p:nvPicPr>
          <p:cNvPr id="3" name="Picture 2" descr="Text&#10;&#10;Description automatically generated">
            <a:extLst>
              <a:ext uri="{FF2B5EF4-FFF2-40B4-BE49-F238E27FC236}">
                <a16:creationId xmlns:a16="http://schemas.microsoft.com/office/drawing/2014/main" id="{FBAE29EB-C7D9-3C6C-07B8-85E8A09EED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3179" y="6118980"/>
            <a:ext cx="2933700" cy="647700"/>
          </a:xfrm>
          <a:prstGeom prst="rect">
            <a:avLst/>
          </a:prstGeom>
        </p:spPr>
      </p:pic>
      <p:pic>
        <p:nvPicPr>
          <p:cNvPr id="7" name="Picture 6" descr="Logo&#10;&#10;Description automatically generated">
            <a:extLst>
              <a:ext uri="{FF2B5EF4-FFF2-40B4-BE49-F238E27FC236}">
                <a16:creationId xmlns:a16="http://schemas.microsoft.com/office/drawing/2014/main" id="{EC2071FA-168C-3B74-3C31-4448E6E8D7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4356" y="6118980"/>
            <a:ext cx="2933700" cy="647700"/>
          </a:xfrm>
          <a:prstGeom prst="rect">
            <a:avLst/>
          </a:prstGeom>
        </p:spPr>
      </p:pic>
      <p:pic>
        <p:nvPicPr>
          <p:cNvPr id="9" name="Picture 8" descr="Text&#10;&#10;Description automatically generated">
            <a:extLst>
              <a:ext uri="{FF2B5EF4-FFF2-40B4-BE49-F238E27FC236}">
                <a16:creationId xmlns:a16="http://schemas.microsoft.com/office/drawing/2014/main" id="{39F96DE1-280D-2F9C-0CC0-73D02EA8A8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8623" y="6119202"/>
            <a:ext cx="2933700" cy="6477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1DA8E5AB-5CD5-BF5F-BA94-59D160F9C5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08394" y="6118980"/>
            <a:ext cx="2933700" cy="647700"/>
          </a:xfrm>
          <a:prstGeom prst="rect">
            <a:avLst/>
          </a:prstGeom>
        </p:spPr>
      </p:pic>
      <p:sp>
        <p:nvSpPr>
          <p:cNvPr id="31" name="TextBox 30">
            <a:extLst>
              <a:ext uri="{FF2B5EF4-FFF2-40B4-BE49-F238E27FC236}">
                <a16:creationId xmlns:a16="http://schemas.microsoft.com/office/drawing/2014/main" id="{05CAC728-7DBA-E16C-5304-111D74467540}"/>
              </a:ext>
            </a:extLst>
          </p:cNvPr>
          <p:cNvSpPr txBox="1"/>
          <p:nvPr/>
        </p:nvSpPr>
        <p:spPr>
          <a:xfrm>
            <a:off x="1387382" y="7494533"/>
            <a:ext cx="15518342" cy="584775"/>
          </a:xfrm>
          <a:prstGeom prst="rect">
            <a:avLst/>
          </a:prstGeom>
          <a:noFill/>
          <a:ln w="25400">
            <a:solidFill>
              <a:srgbClr val="FFFF00"/>
            </a:solidFill>
          </a:ln>
        </p:spPr>
        <p:txBody>
          <a:bodyPr wrap="square" lIns="91440" tIns="45720" rIns="91440" bIns="45720" anchor="t">
            <a:spAutoFit/>
          </a:bodyPr>
          <a:lstStyle/>
          <a:p>
            <a:r>
              <a:rPr lang="en-US" sz="3200" dirty="0">
                <a:solidFill>
                  <a:schemeClr val="bg1"/>
                </a:solidFill>
              </a:rPr>
              <a:t>Please keep in mind the order of the response option on the screen changes every time! </a:t>
            </a:r>
          </a:p>
        </p:txBody>
      </p:sp>
      <p:pic>
        <p:nvPicPr>
          <p:cNvPr id="8" name="Picture 9" descr="A picture containing text, clipart&#10;&#10;Description automatically generated">
            <a:extLst>
              <a:ext uri="{FF2B5EF4-FFF2-40B4-BE49-F238E27FC236}">
                <a16:creationId xmlns:a16="http://schemas.microsoft.com/office/drawing/2014/main" id="{3B6C926C-5BC0-8E2B-52CA-14C34A2F0C8C}"/>
              </a:ext>
            </a:extLst>
          </p:cNvPr>
          <p:cNvPicPr>
            <a:picLocks noChangeAspect="1"/>
          </p:cNvPicPr>
          <p:nvPr/>
        </p:nvPicPr>
        <p:blipFill>
          <a:blip r:embed="rId7"/>
          <a:stretch>
            <a:fillRect/>
          </a:stretch>
        </p:blipFill>
        <p:spPr>
          <a:xfrm>
            <a:off x="9255568" y="6365652"/>
            <a:ext cx="1042340" cy="8144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439118" y="605058"/>
            <a:ext cx="17048135" cy="10064294"/>
          </a:xfrm>
          <a:prstGeom prst="rect">
            <a:avLst/>
          </a:prstGeom>
        </p:spPr>
        <p:txBody>
          <a:bodyPr wrap="square" lIns="91440" tIns="45720" rIns="91440" bIns="45720" anchor="t">
            <a:spAutoFit/>
          </a:bodyPr>
          <a:lstStyle/>
          <a:p>
            <a:r>
              <a:rPr lang="en-US" sz="3600" dirty="0">
                <a:solidFill>
                  <a:schemeClr val="bg1"/>
                </a:solidFill>
              </a:rPr>
              <a:t>In this task you will have to start off guessing but after each guess, you will see a 'correct' or 'incorrect' message appear on the screen. You will need to use this feedback to learn which audience response is correct for each clown. You should try to remember which response showed as correct previously and choose this answer again. </a:t>
            </a:r>
          </a:p>
          <a:p>
            <a:endParaRPr lang="en-US" sz="3600" dirty="0">
              <a:solidFill>
                <a:schemeClr val="bg1"/>
              </a:solidFill>
            </a:endParaRPr>
          </a:p>
          <a:p>
            <a:endParaRPr lang="en-US" sz="3600" dirty="0">
              <a:solidFill>
                <a:schemeClr val="bg1"/>
              </a:solidFill>
            </a:endParaRPr>
          </a:p>
          <a:p>
            <a:r>
              <a:rPr lang="en-US" sz="3600" dirty="0">
                <a:solidFill>
                  <a:schemeClr val="bg1"/>
                </a:solidFill>
              </a:rPr>
              <a:t>If you do not respond within 10 seconds, that trial will time out, and your response will not be taken. You will not be able to redo the trial. After a 'timeout-too slow' screen appears, you will be taken to the next screen and continue with the task. You should try to answer within these 10 seconds.</a:t>
            </a:r>
            <a:endParaRPr lang="en-US" sz="3600" dirty="0">
              <a:solidFill>
                <a:schemeClr val="bg1"/>
              </a:solidFill>
              <a:cs typeface="Calibri"/>
            </a:endParaRPr>
          </a:p>
          <a:p>
            <a:endParaRPr lang="en-US" sz="3600" dirty="0">
              <a:solidFill>
                <a:schemeClr val="bg1"/>
              </a:solidFill>
              <a:cs typeface="Calibri"/>
            </a:endParaRPr>
          </a:p>
          <a:p>
            <a:endParaRPr lang="en-US" sz="3600" dirty="0">
              <a:solidFill>
                <a:schemeClr val="bg1"/>
              </a:solidFill>
            </a:endParaRPr>
          </a:p>
          <a:p>
            <a:r>
              <a:rPr lang="en-US" sz="3600" dirty="0">
                <a:solidFill>
                  <a:schemeClr val="bg1"/>
                </a:solidFill>
              </a:rPr>
              <a:t>After you enter your response, you will be informed whether your answer is correct, and the correct answer will be shown by a green outline around the response.</a:t>
            </a:r>
            <a:endParaRPr lang="en-US" sz="3600" dirty="0">
              <a:solidFill>
                <a:schemeClr val="bg1"/>
              </a:solidFill>
              <a:cs typeface="Calibri"/>
            </a:endParaRPr>
          </a:p>
          <a:p>
            <a:endParaRPr lang="en-US" sz="3600" dirty="0">
              <a:solidFill>
                <a:schemeClr val="bg1"/>
              </a:solidFill>
            </a:endParaRPr>
          </a:p>
          <a:p>
            <a:endParaRPr lang="en-US" sz="3600" dirty="0">
              <a:solidFill>
                <a:schemeClr val="bg1"/>
              </a:solidFill>
              <a:cs typeface="Calibri"/>
            </a:endParaRPr>
          </a:p>
          <a:p>
            <a:endParaRPr lang="en-US" sz="3600" dirty="0">
              <a:solidFill>
                <a:schemeClr val="bg1"/>
              </a:solidFill>
            </a:endParaRPr>
          </a:p>
          <a:p>
            <a:endParaRPr lang="en-US" sz="3600" dirty="0">
              <a:solidFill>
                <a:srgbClr val="FFFF00"/>
              </a:solidFill>
            </a:endParaRPr>
          </a:p>
        </p:txBody>
      </p:sp>
    </p:spTree>
    <p:extLst>
      <p:ext uri="{BB962C8B-B14F-4D97-AF65-F5344CB8AC3E}">
        <p14:creationId xmlns:p14="http://schemas.microsoft.com/office/powerpoint/2010/main" val="189106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439118" y="605058"/>
            <a:ext cx="17048135" cy="8956298"/>
          </a:xfrm>
          <a:prstGeom prst="rect">
            <a:avLst/>
          </a:prstGeom>
        </p:spPr>
        <p:txBody>
          <a:bodyPr wrap="square" lIns="91440" tIns="45720" rIns="91440" bIns="45720" anchor="t">
            <a:spAutoFit/>
          </a:bodyPr>
          <a:lstStyle/>
          <a:p>
            <a:r>
              <a:rPr lang="en-GB" sz="3600" dirty="0">
                <a:solidFill>
                  <a:schemeClr val="bg1"/>
                </a:solidFill>
                <a:effectLst/>
              </a:rPr>
              <a:t>In this next part of the experiment you will answer some questions </a:t>
            </a:r>
            <a:r>
              <a:rPr lang="en-GB" sz="3600" dirty="0">
                <a:solidFill>
                  <a:schemeClr val="bg1"/>
                </a:solidFill>
              </a:rPr>
              <a:t>about</a:t>
            </a:r>
            <a:r>
              <a:rPr lang="en-GB" sz="3600" dirty="0">
                <a:solidFill>
                  <a:schemeClr val="bg1"/>
                </a:solidFill>
                <a:effectLst/>
              </a:rPr>
              <a:t> the </a:t>
            </a:r>
            <a:r>
              <a:rPr lang="en-GB" sz="3600" dirty="0">
                <a:solidFill>
                  <a:schemeClr val="bg1"/>
                </a:solidFill>
              </a:rPr>
              <a:t>clowns</a:t>
            </a:r>
            <a:r>
              <a:rPr lang="en-GB" sz="3600" dirty="0">
                <a:solidFill>
                  <a:schemeClr val="bg1"/>
                </a:solidFill>
                <a:effectLst/>
              </a:rPr>
              <a:t> you have been learning about.</a:t>
            </a:r>
          </a:p>
          <a:p>
            <a:endParaRPr lang="en-GB" sz="3600" dirty="0">
              <a:solidFill>
                <a:schemeClr val="bg1"/>
              </a:solidFill>
              <a:cs typeface="Calibri"/>
            </a:endParaRPr>
          </a:p>
          <a:p>
            <a:r>
              <a:rPr lang="en-GB" sz="3600" dirty="0">
                <a:solidFill>
                  <a:schemeClr val="bg1"/>
                </a:solidFill>
                <a:effectLst/>
                <a:cs typeface="Calibri"/>
              </a:rPr>
              <a:t>For each clown, </a:t>
            </a:r>
            <a:r>
              <a:rPr lang="en-GB" sz="3600" dirty="0">
                <a:solidFill>
                  <a:schemeClr val="bg1"/>
                </a:solidFill>
                <a:cs typeface="Calibri"/>
              </a:rPr>
              <a:t>you will be shown the four </a:t>
            </a:r>
            <a:r>
              <a:rPr lang="en-GB" sz="3600" dirty="0" smtClean="0">
                <a:solidFill>
                  <a:schemeClr val="bg1"/>
                </a:solidFill>
                <a:cs typeface="Calibri"/>
              </a:rPr>
              <a:t>audience reactions, </a:t>
            </a:r>
            <a:r>
              <a:rPr lang="en-GB" sz="3600" dirty="0">
                <a:solidFill>
                  <a:schemeClr val="bg1"/>
                </a:solidFill>
                <a:cs typeface="Calibri"/>
              </a:rPr>
              <a:t>with a rating </a:t>
            </a:r>
            <a:r>
              <a:rPr lang="en-GB" sz="3600" dirty="0" smtClean="0">
                <a:solidFill>
                  <a:schemeClr val="bg1"/>
                </a:solidFill>
                <a:cs typeface="Calibri"/>
              </a:rPr>
              <a:t>scale </a:t>
            </a:r>
            <a:r>
              <a:rPr lang="en-GB" sz="3600" dirty="0">
                <a:solidFill>
                  <a:schemeClr val="bg1"/>
                </a:solidFill>
                <a:cs typeface="Calibri"/>
              </a:rPr>
              <a:t>next to them. This rating scale </a:t>
            </a:r>
            <a:r>
              <a:rPr lang="en-GB" sz="3600" dirty="0" smtClean="0">
                <a:solidFill>
                  <a:schemeClr val="bg1"/>
                </a:solidFill>
                <a:cs typeface="Calibri"/>
              </a:rPr>
              <a:t>has 10 points on it.</a:t>
            </a:r>
          </a:p>
          <a:p>
            <a:endParaRPr lang="en-GB" sz="3600" dirty="0">
              <a:solidFill>
                <a:schemeClr val="bg1"/>
              </a:solidFill>
              <a:cs typeface="Calibri"/>
            </a:endParaRPr>
          </a:p>
          <a:p>
            <a:r>
              <a:rPr lang="en-GB" sz="3600" dirty="0" smtClean="0">
                <a:solidFill>
                  <a:schemeClr val="bg1"/>
                </a:solidFill>
                <a:cs typeface="Calibri"/>
              </a:rPr>
              <a:t>Give a rating on the far left (</a:t>
            </a:r>
            <a:r>
              <a:rPr lang="en-GB" sz="3600" dirty="0" smtClean="0">
                <a:solidFill>
                  <a:schemeClr val="bg1"/>
                </a:solidFill>
                <a:ea typeface="+mn-lt"/>
                <a:cs typeface="+mn-lt"/>
              </a:rPr>
              <a:t>1) if you think it this reaction is </a:t>
            </a:r>
            <a:r>
              <a:rPr lang="en-GB" sz="3600" dirty="0">
                <a:solidFill>
                  <a:schemeClr val="bg1"/>
                </a:solidFill>
                <a:ea typeface="+mn-lt"/>
                <a:cs typeface="+mn-lt"/>
              </a:rPr>
              <a:t>highly unlikely </a:t>
            </a:r>
            <a:r>
              <a:rPr lang="en-GB" sz="3600" dirty="0" smtClean="0">
                <a:solidFill>
                  <a:schemeClr val="bg1"/>
                </a:solidFill>
                <a:ea typeface="+mn-lt"/>
                <a:cs typeface="+mn-lt"/>
              </a:rPr>
              <a:t>for this clown.</a:t>
            </a:r>
          </a:p>
          <a:p>
            <a:endParaRPr lang="en-GB" sz="3600" dirty="0" smtClean="0">
              <a:solidFill>
                <a:schemeClr val="bg1"/>
              </a:solidFill>
              <a:ea typeface="+mn-lt"/>
              <a:cs typeface="+mn-lt"/>
            </a:endParaRPr>
          </a:p>
          <a:p>
            <a:r>
              <a:rPr lang="en-GB" sz="3600" dirty="0">
                <a:solidFill>
                  <a:schemeClr val="bg1"/>
                </a:solidFill>
                <a:cs typeface="Calibri"/>
              </a:rPr>
              <a:t>Give a rating on the far </a:t>
            </a:r>
            <a:r>
              <a:rPr lang="en-GB" sz="3600" dirty="0" smtClean="0">
                <a:solidFill>
                  <a:schemeClr val="bg1"/>
                </a:solidFill>
                <a:cs typeface="Calibri"/>
              </a:rPr>
              <a:t>right </a:t>
            </a:r>
            <a:r>
              <a:rPr lang="en-GB" sz="3600" dirty="0">
                <a:solidFill>
                  <a:schemeClr val="bg1"/>
                </a:solidFill>
                <a:cs typeface="Calibri"/>
              </a:rPr>
              <a:t>(</a:t>
            </a:r>
            <a:r>
              <a:rPr lang="en-GB" sz="3600" dirty="0" smtClean="0">
                <a:solidFill>
                  <a:schemeClr val="bg1"/>
                </a:solidFill>
                <a:ea typeface="+mn-lt"/>
                <a:cs typeface="+mn-lt"/>
              </a:rPr>
              <a:t>10) </a:t>
            </a:r>
            <a:r>
              <a:rPr lang="en-GB" sz="3600" dirty="0">
                <a:solidFill>
                  <a:schemeClr val="bg1"/>
                </a:solidFill>
                <a:ea typeface="+mn-lt"/>
                <a:cs typeface="+mn-lt"/>
              </a:rPr>
              <a:t>if you think it this reaction is highly </a:t>
            </a:r>
            <a:r>
              <a:rPr lang="en-GB" sz="3600" dirty="0" smtClean="0">
                <a:solidFill>
                  <a:schemeClr val="bg1"/>
                </a:solidFill>
                <a:ea typeface="+mn-lt"/>
                <a:cs typeface="+mn-lt"/>
              </a:rPr>
              <a:t>likely </a:t>
            </a:r>
            <a:r>
              <a:rPr lang="en-GB" sz="3600" dirty="0">
                <a:solidFill>
                  <a:schemeClr val="bg1"/>
                </a:solidFill>
                <a:ea typeface="+mn-lt"/>
                <a:cs typeface="+mn-lt"/>
              </a:rPr>
              <a:t>for this clown.</a:t>
            </a:r>
          </a:p>
          <a:p>
            <a:endParaRPr lang="en-GB" sz="3600" dirty="0">
              <a:solidFill>
                <a:schemeClr val="bg1"/>
              </a:solidFill>
              <a:ea typeface="+mn-lt"/>
              <a:cs typeface="+mn-lt"/>
            </a:endParaRPr>
          </a:p>
          <a:p>
            <a:r>
              <a:rPr lang="en-GB" sz="3600" dirty="0" smtClean="0">
                <a:solidFill>
                  <a:schemeClr val="bg1"/>
                </a:solidFill>
                <a:cs typeface="Calibri"/>
              </a:rPr>
              <a:t>For </a:t>
            </a:r>
            <a:r>
              <a:rPr lang="en-GB" sz="3600" dirty="0">
                <a:solidFill>
                  <a:schemeClr val="bg1"/>
                </a:solidFill>
                <a:cs typeface="Calibri"/>
              </a:rPr>
              <a:t>example, if you think one clown is likely to cause the audience to 'laugh', then you would drag the pointer to </a:t>
            </a:r>
            <a:r>
              <a:rPr lang="en-GB" sz="3600" dirty="0" smtClean="0">
                <a:solidFill>
                  <a:schemeClr val="bg1"/>
                </a:solidFill>
                <a:cs typeface="Calibri"/>
              </a:rPr>
              <a:t>10. </a:t>
            </a:r>
            <a:r>
              <a:rPr lang="en-GB" sz="3600" dirty="0">
                <a:solidFill>
                  <a:schemeClr val="bg1"/>
                </a:solidFill>
                <a:cs typeface="Calibri"/>
              </a:rPr>
              <a:t>Whereas, if the clown never caused the audience to 'clap', you would drag the pointer to 1. </a:t>
            </a:r>
            <a:endParaRPr lang="en-GB" sz="3600" dirty="0" smtClean="0">
              <a:solidFill>
                <a:schemeClr val="bg1"/>
              </a:solidFill>
              <a:cs typeface="Calibri"/>
            </a:endParaRPr>
          </a:p>
          <a:p>
            <a:endParaRPr lang="en-GB" sz="3600" dirty="0">
              <a:solidFill>
                <a:schemeClr val="bg1"/>
              </a:solidFill>
              <a:cs typeface="Calibri"/>
            </a:endParaRPr>
          </a:p>
          <a:p>
            <a:r>
              <a:rPr lang="en-GB" sz="3600" dirty="0" smtClean="0">
                <a:solidFill>
                  <a:schemeClr val="bg1"/>
                </a:solidFill>
                <a:cs typeface="Calibri"/>
              </a:rPr>
              <a:t>If you are less sure about whether the reaction will occur, you </a:t>
            </a:r>
            <a:r>
              <a:rPr lang="en-GB" sz="3600" dirty="0" smtClean="0">
                <a:solidFill>
                  <a:schemeClr val="bg1"/>
                </a:solidFill>
                <a:cs typeface="Calibri"/>
              </a:rPr>
              <a:t>should use the points in the middle of the scale. </a:t>
            </a:r>
            <a:r>
              <a:rPr lang="en-GB" sz="3600" dirty="0">
                <a:solidFill>
                  <a:schemeClr val="bg1"/>
                </a:solidFill>
                <a:cs typeface="Calibri"/>
              </a:rPr>
              <a:t> </a:t>
            </a:r>
            <a:endParaRPr lang="en-US" sz="3600" dirty="0">
              <a:solidFill>
                <a:srgbClr val="FFFF00"/>
              </a:solidFill>
              <a:cs typeface="Calibri"/>
            </a:endParaRPr>
          </a:p>
        </p:txBody>
      </p:sp>
      <p:sp>
        <p:nvSpPr>
          <p:cNvPr id="3" name="TextBox 2"/>
          <p:cNvSpPr txBox="1"/>
          <p:nvPr/>
        </p:nvSpPr>
        <p:spPr>
          <a:xfrm>
            <a:off x="11434652" y="9374601"/>
            <a:ext cx="6196369" cy="523220"/>
          </a:xfrm>
          <a:prstGeom prst="rect">
            <a:avLst/>
          </a:prstGeom>
          <a:noFill/>
        </p:spPr>
        <p:txBody>
          <a:bodyPr wrap="square" rtlCol="0">
            <a:spAutoFit/>
          </a:bodyPr>
          <a:lstStyle/>
          <a:p>
            <a:r>
              <a:rPr lang="en-US" sz="2800" i="1" dirty="0">
                <a:solidFill>
                  <a:schemeClr val="bg1"/>
                </a:solidFill>
              </a:rPr>
              <a:t>Press the space bar for more instructions</a:t>
            </a:r>
            <a:endParaRPr lang="en-AU" sz="2800" i="1" u="sng" dirty="0">
              <a:solidFill>
                <a:schemeClr val="bg1"/>
              </a:solidFill>
            </a:endParaRPr>
          </a:p>
        </p:txBody>
      </p:sp>
    </p:spTree>
    <p:extLst>
      <p:ext uri="{BB962C8B-B14F-4D97-AF65-F5344CB8AC3E}">
        <p14:creationId xmlns:p14="http://schemas.microsoft.com/office/powerpoint/2010/main" val="826060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439118" y="605058"/>
            <a:ext cx="17048135" cy="6186309"/>
          </a:xfrm>
          <a:prstGeom prst="rect">
            <a:avLst/>
          </a:prstGeom>
        </p:spPr>
        <p:txBody>
          <a:bodyPr wrap="square" lIns="91440" tIns="45720" rIns="91440" bIns="45720" anchor="t">
            <a:spAutoFit/>
          </a:bodyPr>
          <a:lstStyle/>
          <a:p>
            <a:endParaRPr lang="en-GB" sz="3600" dirty="0">
              <a:solidFill>
                <a:schemeClr val="bg1"/>
              </a:solidFill>
              <a:cs typeface="Calibri"/>
            </a:endParaRPr>
          </a:p>
          <a:p>
            <a:r>
              <a:rPr lang="en-GB" sz="3600" dirty="0">
                <a:effectLst/>
              </a:rPr>
              <a:t/>
            </a:r>
            <a:br>
              <a:rPr lang="en-GB" sz="3600" dirty="0">
                <a:effectLst/>
              </a:rPr>
            </a:br>
            <a:r>
              <a:rPr lang="en-GB" sz="3600" dirty="0">
                <a:solidFill>
                  <a:schemeClr val="bg1"/>
                </a:solidFill>
                <a:effectLst/>
              </a:rPr>
              <a:t>There is no time limit. Please answer by dragging the </a:t>
            </a:r>
            <a:r>
              <a:rPr lang="en-GB" sz="3600" dirty="0">
                <a:solidFill>
                  <a:schemeClr val="bg1"/>
                </a:solidFill>
              </a:rPr>
              <a:t>pointer</a:t>
            </a:r>
            <a:r>
              <a:rPr lang="en-GB" sz="3600" dirty="0">
                <a:solidFill>
                  <a:schemeClr val="bg1"/>
                </a:solidFill>
                <a:effectLst/>
              </a:rPr>
              <a:t> on the scale. </a:t>
            </a:r>
            <a:endParaRPr lang="en-GB" sz="3600" dirty="0" smtClean="0">
              <a:solidFill>
                <a:schemeClr val="bg1"/>
              </a:solidFill>
              <a:effectLst/>
            </a:endParaRPr>
          </a:p>
          <a:p>
            <a:endParaRPr lang="en-GB" sz="3600" dirty="0">
              <a:solidFill>
                <a:schemeClr val="bg1"/>
              </a:solidFill>
            </a:endParaRPr>
          </a:p>
          <a:p>
            <a:r>
              <a:rPr lang="en-GB" sz="3600" dirty="0" smtClean="0">
                <a:solidFill>
                  <a:schemeClr val="bg1"/>
                </a:solidFill>
                <a:effectLst/>
              </a:rPr>
              <a:t>You will need to give all 4 ratings, and then you can continue to the next screen where you will give ratings for the next clown. </a:t>
            </a:r>
          </a:p>
          <a:p>
            <a:endParaRPr lang="en-GB" sz="3600" dirty="0">
              <a:solidFill>
                <a:schemeClr val="bg1"/>
              </a:solidFill>
            </a:endParaRPr>
          </a:p>
          <a:p>
            <a:r>
              <a:rPr lang="en-GB" sz="3600" dirty="0" smtClean="0">
                <a:solidFill>
                  <a:schemeClr val="bg1"/>
                </a:solidFill>
                <a:effectLst/>
              </a:rPr>
              <a:t>On each screen you </a:t>
            </a:r>
            <a:r>
              <a:rPr lang="en-GB" sz="3600" dirty="0">
                <a:solidFill>
                  <a:schemeClr val="bg1"/>
                </a:solidFill>
                <a:effectLst/>
              </a:rPr>
              <a:t>can change your answers if you wish. When you are happy with your ratings, click the “Next” button. Please remember that you cannot return to any of the previous slides to change your answers once you click “Next”.</a:t>
            </a:r>
            <a:endParaRPr lang="en-GB" sz="3600" dirty="0">
              <a:solidFill>
                <a:schemeClr val="bg1"/>
              </a:solidFill>
              <a:effectLst/>
              <a:cs typeface="Calibri"/>
            </a:endParaRPr>
          </a:p>
          <a:p>
            <a:endParaRPr lang="en-US" sz="3600" dirty="0">
              <a:solidFill>
                <a:schemeClr val="bg1"/>
              </a:solidFill>
            </a:endParaRPr>
          </a:p>
        </p:txBody>
      </p:sp>
    </p:spTree>
    <p:extLst>
      <p:ext uri="{BB962C8B-B14F-4D97-AF65-F5344CB8AC3E}">
        <p14:creationId xmlns:p14="http://schemas.microsoft.com/office/powerpoint/2010/main" val="466463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524076" y="766370"/>
            <a:ext cx="15756015" cy="7109639"/>
          </a:xfrm>
          <a:prstGeom prst="rect">
            <a:avLst/>
          </a:prstGeom>
        </p:spPr>
        <p:txBody>
          <a:bodyPr wrap="square" lIns="91440" tIns="45720" rIns="91440" bIns="45720" anchor="t">
            <a:spAutoFit/>
          </a:bodyPr>
          <a:lstStyle/>
          <a:p>
            <a:r>
              <a:rPr lang="en-US" sz="3600" dirty="0" smtClean="0">
                <a:solidFill>
                  <a:srgbClr val="FFFF00"/>
                </a:solidFill>
              </a:rPr>
              <a:t>Debrief:</a:t>
            </a:r>
            <a:endParaRPr lang="en-US" sz="3600" dirty="0">
              <a:solidFill>
                <a:srgbClr val="FFFF00"/>
              </a:solidFill>
            </a:endParaRPr>
          </a:p>
          <a:p>
            <a:endParaRPr lang="en-GB" sz="2800" dirty="0">
              <a:solidFill>
                <a:schemeClr val="bg1"/>
              </a:solidFill>
              <a:effectLst/>
              <a:cs typeface="Calibri"/>
            </a:endParaRPr>
          </a:p>
          <a:p>
            <a:r>
              <a:rPr lang="en-GB" sz="2800" dirty="0">
                <a:solidFill>
                  <a:schemeClr val="bg1"/>
                </a:solidFill>
                <a:effectLst/>
              </a:rPr>
              <a:t>The primary aim is to study how experiencing a period of uncertainty can affect our learning. </a:t>
            </a:r>
            <a:endParaRPr lang="en-GB" sz="2800" dirty="0">
              <a:solidFill>
                <a:schemeClr val="bg1"/>
              </a:solidFill>
            </a:endParaRPr>
          </a:p>
          <a:p>
            <a:r>
              <a:rPr lang="en-GB" sz="2800" dirty="0">
                <a:solidFill>
                  <a:schemeClr val="bg1"/>
                </a:solidFill>
                <a:effectLst/>
              </a:rPr>
              <a:t>You will have taken part in one of two conditions – probabilistic or deterministic. In the probabilistic condition, participants were presented with two cue-outcome relationships where the cue does not always accurately predict the outcome. In comparison, participants in the deterministic condition were shown two cue-outcome relationships that perfectly predicted the outcome. After that, you experienced “critical </a:t>
            </a:r>
            <a:r>
              <a:rPr lang="en-GB" sz="2800" dirty="0">
                <a:solidFill>
                  <a:schemeClr val="bg1"/>
                </a:solidFill>
              </a:rPr>
              <a:t>trials</a:t>
            </a:r>
            <a:r>
              <a:rPr lang="en-GB" sz="2800" dirty="0">
                <a:solidFill>
                  <a:schemeClr val="bg1"/>
                </a:solidFill>
                <a:effectLst/>
              </a:rPr>
              <a:t>” where the previous cues were paired with a completely new outcome to test how well knowledge is updated about the cues.</a:t>
            </a:r>
            <a:r>
              <a:rPr lang="en-GB" sz="2800" dirty="0">
                <a:solidFill>
                  <a:schemeClr val="bg1"/>
                </a:solidFill>
              </a:rPr>
              <a:t> </a:t>
            </a:r>
            <a:endParaRPr lang="en-GB" sz="2800" dirty="0">
              <a:solidFill>
                <a:schemeClr val="bg1"/>
              </a:solidFill>
              <a:effectLst/>
              <a:cs typeface="Calibri"/>
            </a:endParaRPr>
          </a:p>
          <a:p>
            <a:endParaRPr lang="en-GB" sz="2800" dirty="0">
              <a:solidFill>
                <a:schemeClr val="bg1"/>
              </a:solidFill>
            </a:endParaRPr>
          </a:p>
          <a:p>
            <a:r>
              <a:rPr lang="en-GB" sz="2800" dirty="0">
                <a:solidFill>
                  <a:schemeClr val="bg1"/>
                </a:solidFill>
                <a:effectLst/>
              </a:rPr>
              <a:t>The idea is to examine if there was a difference in learning rate between participants in the probabilistic condition who underwent a period of expected uncertainty (the uncertainty was anticipated because the cues were never 100% accurate in predicting the outcome) compared to participants in the deterministic condition. </a:t>
            </a:r>
            <a:endParaRPr lang="en-GB" sz="2800" dirty="0">
              <a:solidFill>
                <a:schemeClr val="bg1"/>
              </a:solidFill>
            </a:endParaRPr>
          </a:p>
          <a:p>
            <a:endParaRPr lang="en-GB" sz="2800" dirty="0">
              <a:solidFill>
                <a:schemeClr val="bg1"/>
              </a:solidFill>
            </a:endParaRPr>
          </a:p>
          <a:p>
            <a:endParaRPr lang="en-GB" sz="2800" dirty="0">
              <a:solidFill>
                <a:schemeClr val="bg1"/>
              </a:solidFill>
            </a:endParaRPr>
          </a:p>
        </p:txBody>
      </p:sp>
      <p:sp>
        <p:nvSpPr>
          <p:cNvPr id="4" name="TextBox 3"/>
          <p:cNvSpPr txBox="1"/>
          <p:nvPr/>
        </p:nvSpPr>
        <p:spPr>
          <a:xfrm>
            <a:off x="6766502" y="7614399"/>
            <a:ext cx="3271161" cy="523220"/>
          </a:xfrm>
          <a:prstGeom prst="rect">
            <a:avLst/>
          </a:prstGeom>
          <a:noFill/>
        </p:spPr>
        <p:txBody>
          <a:bodyPr wrap="square" rtlCol="0">
            <a:spAutoFit/>
          </a:bodyPr>
          <a:lstStyle/>
          <a:p>
            <a:r>
              <a:rPr lang="en-US" sz="2800" i="1" dirty="0">
                <a:solidFill>
                  <a:schemeClr val="bg1"/>
                </a:solidFill>
              </a:rPr>
              <a:t>Press the space </a:t>
            </a:r>
            <a:r>
              <a:rPr lang="en-US" sz="2800" i="1" dirty="0" smtClean="0">
                <a:solidFill>
                  <a:schemeClr val="bg1"/>
                </a:solidFill>
              </a:rPr>
              <a:t>bar</a:t>
            </a:r>
            <a:endParaRPr lang="en-AU" sz="2800" i="1" u="sng" dirty="0">
              <a:solidFill>
                <a:schemeClr val="bg1"/>
              </a:solidFill>
            </a:endParaRPr>
          </a:p>
        </p:txBody>
      </p:sp>
    </p:spTree>
    <p:extLst>
      <p:ext uri="{BB962C8B-B14F-4D97-AF65-F5344CB8AC3E}">
        <p14:creationId xmlns:p14="http://schemas.microsoft.com/office/powerpoint/2010/main" val="143908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533503" y="405785"/>
            <a:ext cx="17048135" cy="2800767"/>
          </a:xfrm>
          <a:prstGeom prst="rect">
            <a:avLst/>
          </a:prstGeom>
        </p:spPr>
        <p:txBody>
          <a:bodyPr wrap="square" lIns="91440" tIns="45720" rIns="91440" bIns="45720" anchor="t">
            <a:spAutoFit/>
          </a:bodyPr>
          <a:lstStyle/>
          <a:p>
            <a:r>
              <a:rPr lang="en-US" sz="3600" dirty="0">
                <a:solidFill>
                  <a:srgbClr val="FFFF00"/>
                </a:solidFill>
                <a:ea typeface="+mn-lt"/>
                <a:cs typeface="+mn-lt"/>
              </a:rPr>
              <a:t>Thank you for taking part…</a:t>
            </a:r>
            <a:endParaRPr lang="en-US" dirty="0"/>
          </a:p>
          <a:p>
            <a:endParaRPr lang="en-GB" sz="2800" dirty="0">
              <a:solidFill>
                <a:schemeClr val="bg1"/>
              </a:solidFill>
              <a:effectLst/>
              <a:cs typeface="Calibri"/>
            </a:endParaRPr>
          </a:p>
          <a:p>
            <a:r>
              <a:rPr lang="en-GB" sz="2800" dirty="0">
                <a:solidFill>
                  <a:schemeClr val="bg1"/>
                </a:solidFill>
                <a:effectLst/>
              </a:rPr>
              <a:t>Thank you for taking part in this experiment! If you have any questions regarding this study or wish to withdraw your data (you can only withdraw your data before you leave the experiment because the data collection is anonymous I will not be able to identify which is your data after you leave the experiment), please do not hesitate to contact me using the details below.</a:t>
            </a:r>
            <a:r>
              <a:rPr lang="en-GB" sz="2800" dirty="0">
                <a:solidFill>
                  <a:schemeClr val="bg1"/>
                </a:solidFill>
              </a:rPr>
              <a:t> </a:t>
            </a:r>
            <a:r>
              <a:rPr lang="en-US" sz="2800" i="1" dirty="0">
                <a:solidFill>
                  <a:srgbClr val="FFFF00"/>
                </a:solidFill>
              </a:rPr>
              <a:t>Please contact the </a:t>
            </a:r>
            <a:r>
              <a:rPr lang="en-US" sz="2800" i="1" dirty="0" smtClean="0">
                <a:solidFill>
                  <a:srgbClr val="FFFF00"/>
                </a:solidFill>
              </a:rPr>
              <a:t>experimenter.</a:t>
            </a:r>
            <a:endParaRPr lang="en-GB" sz="2800" dirty="0">
              <a:solidFill>
                <a:srgbClr val="FFFF00"/>
              </a:solidFill>
              <a:cs typeface="Calibri"/>
            </a:endParaRPr>
          </a:p>
        </p:txBody>
      </p:sp>
      <p:sp>
        <p:nvSpPr>
          <p:cNvPr id="2" name="TextBox 1"/>
          <p:cNvSpPr txBox="1"/>
          <p:nvPr/>
        </p:nvSpPr>
        <p:spPr>
          <a:xfrm>
            <a:off x="619125" y="7092929"/>
            <a:ext cx="13455094" cy="2585323"/>
          </a:xfrm>
          <a:prstGeom prst="rect">
            <a:avLst/>
          </a:prstGeom>
          <a:noFill/>
        </p:spPr>
        <p:txBody>
          <a:bodyPr wrap="square" rtlCol="0">
            <a:spAutoFit/>
          </a:bodyPr>
          <a:lstStyle/>
          <a:p>
            <a:r>
              <a:rPr lang="en-GB" dirty="0" smtClean="0">
                <a:solidFill>
                  <a:schemeClr val="bg1"/>
                </a:solidFill>
              </a:rPr>
              <a:t>References </a:t>
            </a:r>
            <a:r>
              <a:rPr lang="en-GB" dirty="0">
                <a:solidFill>
                  <a:schemeClr val="bg1"/>
                </a:solidFill>
              </a:rPr>
              <a:t>for further reading: </a:t>
            </a:r>
          </a:p>
          <a:p>
            <a:endParaRPr lang="en-GB" dirty="0">
              <a:solidFill>
                <a:schemeClr val="bg1"/>
              </a:solidFill>
            </a:endParaRPr>
          </a:p>
          <a:p>
            <a:r>
              <a:rPr lang="en-GB" dirty="0">
                <a:solidFill>
                  <a:schemeClr val="bg1"/>
                </a:solidFill>
              </a:rPr>
              <a:t>Easdale, L. C., le Pelley, M. E., &amp; Beesley, T. (2018). The onset of uncertainty facilitates the learning of new associations by increasing attention to cues. </a:t>
            </a:r>
            <a:r>
              <a:rPr lang="en-GB" i="1" dirty="0">
                <a:solidFill>
                  <a:schemeClr val="bg1"/>
                </a:solidFill>
              </a:rPr>
              <a:t>Quarterly Journal of Experimental Psychology</a:t>
            </a:r>
            <a:r>
              <a:rPr lang="en-GB" dirty="0">
                <a:solidFill>
                  <a:schemeClr val="bg1"/>
                </a:solidFill>
              </a:rPr>
              <a:t>, </a:t>
            </a:r>
            <a:r>
              <a:rPr lang="en-GB" i="1" dirty="0">
                <a:solidFill>
                  <a:schemeClr val="bg1"/>
                </a:solidFill>
              </a:rPr>
              <a:t>72</a:t>
            </a:r>
            <a:r>
              <a:rPr lang="en-GB" dirty="0">
                <a:solidFill>
                  <a:schemeClr val="bg1"/>
                </a:solidFill>
              </a:rPr>
              <a:t>(2), 193–208. https://doi.org/10.1080/17470218.2017.1363257 </a:t>
            </a:r>
            <a:endParaRPr lang="en-GB" dirty="0">
              <a:solidFill>
                <a:schemeClr val="bg1"/>
              </a:solidFill>
              <a:cs typeface="Calibri"/>
            </a:endParaRPr>
          </a:p>
          <a:p>
            <a:endParaRPr lang="en-GB" dirty="0">
              <a:solidFill>
                <a:schemeClr val="bg1"/>
              </a:solidFill>
            </a:endParaRPr>
          </a:p>
          <a:p>
            <a:r>
              <a:rPr lang="en-GB" dirty="0">
                <a:solidFill>
                  <a:schemeClr val="bg1"/>
                </a:solidFill>
              </a:rPr>
              <a:t>Beesley, T., Nguyen, K. P., Pearson, D., &amp; le Pelley, M. E. (2015). Uncertainty and predictiveness determine attention to cues during human associative</a:t>
            </a:r>
            <a:br>
              <a:rPr lang="en-GB" dirty="0">
                <a:solidFill>
                  <a:schemeClr val="bg1"/>
                </a:solidFill>
              </a:rPr>
            </a:br>
            <a:r>
              <a:rPr lang="en-GB" dirty="0">
                <a:solidFill>
                  <a:schemeClr val="bg1"/>
                </a:solidFill>
              </a:rPr>
              <a:t>learning. </a:t>
            </a:r>
            <a:r>
              <a:rPr lang="en-GB" i="1" dirty="0">
                <a:solidFill>
                  <a:schemeClr val="bg1"/>
                </a:solidFill>
              </a:rPr>
              <a:t>Quarterly Journal of Experimental Psychology</a:t>
            </a:r>
            <a:r>
              <a:rPr lang="en-GB" dirty="0">
                <a:solidFill>
                  <a:schemeClr val="bg1"/>
                </a:solidFill>
              </a:rPr>
              <a:t>, </a:t>
            </a:r>
            <a:r>
              <a:rPr lang="en-GB" i="1" dirty="0">
                <a:solidFill>
                  <a:schemeClr val="bg1"/>
                </a:solidFill>
              </a:rPr>
              <a:t>68</a:t>
            </a:r>
            <a:r>
              <a:rPr lang="en-GB" dirty="0">
                <a:solidFill>
                  <a:schemeClr val="bg1"/>
                </a:solidFill>
              </a:rPr>
              <a:t>(11), 2175–2199. https://doi.org/10.1080/17470218.2015.1009919 </a:t>
            </a:r>
            <a:endParaRPr lang="en-GB" dirty="0">
              <a:solidFill>
                <a:schemeClr val="bg1"/>
              </a:solidFill>
              <a:cs typeface="Calibri"/>
            </a:endParaRPr>
          </a:p>
          <a:p>
            <a:endParaRPr lang="en-GB" dirty="0"/>
          </a:p>
        </p:txBody>
      </p:sp>
      <p:sp>
        <p:nvSpPr>
          <p:cNvPr id="3" name="TextBox 2"/>
          <p:cNvSpPr txBox="1"/>
          <p:nvPr/>
        </p:nvSpPr>
        <p:spPr>
          <a:xfrm>
            <a:off x="6286500" y="3739377"/>
            <a:ext cx="5392496" cy="1938992"/>
          </a:xfrm>
          <a:prstGeom prst="rect">
            <a:avLst/>
          </a:prstGeom>
          <a:noFill/>
        </p:spPr>
        <p:txBody>
          <a:bodyPr wrap="square" rtlCol="0">
            <a:spAutoFit/>
          </a:bodyPr>
          <a:lstStyle/>
          <a:p>
            <a:r>
              <a:rPr lang="en-GB" sz="2400" dirty="0">
                <a:solidFill>
                  <a:schemeClr val="bg1"/>
                </a:solidFill>
              </a:rPr>
              <a:t>Supervisor</a:t>
            </a:r>
            <a:r>
              <a:rPr lang="en-GB" sz="2400" dirty="0" smtClean="0">
                <a:solidFill>
                  <a:schemeClr val="bg1"/>
                </a:solidFill>
              </a:rPr>
              <a:t>:</a:t>
            </a:r>
          </a:p>
          <a:p>
            <a:r>
              <a:rPr lang="en-GB" sz="2400" dirty="0">
                <a:solidFill>
                  <a:schemeClr val="bg1"/>
                </a:solidFill>
              </a:rPr>
              <a:t/>
            </a:r>
            <a:br>
              <a:rPr lang="en-GB" sz="2400" dirty="0">
                <a:solidFill>
                  <a:schemeClr val="bg1"/>
                </a:solidFill>
              </a:rPr>
            </a:br>
            <a:r>
              <a:rPr lang="en-GB" sz="2400" dirty="0">
                <a:solidFill>
                  <a:schemeClr val="bg1"/>
                </a:solidFill>
              </a:rPr>
              <a:t>Tom Beesley</a:t>
            </a:r>
            <a:br>
              <a:rPr lang="en-GB" sz="2400" dirty="0">
                <a:solidFill>
                  <a:schemeClr val="bg1"/>
                </a:solidFill>
              </a:rPr>
            </a:br>
            <a:r>
              <a:rPr lang="en-GB" sz="2400" dirty="0">
                <a:solidFill>
                  <a:schemeClr val="bg1"/>
                </a:solidFill>
              </a:rPr>
              <a:t>Email: </a:t>
            </a:r>
            <a:r>
              <a:rPr lang="en-GB" sz="2400" dirty="0" smtClean="0">
                <a:solidFill>
                  <a:schemeClr val="bg1"/>
                </a:solidFill>
                <a:hlinkClick r:id="rId3"/>
              </a:rPr>
              <a:t>t.beesley@lancaster.ac.uk</a:t>
            </a:r>
            <a:endParaRPr lang="en-GB" sz="2400" dirty="0" smtClean="0">
              <a:solidFill>
                <a:schemeClr val="bg1"/>
              </a:solidFill>
            </a:endParaRPr>
          </a:p>
          <a:p>
            <a:endParaRPr lang="en-GB" sz="2400" dirty="0"/>
          </a:p>
        </p:txBody>
      </p:sp>
      <p:sp>
        <p:nvSpPr>
          <p:cNvPr id="4" name="Rectangle 3"/>
          <p:cNvSpPr/>
          <p:nvPr/>
        </p:nvSpPr>
        <p:spPr>
          <a:xfrm>
            <a:off x="533503" y="3739377"/>
            <a:ext cx="4724399" cy="3046988"/>
          </a:xfrm>
          <a:prstGeom prst="rect">
            <a:avLst/>
          </a:prstGeom>
        </p:spPr>
        <p:txBody>
          <a:bodyPr wrap="square">
            <a:spAutoFit/>
          </a:bodyPr>
          <a:lstStyle/>
          <a:p>
            <a:r>
              <a:rPr lang="en-GB" sz="2400" dirty="0">
                <a:solidFill>
                  <a:schemeClr val="bg1"/>
                </a:solidFill>
              </a:rPr>
              <a:t>Researchers</a:t>
            </a:r>
            <a:r>
              <a:rPr lang="en-GB" sz="2400" dirty="0" smtClean="0">
                <a:solidFill>
                  <a:schemeClr val="bg1"/>
                </a:solidFill>
              </a:rPr>
              <a:t>:</a:t>
            </a:r>
          </a:p>
          <a:p>
            <a:endParaRPr lang="en-GB" sz="2400" dirty="0" smtClean="0">
              <a:solidFill>
                <a:schemeClr val="bg1"/>
              </a:solidFill>
              <a:cs typeface="Calibri"/>
            </a:endParaRPr>
          </a:p>
          <a:p>
            <a:r>
              <a:rPr lang="en-GB" sz="2400" b="1" dirty="0" smtClean="0">
                <a:solidFill>
                  <a:srgbClr val="FFFF00"/>
                </a:solidFill>
                <a:cs typeface="Calibri"/>
              </a:rPr>
              <a:t>Jessica </a:t>
            </a:r>
            <a:r>
              <a:rPr lang="en-GB" sz="2400" b="1" dirty="0">
                <a:solidFill>
                  <a:srgbClr val="FFFF00"/>
                </a:solidFill>
                <a:cs typeface="Calibri"/>
              </a:rPr>
              <a:t>Parkinson</a:t>
            </a:r>
          </a:p>
          <a:p>
            <a:r>
              <a:rPr lang="en-GB" sz="2400" dirty="0">
                <a:solidFill>
                  <a:schemeClr val="bg1"/>
                </a:solidFill>
                <a:cs typeface="Calibri"/>
              </a:rPr>
              <a:t>Email: </a:t>
            </a:r>
            <a:r>
              <a:rPr lang="en-GB" sz="2400" dirty="0" smtClean="0">
                <a:solidFill>
                  <a:schemeClr val="bg1"/>
                </a:solidFill>
                <a:cs typeface="Calibri"/>
                <a:hlinkClick r:id="rId4"/>
              </a:rPr>
              <a:t>j.s.parkinson@lancaster.ac.uk</a:t>
            </a:r>
            <a:endParaRPr lang="en-GB" sz="2400" dirty="0" smtClean="0">
              <a:solidFill>
                <a:schemeClr val="bg1"/>
              </a:solidFill>
              <a:cs typeface="Calibri"/>
            </a:endParaRPr>
          </a:p>
          <a:p>
            <a:endParaRPr lang="en-GB" sz="2400" dirty="0">
              <a:solidFill>
                <a:schemeClr val="bg1"/>
              </a:solidFill>
              <a:cs typeface="Calibri"/>
            </a:endParaRPr>
          </a:p>
          <a:p>
            <a:r>
              <a:rPr lang="en-GB" sz="2400" b="1" dirty="0">
                <a:solidFill>
                  <a:srgbClr val="FFFF00"/>
                </a:solidFill>
              </a:rPr>
              <a:t>Michelle Kan</a:t>
            </a:r>
            <a:r>
              <a:rPr lang="en-GB" sz="2400" dirty="0">
                <a:solidFill>
                  <a:schemeClr val="bg1"/>
                </a:solidFill>
              </a:rPr>
              <a:t/>
            </a:r>
            <a:br>
              <a:rPr lang="en-GB" sz="2400" dirty="0">
                <a:solidFill>
                  <a:schemeClr val="bg1"/>
                </a:solidFill>
              </a:rPr>
            </a:br>
            <a:r>
              <a:rPr lang="en-GB" sz="2400" dirty="0">
                <a:solidFill>
                  <a:schemeClr val="bg1"/>
                </a:solidFill>
              </a:rPr>
              <a:t>Email: </a:t>
            </a:r>
            <a:r>
              <a:rPr lang="en-GB" sz="2400" dirty="0" smtClean="0">
                <a:solidFill>
                  <a:schemeClr val="bg1"/>
                </a:solidFill>
                <a:hlinkClick r:id="rId5"/>
              </a:rPr>
              <a:t>m.kan1@lancaster.ac.uk</a:t>
            </a:r>
            <a:endParaRPr lang="en-GB" sz="2400" dirty="0" smtClean="0">
              <a:solidFill>
                <a:schemeClr val="bg1"/>
              </a:solidFill>
            </a:endParaRPr>
          </a:p>
          <a:p>
            <a:endParaRPr lang="en-GB" sz="2400" dirty="0">
              <a:solidFill>
                <a:schemeClr val="bg1"/>
              </a:solidFill>
              <a:cs typeface="Calibri"/>
            </a:endParaRPr>
          </a:p>
        </p:txBody>
      </p:sp>
      <p:sp>
        <p:nvSpPr>
          <p:cNvPr id="6" name="Rectangle 5"/>
          <p:cNvSpPr/>
          <p:nvPr/>
        </p:nvSpPr>
        <p:spPr>
          <a:xfrm>
            <a:off x="533503" y="5149372"/>
            <a:ext cx="4211396" cy="461665"/>
          </a:xfrm>
          <a:prstGeom prst="rect">
            <a:avLst/>
          </a:prstGeom>
        </p:spPr>
        <p:txBody>
          <a:bodyPr wrap="square">
            <a:spAutoFit/>
          </a:bodyPr>
          <a:lstStyle/>
          <a:p>
            <a:r>
              <a:rPr lang="en-GB" sz="2400" dirty="0">
                <a:solidFill>
                  <a:schemeClr val="bg1"/>
                </a:solidFill>
              </a:rPr>
              <a:t> </a:t>
            </a:r>
            <a:endParaRPr lang="en-GB" sz="2400" dirty="0">
              <a:solidFill>
                <a:schemeClr val="bg1"/>
              </a:solidFill>
              <a:cs typeface="Calibri"/>
            </a:endParaRPr>
          </a:p>
        </p:txBody>
      </p:sp>
    </p:spTree>
    <p:extLst>
      <p:ext uri="{BB962C8B-B14F-4D97-AF65-F5344CB8AC3E}">
        <p14:creationId xmlns:p14="http://schemas.microsoft.com/office/powerpoint/2010/main" val="29905539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TotalTime>
  <Words>962</Words>
  <Application>Microsoft Office PowerPoint</Application>
  <PresentationFormat>Custom</PresentationFormat>
  <Paragraphs>68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New South Wales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Esmeralda Paric</dc:creator>
  <cp:lastModifiedBy>Tom Beesley</cp:lastModifiedBy>
  <cp:revision>161</cp:revision>
  <dcterms:created xsi:type="dcterms:W3CDTF">2022-07-06T09:56:04Z</dcterms:created>
  <dcterms:modified xsi:type="dcterms:W3CDTF">2022-11-22T09:42:38Z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1033-3.6.0.5672</vt:lpwstr>
  </property>
</Properties>
</file>