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0" r:id="rId2"/>
    <p:sldId id="292" r:id="rId3"/>
    <p:sldId id="294" r:id="rId4"/>
    <p:sldId id="301" r:id="rId5"/>
    <p:sldId id="282" r:id="rId6"/>
    <p:sldId id="280" r:id="rId7"/>
    <p:sldId id="296" r:id="rId8"/>
  </p:sldIdLst>
  <p:sldSz cx="18284825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C8C8C8"/>
    <a:srgbClr val="000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8" autoAdjust="0"/>
    <p:restoredTop sz="81803" autoAdjust="0"/>
  </p:normalViewPr>
  <p:slideViewPr>
    <p:cSldViewPr snapToGrid="0">
      <p:cViewPr varScale="1">
        <p:scale>
          <a:sx n="108" d="100"/>
          <a:sy n="108" d="100"/>
        </p:scale>
        <p:origin x="384" y="102"/>
      </p:cViewPr>
      <p:guideLst>
        <p:guide orient="horz" pos="3239"/>
        <p:guide pos="5759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F094F-DCC0-9241-BDBF-9F4129FBD7A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214EF-422B-984C-B19B-86143C52FF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214EF-422B-984C-B19B-86143C52FF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52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14EF-422B-984C-B19B-86143C52FF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603" y="1683285"/>
            <a:ext cx="13713619" cy="358084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603" y="5402223"/>
            <a:ext cx="13713619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6765" indent="0" algn="ctr">
              <a:buNone/>
              <a:defRPr sz="2400"/>
            </a:lvl4pPr>
            <a:lvl5pPr marL="2742565" indent="0" algn="ctr">
              <a:buNone/>
              <a:defRPr sz="2400"/>
            </a:lvl5pPr>
            <a:lvl6pPr marL="3428365" indent="0" algn="ctr">
              <a:buNone/>
              <a:defRPr sz="2400"/>
            </a:lvl6pPr>
            <a:lvl7pPr marL="4114165" indent="0" algn="ctr">
              <a:buNone/>
              <a:defRPr sz="2400"/>
            </a:lvl7pPr>
            <a:lvl8pPr marL="4799330" indent="0" algn="ctr">
              <a:buNone/>
              <a:defRPr sz="2400"/>
            </a:lvl8pPr>
            <a:lvl9pPr marL="548513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5078" y="547603"/>
            <a:ext cx="3942665" cy="87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082" y="547603"/>
            <a:ext cx="11599436" cy="87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58" y="2564212"/>
            <a:ext cx="15770662" cy="427844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58" y="6883133"/>
            <a:ext cx="15770662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67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5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3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16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3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13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082" y="2738015"/>
            <a:ext cx="7771051" cy="65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6692" y="2738015"/>
            <a:ext cx="7771051" cy="652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3" y="547604"/>
            <a:ext cx="15770662" cy="1988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464" y="2521356"/>
            <a:ext cx="7735337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4165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464" y="3757033"/>
            <a:ext cx="7735337" cy="5526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6693" y="2521356"/>
            <a:ext cx="777343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6765" indent="0">
              <a:buNone/>
              <a:defRPr sz="2400" b="1"/>
            </a:lvl4pPr>
            <a:lvl5pPr marL="2742565" indent="0">
              <a:buNone/>
              <a:defRPr sz="2400" b="1"/>
            </a:lvl5pPr>
            <a:lvl6pPr marL="3428365" indent="0">
              <a:buNone/>
              <a:defRPr sz="2400" b="1"/>
            </a:lvl6pPr>
            <a:lvl7pPr marL="4114165" indent="0">
              <a:buNone/>
              <a:defRPr sz="2400" b="1"/>
            </a:lvl7pPr>
            <a:lvl8pPr marL="4799330" indent="0">
              <a:buNone/>
              <a:defRPr sz="2400" b="1"/>
            </a:lvl8pPr>
            <a:lvl9pPr marL="548513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6693" y="3757033"/>
            <a:ext cx="7773432" cy="5526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694"/>
            <a:ext cx="5897331" cy="23999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3432" y="1480910"/>
            <a:ext cx="9256693" cy="730931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5624"/>
            <a:ext cx="5897331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4165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64" y="685694"/>
            <a:ext cx="5897331" cy="23999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3432" y="1480910"/>
            <a:ext cx="9256693" cy="730931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6765" indent="0">
              <a:buNone/>
              <a:defRPr sz="3000"/>
            </a:lvl4pPr>
            <a:lvl5pPr marL="2742565" indent="0">
              <a:buNone/>
              <a:defRPr sz="3000"/>
            </a:lvl5pPr>
            <a:lvl6pPr marL="3428365" indent="0">
              <a:buNone/>
              <a:defRPr sz="3000"/>
            </a:lvl6pPr>
            <a:lvl7pPr marL="4114165" indent="0">
              <a:buNone/>
              <a:defRPr sz="3000"/>
            </a:lvl7pPr>
            <a:lvl8pPr marL="4799330" indent="0">
              <a:buNone/>
              <a:defRPr sz="3000"/>
            </a:lvl8pPr>
            <a:lvl9pPr marL="548513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464" y="3085624"/>
            <a:ext cx="5897331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6765" indent="0">
              <a:buNone/>
              <a:defRPr sz="1500"/>
            </a:lvl4pPr>
            <a:lvl5pPr marL="2742565" indent="0">
              <a:buNone/>
              <a:defRPr sz="1500"/>
            </a:lvl5pPr>
            <a:lvl6pPr marL="3428365" indent="0">
              <a:buNone/>
              <a:defRPr sz="1500"/>
            </a:lvl6pPr>
            <a:lvl7pPr marL="4114165" indent="0">
              <a:buNone/>
              <a:defRPr sz="1500"/>
            </a:lvl7pPr>
            <a:lvl8pPr marL="4799330" indent="0">
              <a:buNone/>
              <a:defRPr sz="1500"/>
            </a:lvl8pPr>
            <a:lvl9pPr marL="548513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082" y="547604"/>
            <a:ext cx="15770662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082" y="2738015"/>
            <a:ext cx="15770662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082" y="9533055"/>
            <a:ext cx="41140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DDC5-7EBB-47AC-BFF5-8E257E6BF8C7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6849" y="9533055"/>
            <a:ext cx="6171128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3657" y="9533055"/>
            <a:ext cx="411408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D95A-3581-4A17-87DB-49DAD28A91C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3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4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2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2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03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3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1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3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13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training instructions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tell the experimenter when you are ready to start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2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Welcome to the experiment, and thank you for agreeing to take part in this study.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In this task…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40906" y="9655346"/>
            <a:ext cx="619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Press the space bar for more instructions</a:t>
            </a:r>
            <a:endParaRPr lang="en-AU" sz="2800" i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 the second/final slide of the instructions….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Please tell the experimenter when you are ready to start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6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Instructions about </a:t>
            </a:r>
            <a:r>
              <a:rPr lang="en-US" sz="3600" smtClean="0">
                <a:solidFill>
                  <a:schemeClr val="bg1"/>
                </a:solidFill>
              </a:rPr>
              <a:t>circle/square</a:t>
            </a:r>
            <a:r>
              <a:rPr lang="en-US" sz="3600">
                <a:solidFill>
                  <a:schemeClr val="bg1"/>
                </a:solidFill>
              </a:rPr>
              <a:t> </a:t>
            </a:r>
            <a:r>
              <a:rPr lang="en-US" sz="3600" smtClean="0">
                <a:solidFill>
                  <a:schemeClr val="bg1"/>
                </a:solidFill>
              </a:rPr>
              <a:t>phase…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Please tell the experimenter when you are ready to start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543" y="4148707"/>
            <a:ext cx="8187739" cy="1987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effectLst/>
                <a:latin typeface="+mn-lt"/>
              </a:rPr>
              <a:t>TIMEOUT – TOO SLOW</a:t>
            </a:r>
            <a:endParaRPr lang="en-AU" sz="7200" b="1" dirty="0">
              <a:solidFill>
                <a:srgbClr val="FF0000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8773" y="4419431"/>
            <a:ext cx="90272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b="1" dirty="0"/>
              <a:t>Rest break</a:t>
            </a:r>
          </a:p>
          <a:p>
            <a:pPr algn="ctr"/>
            <a:r>
              <a:rPr lang="en-AU" sz="4000" dirty="0"/>
              <a:t>Trials will start automatically in 30 seconds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918" y="960658"/>
            <a:ext cx="1704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This is the debrief screen</a:t>
            </a: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 smtClean="0">
                <a:solidFill>
                  <a:srgbClr val="FFFF00"/>
                </a:solidFill>
              </a:rPr>
              <a:t>Thank you for taking part…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104</Words>
  <Application>Microsoft Office PowerPoint</Application>
  <PresentationFormat>Custom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TIMEOUT – TOO SLOW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Esmeralda Paric</dc:creator>
  <cp:lastModifiedBy>Tom Beesley</cp:lastModifiedBy>
  <cp:revision>181</cp:revision>
  <dcterms:created xsi:type="dcterms:W3CDTF">2022-07-06T09:56:04Z</dcterms:created>
  <dcterms:modified xsi:type="dcterms:W3CDTF">2022-11-15T09:33:05Z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