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1"/>
  </p:notesMasterIdLst>
  <p:sldIdLst>
    <p:sldId id="292" r:id="rId2"/>
    <p:sldId id="294" r:id="rId3"/>
    <p:sldId id="282" r:id="rId4"/>
    <p:sldId id="297" r:id="rId5"/>
    <p:sldId id="280" r:id="rId6"/>
    <p:sldId id="299" r:id="rId7"/>
    <p:sldId id="298" r:id="rId8"/>
    <p:sldId id="300" r:id="rId9"/>
    <p:sldId id="296" r:id="rId10"/>
  </p:sldIdLst>
  <p:sldSz cx="18284825" cy="1028541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239">
          <p15:clr>
            <a:srgbClr val="A4A3A4"/>
          </p15:clr>
        </p15:guide>
        <p15:guide id="2" pos="575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23232"/>
    <a:srgbClr val="C8C8C8"/>
    <a:srgbClr val="0000D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DCC2FCD-F711-4488-A2DA-91C8A0B8363A}" v="609" dt="2022-11-17T02:10:01.482"/>
    <p1510:client id="{C643E2D6-9AAA-4168-9537-24AB5AF9641B}" v="474" dt="2022-11-17T02:14:02.530"/>
    <p1510:client id="{E9E162E3-3A82-4965-9FD2-3B152E27A893}" v="1" dt="2022-11-17T02:17:53.04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2" d="100"/>
          <a:sy n="102" d="100"/>
        </p:scale>
        <p:origin x="516" y="114"/>
      </p:cViewPr>
      <p:guideLst>
        <p:guide orient="horz" pos="3239"/>
        <p:guide pos="5759"/>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isbet, Tom (Student)" userId="S::nisbett1@lancaster.ac.uk::f07200ea-5cab-4ca7-a65d-f34cb552a449" providerId="AD" clId="Web-{2DCC2FCD-F711-4488-A2DA-91C8A0B8363A}"/>
    <pc:docChg chg="addSld modSld sldOrd">
      <pc:chgData name="Nisbet, Tom (Student)" userId="S::nisbett1@lancaster.ac.uk::f07200ea-5cab-4ca7-a65d-f34cb552a449" providerId="AD" clId="Web-{2DCC2FCD-F711-4488-A2DA-91C8A0B8363A}" dt="2022-11-17T02:10:00.731" v="332" actId="20577"/>
      <pc:docMkLst>
        <pc:docMk/>
      </pc:docMkLst>
      <pc:sldChg chg="modSp">
        <pc:chgData name="Nisbet, Tom (Student)" userId="S::nisbett1@lancaster.ac.uk::f07200ea-5cab-4ca7-a65d-f34cb552a449" providerId="AD" clId="Web-{2DCC2FCD-F711-4488-A2DA-91C8A0B8363A}" dt="2022-11-17T02:07:35.019" v="283" actId="20577"/>
        <pc:sldMkLst>
          <pc:docMk/>
          <pc:sldMk cId="0" sldId="292"/>
        </pc:sldMkLst>
        <pc:spChg chg="mod">
          <ac:chgData name="Nisbet, Tom (Student)" userId="S::nisbett1@lancaster.ac.uk::f07200ea-5cab-4ca7-a65d-f34cb552a449" providerId="AD" clId="Web-{2DCC2FCD-F711-4488-A2DA-91C8A0B8363A}" dt="2022-11-17T02:07:35.019" v="283" actId="20577"/>
          <ac:spMkLst>
            <pc:docMk/>
            <pc:sldMk cId="0" sldId="292"/>
            <ac:spMk id="5" creationId="{00000000-0000-0000-0000-000000000000}"/>
          </ac:spMkLst>
        </pc:spChg>
      </pc:sldChg>
      <pc:sldChg chg="modSp">
        <pc:chgData name="Nisbet, Tom (Student)" userId="S::nisbett1@lancaster.ac.uk::f07200ea-5cab-4ca7-a65d-f34cb552a449" providerId="AD" clId="Web-{2DCC2FCD-F711-4488-A2DA-91C8A0B8363A}" dt="2022-11-17T01:57:06.741" v="135" actId="20577"/>
        <pc:sldMkLst>
          <pc:docMk/>
          <pc:sldMk cId="1891066312" sldId="294"/>
        </pc:sldMkLst>
        <pc:spChg chg="mod">
          <ac:chgData name="Nisbet, Tom (Student)" userId="S::nisbett1@lancaster.ac.uk::f07200ea-5cab-4ca7-a65d-f34cb552a449" providerId="AD" clId="Web-{2DCC2FCD-F711-4488-A2DA-91C8A0B8363A}" dt="2022-11-17T01:57:06.741" v="135" actId="20577"/>
          <ac:spMkLst>
            <pc:docMk/>
            <pc:sldMk cId="1891066312" sldId="294"/>
            <ac:spMk id="5" creationId="{00000000-0000-0000-0000-000000000000}"/>
          </ac:spMkLst>
        </pc:spChg>
      </pc:sldChg>
      <pc:sldChg chg="delSp modSp add ord replId">
        <pc:chgData name="Nisbet, Tom (Student)" userId="S::nisbett1@lancaster.ac.uk::f07200ea-5cab-4ca7-a65d-f34cb552a449" providerId="AD" clId="Web-{2DCC2FCD-F711-4488-A2DA-91C8A0B8363A}" dt="2022-11-17T02:10:00.731" v="332" actId="20577"/>
        <pc:sldMkLst>
          <pc:docMk/>
          <pc:sldMk cId="2727962153" sldId="297"/>
        </pc:sldMkLst>
        <pc:spChg chg="mod">
          <ac:chgData name="Nisbet, Tom (Student)" userId="S::nisbett1@lancaster.ac.uk::f07200ea-5cab-4ca7-a65d-f34cb552a449" providerId="AD" clId="Web-{2DCC2FCD-F711-4488-A2DA-91C8A0B8363A}" dt="2022-11-17T02:10:00.731" v="332" actId="20577"/>
          <ac:spMkLst>
            <pc:docMk/>
            <pc:sldMk cId="2727962153" sldId="297"/>
            <ac:spMk id="5" creationId="{00000000-0000-0000-0000-000000000000}"/>
          </ac:spMkLst>
        </pc:spChg>
        <pc:spChg chg="del">
          <ac:chgData name="Nisbet, Tom (Student)" userId="S::nisbett1@lancaster.ac.uk::f07200ea-5cab-4ca7-a65d-f34cb552a449" providerId="AD" clId="Web-{2DCC2FCD-F711-4488-A2DA-91C8A0B8363A}" dt="2022-11-17T02:06:36.423" v="264"/>
          <ac:spMkLst>
            <pc:docMk/>
            <pc:sldMk cId="2727962153" sldId="297"/>
            <ac:spMk id="6" creationId="{00000000-0000-0000-0000-000000000000}"/>
          </ac:spMkLst>
        </pc:spChg>
      </pc:sldChg>
      <pc:sldChg chg="modSp add ord replId">
        <pc:chgData name="Nisbet, Tom (Student)" userId="S::nisbett1@lancaster.ac.uk::f07200ea-5cab-4ca7-a65d-f34cb552a449" providerId="AD" clId="Web-{2DCC2FCD-F711-4488-A2DA-91C8A0B8363A}" dt="2022-11-17T02:07:00.861" v="281" actId="20577"/>
        <pc:sldMkLst>
          <pc:docMk/>
          <pc:sldMk cId="3659387271" sldId="298"/>
        </pc:sldMkLst>
        <pc:spChg chg="mod">
          <ac:chgData name="Nisbet, Tom (Student)" userId="S::nisbett1@lancaster.ac.uk::f07200ea-5cab-4ca7-a65d-f34cb552a449" providerId="AD" clId="Web-{2DCC2FCD-F711-4488-A2DA-91C8A0B8363A}" dt="2022-11-17T02:07:00.861" v="281" actId="20577"/>
          <ac:spMkLst>
            <pc:docMk/>
            <pc:sldMk cId="3659387271" sldId="298"/>
            <ac:spMk id="2" creationId="{00000000-0000-0000-0000-000000000000}"/>
          </ac:spMkLst>
        </pc:spChg>
      </pc:sldChg>
      <pc:sldChg chg="modSp add replId">
        <pc:chgData name="Nisbet, Tom (Student)" userId="S::nisbett1@lancaster.ac.uk::f07200ea-5cab-4ca7-a65d-f34cb552a449" providerId="AD" clId="Web-{2DCC2FCD-F711-4488-A2DA-91C8A0B8363A}" dt="2022-11-17T02:08:12.785" v="291" actId="20577"/>
        <pc:sldMkLst>
          <pc:docMk/>
          <pc:sldMk cId="2400994331" sldId="299"/>
        </pc:sldMkLst>
        <pc:spChg chg="mod">
          <ac:chgData name="Nisbet, Tom (Student)" userId="S::nisbett1@lancaster.ac.uk::f07200ea-5cab-4ca7-a65d-f34cb552a449" providerId="AD" clId="Web-{2DCC2FCD-F711-4488-A2DA-91C8A0B8363A}" dt="2022-11-17T02:08:12.785" v="291" actId="20577"/>
          <ac:spMkLst>
            <pc:docMk/>
            <pc:sldMk cId="2400994331" sldId="299"/>
            <ac:spMk id="2" creationId="{00000000-0000-0000-0000-000000000000}"/>
          </ac:spMkLst>
        </pc:spChg>
      </pc:sldChg>
      <pc:sldChg chg="modSp add ord replId">
        <pc:chgData name="Nisbet, Tom (Student)" userId="S::nisbett1@lancaster.ac.uk::f07200ea-5cab-4ca7-a65d-f34cb552a449" providerId="AD" clId="Web-{2DCC2FCD-F711-4488-A2DA-91C8A0B8363A}" dt="2022-11-17T02:09:47.039" v="326" actId="20577"/>
        <pc:sldMkLst>
          <pc:docMk/>
          <pc:sldMk cId="2481441430" sldId="300"/>
        </pc:sldMkLst>
        <pc:spChg chg="mod">
          <ac:chgData name="Nisbet, Tom (Student)" userId="S::nisbett1@lancaster.ac.uk::f07200ea-5cab-4ca7-a65d-f34cb552a449" providerId="AD" clId="Web-{2DCC2FCD-F711-4488-A2DA-91C8A0B8363A}" dt="2022-11-17T02:09:47.039" v="326" actId="20577"/>
          <ac:spMkLst>
            <pc:docMk/>
            <pc:sldMk cId="2481441430" sldId="300"/>
            <ac:spMk id="5" creationId="{00000000-0000-0000-0000-000000000000}"/>
          </ac:spMkLst>
        </pc:spChg>
      </pc:sldChg>
    </pc:docChg>
  </pc:docChgLst>
  <pc:docChgLst>
    <pc:chgData name="Nisbet, Tom (Student)" userId="S::nisbett1@lancaster.ac.uk::f07200ea-5cab-4ca7-a65d-f34cb552a449" providerId="AD" clId="Web-{E9E162E3-3A82-4965-9FD2-3B152E27A893}"/>
    <pc:docChg chg="sldOrd">
      <pc:chgData name="Nisbet, Tom (Student)" userId="S::nisbett1@lancaster.ac.uk::f07200ea-5cab-4ca7-a65d-f34cb552a449" providerId="AD" clId="Web-{E9E162E3-3A82-4965-9FD2-3B152E27A893}" dt="2022-11-17T02:17:53.046" v="0"/>
      <pc:docMkLst>
        <pc:docMk/>
      </pc:docMkLst>
      <pc:sldChg chg="ord">
        <pc:chgData name="Nisbet, Tom (Student)" userId="S::nisbett1@lancaster.ac.uk::f07200ea-5cab-4ca7-a65d-f34cb552a449" providerId="AD" clId="Web-{E9E162E3-3A82-4965-9FD2-3B152E27A893}" dt="2022-11-17T02:17:53.046" v="0"/>
        <pc:sldMkLst>
          <pc:docMk/>
          <pc:sldMk cId="2400994331" sldId="299"/>
        </pc:sldMkLst>
      </pc:sldChg>
    </pc:docChg>
  </pc:docChgLst>
  <pc:docChgLst>
    <pc:chgData name="Nisbet, Tom (Student)" userId="S::nisbett1@lancaster.ac.uk::f07200ea-5cab-4ca7-a65d-f34cb552a449" providerId="AD" clId="Web-{C643E2D6-9AAA-4168-9537-24AB5AF9641B}"/>
    <pc:docChg chg="modSld sldOrd">
      <pc:chgData name="Nisbet, Tom (Student)" userId="S::nisbett1@lancaster.ac.uk::f07200ea-5cab-4ca7-a65d-f34cb552a449" providerId="AD" clId="Web-{C643E2D6-9AAA-4168-9537-24AB5AF9641B}" dt="2022-11-17T02:14:02.530" v="247" actId="20577"/>
      <pc:docMkLst>
        <pc:docMk/>
      </pc:docMkLst>
      <pc:sldChg chg="modSp">
        <pc:chgData name="Nisbet, Tom (Student)" userId="S::nisbett1@lancaster.ac.uk::f07200ea-5cab-4ca7-a65d-f34cb552a449" providerId="AD" clId="Web-{C643E2D6-9AAA-4168-9537-24AB5AF9641B}" dt="2022-11-17T02:14:02.530" v="247" actId="20577"/>
        <pc:sldMkLst>
          <pc:docMk/>
          <pc:sldMk cId="1439089530" sldId="296"/>
        </pc:sldMkLst>
        <pc:spChg chg="mod">
          <ac:chgData name="Nisbet, Tom (Student)" userId="S::nisbett1@lancaster.ac.uk::f07200ea-5cab-4ca7-a65d-f34cb552a449" providerId="AD" clId="Web-{C643E2D6-9AAA-4168-9537-24AB5AF9641B}" dt="2022-11-17T02:14:02.530" v="247" actId="20577"/>
          <ac:spMkLst>
            <pc:docMk/>
            <pc:sldMk cId="1439089530" sldId="296"/>
            <ac:spMk id="5" creationId="{00000000-0000-0000-0000-000000000000}"/>
          </ac:spMkLst>
        </pc:spChg>
      </pc:sldChg>
      <pc:sldChg chg="modSp">
        <pc:chgData name="Nisbet, Tom (Student)" userId="S::nisbett1@lancaster.ac.uk::f07200ea-5cab-4ca7-a65d-f34cb552a449" providerId="AD" clId="Web-{C643E2D6-9AAA-4168-9537-24AB5AF9641B}" dt="2022-11-17T02:11:48.743" v="25" actId="20577"/>
        <pc:sldMkLst>
          <pc:docMk/>
          <pc:sldMk cId="2727962153" sldId="297"/>
        </pc:sldMkLst>
        <pc:spChg chg="mod">
          <ac:chgData name="Nisbet, Tom (Student)" userId="S::nisbett1@lancaster.ac.uk::f07200ea-5cab-4ca7-a65d-f34cb552a449" providerId="AD" clId="Web-{C643E2D6-9AAA-4168-9537-24AB5AF9641B}" dt="2022-11-17T02:11:48.743" v="25" actId="20577"/>
          <ac:spMkLst>
            <pc:docMk/>
            <pc:sldMk cId="2727962153" sldId="297"/>
            <ac:spMk id="5" creationId="{00000000-0000-0000-0000-000000000000}"/>
          </ac:spMkLst>
        </pc:spChg>
      </pc:sldChg>
      <pc:sldChg chg="ord">
        <pc:chgData name="Nisbet, Tom (Student)" userId="S::nisbett1@lancaster.ac.uk::f07200ea-5cab-4ca7-a65d-f34cb552a449" providerId="AD" clId="Web-{C643E2D6-9AAA-4168-9537-24AB5AF9641B}" dt="2022-11-17T02:11:16.211" v="1"/>
        <pc:sldMkLst>
          <pc:docMk/>
          <pc:sldMk cId="3659387271" sldId="298"/>
        </pc:sldMkLst>
      </pc:sldChg>
      <pc:sldChg chg="modSp">
        <pc:chgData name="Nisbet, Tom (Student)" userId="S::nisbett1@lancaster.ac.uk::f07200ea-5cab-4ca7-a65d-f34cb552a449" providerId="AD" clId="Web-{C643E2D6-9AAA-4168-9537-24AB5AF9641B}" dt="2022-11-17T02:12:40.229" v="112" actId="20577"/>
        <pc:sldMkLst>
          <pc:docMk/>
          <pc:sldMk cId="2481441430" sldId="300"/>
        </pc:sldMkLst>
        <pc:spChg chg="mod">
          <ac:chgData name="Nisbet, Tom (Student)" userId="S::nisbett1@lancaster.ac.uk::f07200ea-5cab-4ca7-a65d-f34cb552a449" providerId="AD" clId="Web-{C643E2D6-9AAA-4168-9537-24AB5AF9641B}" dt="2022-11-17T02:12:40.229" v="112" actId="20577"/>
          <ac:spMkLst>
            <pc:docMk/>
            <pc:sldMk cId="2481441430" sldId="300"/>
            <ac:spMk id="5"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52F094F-DCC0-9241-BDBF-9F4129FBD7AB}" type="datetimeFigureOut">
              <a:rPr lang="en-US" smtClean="0"/>
              <a:t>11/21/2022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7214EF-422B-984C-B19B-86143C52FF63}"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7214EF-422B-984C-B19B-86143C52FF63}" type="slidenum">
              <a:rPr lang="en-US" smtClean="0"/>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7214EF-422B-984C-B19B-86143C52FF63}" type="slidenum">
              <a:rPr lang="en-US" smtClean="0"/>
              <a:t>2</a:t>
            </a:fld>
            <a:endParaRPr lang="en-US"/>
          </a:p>
        </p:txBody>
      </p:sp>
    </p:spTree>
    <p:extLst>
      <p:ext uri="{BB962C8B-B14F-4D97-AF65-F5344CB8AC3E}">
        <p14:creationId xmlns:p14="http://schemas.microsoft.com/office/powerpoint/2010/main" val="7191623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7214EF-422B-984C-B19B-86143C52FF63}" type="slidenum">
              <a:rPr lang="en-US" smtClean="0"/>
              <a:t>4</a:t>
            </a:fld>
            <a:endParaRPr lang="en-US"/>
          </a:p>
        </p:txBody>
      </p:sp>
    </p:spTree>
    <p:extLst>
      <p:ext uri="{BB962C8B-B14F-4D97-AF65-F5344CB8AC3E}">
        <p14:creationId xmlns:p14="http://schemas.microsoft.com/office/powerpoint/2010/main" val="12201779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7214EF-422B-984C-B19B-86143C52FF63}" type="slidenum">
              <a:rPr lang="en-US" smtClean="0"/>
              <a:t>8</a:t>
            </a:fld>
            <a:endParaRPr lang="en-US"/>
          </a:p>
        </p:txBody>
      </p:sp>
    </p:spTree>
    <p:extLst>
      <p:ext uri="{BB962C8B-B14F-4D97-AF65-F5344CB8AC3E}">
        <p14:creationId xmlns:p14="http://schemas.microsoft.com/office/powerpoint/2010/main" val="41386111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7214EF-422B-984C-B19B-86143C52FF63}" type="slidenum">
              <a:rPr lang="en-US" smtClean="0"/>
              <a:t>9</a:t>
            </a:fld>
            <a:endParaRPr lang="en-US"/>
          </a:p>
        </p:txBody>
      </p:sp>
    </p:spTree>
    <p:extLst>
      <p:ext uri="{BB962C8B-B14F-4D97-AF65-F5344CB8AC3E}">
        <p14:creationId xmlns:p14="http://schemas.microsoft.com/office/powerpoint/2010/main" val="14588602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85603" y="1683285"/>
            <a:ext cx="13713619" cy="3580847"/>
          </a:xfrm>
        </p:spPr>
        <p:txBody>
          <a:bodyPr anchor="b"/>
          <a:lstStyle>
            <a:lvl1pPr algn="ctr">
              <a:defRPr sz="9000"/>
            </a:lvl1pPr>
          </a:lstStyle>
          <a:p>
            <a:r>
              <a:rPr lang="en-US"/>
              <a:t>Click to edit Master title style</a:t>
            </a:r>
          </a:p>
        </p:txBody>
      </p:sp>
      <p:sp>
        <p:nvSpPr>
          <p:cNvPr id="3" name="Subtitle 2"/>
          <p:cNvSpPr>
            <a:spLocks noGrp="1"/>
          </p:cNvSpPr>
          <p:nvPr>
            <p:ph type="subTitle" idx="1"/>
          </p:nvPr>
        </p:nvSpPr>
        <p:spPr>
          <a:xfrm>
            <a:off x="2285603" y="5402223"/>
            <a:ext cx="13713619" cy="2483260"/>
          </a:xfrm>
        </p:spPr>
        <p:txBody>
          <a:bodyPr/>
          <a:lstStyle>
            <a:lvl1pPr marL="0" indent="0" algn="ctr">
              <a:buNone/>
              <a:defRPr sz="3600"/>
            </a:lvl1pPr>
            <a:lvl2pPr marL="685800" indent="0" algn="ctr">
              <a:buNone/>
              <a:defRPr sz="3000"/>
            </a:lvl2pPr>
            <a:lvl3pPr marL="1371600" indent="0" algn="ctr">
              <a:buNone/>
              <a:defRPr sz="2700"/>
            </a:lvl3pPr>
            <a:lvl4pPr marL="2056765" indent="0" algn="ctr">
              <a:buNone/>
              <a:defRPr sz="2400"/>
            </a:lvl4pPr>
            <a:lvl5pPr marL="2742565" indent="0" algn="ctr">
              <a:buNone/>
              <a:defRPr sz="2400"/>
            </a:lvl5pPr>
            <a:lvl6pPr marL="3428365" indent="0" algn="ctr">
              <a:buNone/>
              <a:defRPr sz="2400"/>
            </a:lvl6pPr>
            <a:lvl7pPr marL="4114165" indent="0" algn="ctr">
              <a:buNone/>
              <a:defRPr sz="2400"/>
            </a:lvl7pPr>
            <a:lvl8pPr marL="4799330" indent="0" algn="ctr">
              <a:buNone/>
              <a:defRPr sz="2400"/>
            </a:lvl8pPr>
            <a:lvl9pPr marL="5485130" indent="0" algn="ctr">
              <a:buNone/>
              <a:defRPr sz="2400"/>
            </a:lvl9pPr>
          </a:lstStyle>
          <a:p>
            <a:r>
              <a:rPr lang="en-US"/>
              <a:t>Click to edit Master subtitle style</a:t>
            </a:r>
          </a:p>
        </p:txBody>
      </p:sp>
      <p:sp>
        <p:nvSpPr>
          <p:cNvPr id="4" name="Date Placeholder 3"/>
          <p:cNvSpPr>
            <a:spLocks noGrp="1"/>
          </p:cNvSpPr>
          <p:nvPr>
            <p:ph type="dt" sz="half" idx="10"/>
          </p:nvPr>
        </p:nvSpPr>
        <p:spPr/>
        <p:txBody>
          <a:bodyPr/>
          <a:lstStyle/>
          <a:p>
            <a:fld id="{0002DDC5-7EBB-47AC-BFF5-8E257E6BF8C7}" type="datetimeFigureOut">
              <a:rPr lang="en-AU" smtClean="0"/>
              <a:t>21/11/2022</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6FE1D95A-3581-4A17-87DB-49DAD28A91C5}" type="slidenum">
              <a:rPr lang="en-AU" smtClean="0"/>
              <a:t>‹#›</a:t>
            </a:fld>
            <a:endParaRPr lang="en-A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002DDC5-7EBB-47AC-BFF5-8E257E6BF8C7}" type="datetimeFigureOut">
              <a:rPr lang="en-AU" smtClean="0"/>
              <a:t>21/11/2022</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6FE1D95A-3581-4A17-87DB-49DAD28A91C5}" type="slidenum">
              <a:rPr lang="en-AU" smtClean="0"/>
              <a:t>‹#›</a:t>
            </a:fld>
            <a:endParaRPr lang="en-A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3085078" y="547603"/>
            <a:ext cx="3942665" cy="871641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257082" y="547603"/>
            <a:ext cx="11599436" cy="871641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002DDC5-7EBB-47AC-BFF5-8E257E6BF8C7}" type="datetimeFigureOut">
              <a:rPr lang="en-AU" smtClean="0"/>
              <a:t>21/11/2022</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6FE1D95A-3581-4A17-87DB-49DAD28A91C5}" type="slidenum">
              <a:rPr lang="en-AU" smtClean="0"/>
              <a:t>‹#›</a:t>
            </a:fld>
            <a:endParaRPr lang="en-A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002DDC5-7EBB-47AC-BFF5-8E257E6BF8C7}" type="datetimeFigureOut">
              <a:rPr lang="en-AU" smtClean="0"/>
              <a:t>21/11/2022</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6FE1D95A-3581-4A17-87DB-49DAD28A91C5}" type="slidenum">
              <a:rPr lang="en-AU" smtClean="0"/>
              <a:t>‹#›</a:t>
            </a:fld>
            <a:endParaRPr lang="en-A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47558" y="2564212"/>
            <a:ext cx="15770662" cy="4278445"/>
          </a:xfrm>
        </p:spPr>
        <p:txBody>
          <a:bodyPr anchor="b"/>
          <a:lstStyle>
            <a:lvl1pPr>
              <a:defRPr sz="9000"/>
            </a:lvl1pPr>
          </a:lstStyle>
          <a:p>
            <a:r>
              <a:rPr lang="en-US"/>
              <a:t>Click to edit Master title style</a:t>
            </a:r>
          </a:p>
        </p:txBody>
      </p:sp>
      <p:sp>
        <p:nvSpPr>
          <p:cNvPr id="3" name="Text Placeholder 2"/>
          <p:cNvSpPr>
            <a:spLocks noGrp="1"/>
          </p:cNvSpPr>
          <p:nvPr>
            <p:ph type="body" idx="1"/>
          </p:nvPr>
        </p:nvSpPr>
        <p:spPr>
          <a:xfrm>
            <a:off x="1247558" y="6883133"/>
            <a:ext cx="15770662" cy="2249933"/>
          </a:xfrm>
        </p:spPr>
        <p:txBody>
          <a:bodyPr/>
          <a:lstStyle>
            <a:lvl1pPr marL="0" indent="0">
              <a:buNone/>
              <a:defRPr sz="3600">
                <a:solidFill>
                  <a:schemeClr val="tx1">
                    <a:tint val="75000"/>
                  </a:schemeClr>
                </a:solidFill>
              </a:defRPr>
            </a:lvl1pPr>
            <a:lvl2pPr marL="685800" indent="0">
              <a:buNone/>
              <a:defRPr sz="3000">
                <a:solidFill>
                  <a:schemeClr val="tx1">
                    <a:tint val="75000"/>
                  </a:schemeClr>
                </a:solidFill>
              </a:defRPr>
            </a:lvl2pPr>
            <a:lvl3pPr marL="1371600" indent="0">
              <a:buNone/>
              <a:defRPr sz="2700">
                <a:solidFill>
                  <a:schemeClr val="tx1">
                    <a:tint val="75000"/>
                  </a:schemeClr>
                </a:solidFill>
              </a:defRPr>
            </a:lvl3pPr>
            <a:lvl4pPr marL="2056765" indent="0">
              <a:buNone/>
              <a:defRPr sz="2400">
                <a:solidFill>
                  <a:schemeClr val="tx1">
                    <a:tint val="75000"/>
                  </a:schemeClr>
                </a:solidFill>
              </a:defRPr>
            </a:lvl4pPr>
            <a:lvl5pPr marL="2742565" indent="0">
              <a:buNone/>
              <a:defRPr sz="2400">
                <a:solidFill>
                  <a:schemeClr val="tx1">
                    <a:tint val="75000"/>
                  </a:schemeClr>
                </a:solidFill>
              </a:defRPr>
            </a:lvl5pPr>
            <a:lvl6pPr marL="3428365" indent="0">
              <a:buNone/>
              <a:defRPr sz="2400">
                <a:solidFill>
                  <a:schemeClr val="tx1">
                    <a:tint val="75000"/>
                  </a:schemeClr>
                </a:solidFill>
              </a:defRPr>
            </a:lvl6pPr>
            <a:lvl7pPr marL="4114165" indent="0">
              <a:buNone/>
              <a:defRPr sz="2400">
                <a:solidFill>
                  <a:schemeClr val="tx1">
                    <a:tint val="75000"/>
                  </a:schemeClr>
                </a:solidFill>
              </a:defRPr>
            </a:lvl7pPr>
            <a:lvl8pPr marL="4799330" indent="0">
              <a:buNone/>
              <a:defRPr sz="2400">
                <a:solidFill>
                  <a:schemeClr val="tx1">
                    <a:tint val="75000"/>
                  </a:schemeClr>
                </a:solidFill>
              </a:defRPr>
            </a:lvl8pPr>
            <a:lvl9pPr marL="5485130" indent="0">
              <a:buNone/>
              <a:defRPr sz="2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002DDC5-7EBB-47AC-BFF5-8E257E6BF8C7}" type="datetimeFigureOut">
              <a:rPr lang="en-AU" smtClean="0"/>
              <a:t>21/11/2022</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6FE1D95A-3581-4A17-87DB-49DAD28A91C5}" type="slidenum">
              <a:rPr lang="en-AU" smtClean="0"/>
              <a:t>‹#›</a:t>
            </a:fld>
            <a:endParaRPr lang="en-AU"/>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257082" y="2738015"/>
            <a:ext cx="7771051" cy="6526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9256692" y="2738015"/>
            <a:ext cx="7771051" cy="6526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002DDC5-7EBB-47AC-BFF5-8E257E6BF8C7}" type="datetimeFigureOut">
              <a:rPr lang="en-AU" smtClean="0"/>
              <a:t>21/11/2022</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6FE1D95A-3581-4A17-87DB-49DAD28A91C5}" type="slidenum">
              <a:rPr lang="en-AU" smtClean="0"/>
              <a:t>‹#›</a:t>
            </a:fld>
            <a:endParaRPr lang="en-A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9463" y="547604"/>
            <a:ext cx="15770662" cy="1988038"/>
          </a:xfrm>
        </p:spPr>
        <p:txBody>
          <a:bodyPr/>
          <a:lstStyle/>
          <a:p>
            <a:r>
              <a:rPr lang="en-US"/>
              <a:t>Click to edit Master title style</a:t>
            </a:r>
          </a:p>
        </p:txBody>
      </p:sp>
      <p:sp>
        <p:nvSpPr>
          <p:cNvPr id="3" name="Text Placeholder 2"/>
          <p:cNvSpPr>
            <a:spLocks noGrp="1"/>
          </p:cNvSpPr>
          <p:nvPr>
            <p:ph type="body" idx="1"/>
          </p:nvPr>
        </p:nvSpPr>
        <p:spPr>
          <a:xfrm>
            <a:off x="1259464" y="2521356"/>
            <a:ext cx="7735337" cy="1235677"/>
          </a:xfrm>
        </p:spPr>
        <p:txBody>
          <a:bodyPr anchor="b"/>
          <a:lstStyle>
            <a:lvl1pPr marL="0" indent="0">
              <a:buNone/>
              <a:defRPr sz="3600" b="1"/>
            </a:lvl1pPr>
            <a:lvl2pPr marL="685800" indent="0">
              <a:buNone/>
              <a:defRPr sz="3000" b="1"/>
            </a:lvl2pPr>
            <a:lvl3pPr marL="1371600" indent="0">
              <a:buNone/>
              <a:defRPr sz="2700" b="1"/>
            </a:lvl3pPr>
            <a:lvl4pPr marL="2056765" indent="0">
              <a:buNone/>
              <a:defRPr sz="2400" b="1"/>
            </a:lvl4pPr>
            <a:lvl5pPr marL="2742565" indent="0">
              <a:buNone/>
              <a:defRPr sz="2400" b="1"/>
            </a:lvl5pPr>
            <a:lvl6pPr marL="3428365" indent="0">
              <a:buNone/>
              <a:defRPr sz="2400" b="1"/>
            </a:lvl6pPr>
            <a:lvl7pPr marL="4114165" indent="0">
              <a:buNone/>
              <a:defRPr sz="2400" b="1"/>
            </a:lvl7pPr>
            <a:lvl8pPr marL="4799330" indent="0">
              <a:buNone/>
              <a:defRPr sz="2400" b="1"/>
            </a:lvl8pPr>
            <a:lvl9pPr marL="5485130" indent="0">
              <a:buNone/>
              <a:defRPr sz="2400" b="1"/>
            </a:lvl9pPr>
          </a:lstStyle>
          <a:p>
            <a:pPr lvl="0"/>
            <a:r>
              <a:rPr lang="en-US"/>
              <a:t>Edit Master text styles</a:t>
            </a:r>
          </a:p>
        </p:txBody>
      </p:sp>
      <p:sp>
        <p:nvSpPr>
          <p:cNvPr id="4" name="Content Placeholder 3"/>
          <p:cNvSpPr>
            <a:spLocks noGrp="1"/>
          </p:cNvSpPr>
          <p:nvPr>
            <p:ph sz="half" idx="2"/>
          </p:nvPr>
        </p:nvSpPr>
        <p:spPr>
          <a:xfrm>
            <a:off x="1259464" y="3757033"/>
            <a:ext cx="7735337" cy="552602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9256693" y="2521356"/>
            <a:ext cx="7773432" cy="1235677"/>
          </a:xfrm>
        </p:spPr>
        <p:txBody>
          <a:bodyPr anchor="b"/>
          <a:lstStyle>
            <a:lvl1pPr marL="0" indent="0">
              <a:buNone/>
              <a:defRPr sz="3600" b="1"/>
            </a:lvl1pPr>
            <a:lvl2pPr marL="685800" indent="0">
              <a:buNone/>
              <a:defRPr sz="3000" b="1"/>
            </a:lvl2pPr>
            <a:lvl3pPr marL="1371600" indent="0">
              <a:buNone/>
              <a:defRPr sz="2700" b="1"/>
            </a:lvl3pPr>
            <a:lvl4pPr marL="2056765" indent="0">
              <a:buNone/>
              <a:defRPr sz="2400" b="1"/>
            </a:lvl4pPr>
            <a:lvl5pPr marL="2742565" indent="0">
              <a:buNone/>
              <a:defRPr sz="2400" b="1"/>
            </a:lvl5pPr>
            <a:lvl6pPr marL="3428365" indent="0">
              <a:buNone/>
              <a:defRPr sz="2400" b="1"/>
            </a:lvl6pPr>
            <a:lvl7pPr marL="4114165" indent="0">
              <a:buNone/>
              <a:defRPr sz="2400" b="1"/>
            </a:lvl7pPr>
            <a:lvl8pPr marL="4799330" indent="0">
              <a:buNone/>
              <a:defRPr sz="2400" b="1"/>
            </a:lvl8pPr>
            <a:lvl9pPr marL="5485130" indent="0">
              <a:buNone/>
              <a:defRPr sz="2400" b="1"/>
            </a:lvl9pPr>
          </a:lstStyle>
          <a:p>
            <a:pPr lvl="0"/>
            <a:r>
              <a:rPr lang="en-US"/>
              <a:t>Edit Master text styles</a:t>
            </a:r>
          </a:p>
        </p:txBody>
      </p:sp>
      <p:sp>
        <p:nvSpPr>
          <p:cNvPr id="6" name="Content Placeholder 5"/>
          <p:cNvSpPr>
            <a:spLocks noGrp="1"/>
          </p:cNvSpPr>
          <p:nvPr>
            <p:ph sz="quarter" idx="4"/>
          </p:nvPr>
        </p:nvSpPr>
        <p:spPr>
          <a:xfrm>
            <a:off x="9256693" y="3757033"/>
            <a:ext cx="7773432" cy="552602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002DDC5-7EBB-47AC-BFF5-8E257E6BF8C7}" type="datetimeFigureOut">
              <a:rPr lang="en-AU" smtClean="0"/>
              <a:t>21/11/2022</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6FE1D95A-3581-4A17-87DB-49DAD28A91C5}" type="slidenum">
              <a:rPr lang="en-AU" smtClean="0"/>
              <a:t>‹#›</a:t>
            </a:fld>
            <a:endParaRPr lang="en-A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002DDC5-7EBB-47AC-BFF5-8E257E6BF8C7}" type="datetimeFigureOut">
              <a:rPr lang="en-AU" smtClean="0"/>
              <a:t>21/11/2022</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6FE1D95A-3581-4A17-87DB-49DAD28A91C5}" type="slidenum">
              <a:rPr lang="en-AU" smtClean="0"/>
              <a:t>‹#›</a:t>
            </a:fld>
            <a:endParaRPr lang="en-A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002DDC5-7EBB-47AC-BFF5-8E257E6BF8C7}" type="datetimeFigureOut">
              <a:rPr lang="en-AU" smtClean="0"/>
              <a:t>21/11/2022</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6FE1D95A-3581-4A17-87DB-49DAD28A91C5}" type="slidenum">
              <a:rPr lang="en-AU" smtClean="0"/>
              <a:t>‹#›</a:t>
            </a:fld>
            <a:endParaRPr lang="en-A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59464" y="685694"/>
            <a:ext cx="5897331" cy="2399930"/>
          </a:xfrm>
        </p:spPr>
        <p:txBody>
          <a:bodyPr anchor="b"/>
          <a:lstStyle>
            <a:lvl1pPr>
              <a:defRPr sz="4800"/>
            </a:lvl1pPr>
          </a:lstStyle>
          <a:p>
            <a:r>
              <a:rPr lang="en-US"/>
              <a:t>Click to edit Master title style</a:t>
            </a:r>
          </a:p>
        </p:txBody>
      </p:sp>
      <p:sp>
        <p:nvSpPr>
          <p:cNvPr id="3" name="Content Placeholder 2"/>
          <p:cNvSpPr>
            <a:spLocks noGrp="1"/>
          </p:cNvSpPr>
          <p:nvPr>
            <p:ph idx="1"/>
          </p:nvPr>
        </p:nvSpPr>
        <p:spPr>
          <a:xfrm>
            <a:off x="7773432" y="1480910"/>
            <a:ext cx="9256693" cy="7309310"/>
          </a:xfrm>
        </p:spPr>
        <p:txBody>
          <a:bodyPr/>
          <a:lstStyle>
            <a:lvl1pPr>
              <a:defRPr sz="4800"/>
            </a:lvl1pPr>
            <a:lvl2pPr>
              <a:defRPr sz="4200"/>
            </a:lvl2pPr>
            <a:lvl3pPr>
              <a:defRPr sz="3600"/>
            </a:lvl3pPr>
            <a:lvl4pPr>
              <a:defRPr sz="3000"/>
            </a:lvl4pPr>
            <a:lvl5pPr>
              <a:defRPr sz="3000"/>
            </a:lvl5pPr>
            <a:lvl6pPr>
              <a:defRPr sz="3000"/>
            </a:lvl6pPr>
            <a:lvl7pPr>
              <a:defRPr sz="3000"/>
            </a:lvl7pPr>
            <a:lvl8pPr>
              <a:defRPr sz="3000"/>
            </a:lvl8pPr>
            <a:lvl9pPr>
              <a:defRPr sz="3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259464" y="3085624"/>
            <a:ext cx="5897331" cy="5716500"/>
          </a:xfrm>
        </p:spPr>
        <p:txBody>
          <a:bodyPr/>
          <a:lstStyle>
            <a:lvl1pPr marL="0" indent="0">
              <a:buNone/>
              <a:defRPr sz="2400"/>
            </a:lvl1pPr>
            <a:lvl2pPr marL="685800" indent="0">
              <a:buNone/>
              <a:defRPr sz="2100"/>
            </a:lvl2pPr>
            <a:lvl3pPr marL="1371600" indent="0">
              <a:buNone/>
              <a:defRPr sz="1800"/>
            </a:lvl3pPr>
            <a:lvl4pPr marL="2056765" indent="0">
              <a:buNone/>
              <a:defRPr sz="1500"/>
            </a:lvl4pPr>
            <a:lvl5pPr marL="2742565" indent="0">
              <a:buNone/>
              <a:defRPr sz="1500"/>
            </a:lvl5pPr>
            <a:lvl6pPr marL="3428365" indent="0">
              <a:buNone/>
              <a:defRPr sz="1500"/>
            </a:lvl6pPr>
            <a:lvl7pPr marL="4114165" indent="0">
              <a:buNone/>
              <a:defRPr sz="1500"/>
            </a:lvl7pPr>
            <a:lvl8pPr marL="4799330" indent="0">
              <a:buNone/>
              <a:defRPr sz="1500"/>
            </a:lvl8pPr>
            <a:lvl9pPr marL="5485130" indent="0">
              <a:buNone/>
              <a:defRPr sz="1500"/>
            </a:lvl9pPr>
          </a:lstStyle>
          <a:p>
            <a:pPr lvl="0"/>
            <a:r>
              <a:rPr lang="en-US"/>
              <a:t>Edit Master text styles</a:t>
            </a:r>
          </a:p>
        </p:txBody>
      </p:sp>
      <p:sp>
        <p:nvSpPr>
          <p:cNvPr id="5" name="Date Placeholder 4"/>
          <p:cNvSpPr>
            <a:spLocks noGrp="1"/>
          </p:cNvSpPr>
          <p:nvPr>
            <p:ph type="dt" sz="half" idx="10"/>
          </p:nvPr>
        </p:nvSpPr>
        <p:spPr/>
        <p:txBody>
          <a:bodyPr/>
          <a:lstStyle/>
          <a:p>
            <a:fld id="{0002DDC5-7EBB-47AC-BFF5-8E257E6BF8C7}" type="datetimeFigureOut">
              <a:rPr lang="en-AU" smtClean="0"/>
              <a:t>21/11/2022</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6FE1D95A-3581-4A17-87DB-49DAD28A91C5}" type="slidenum">
              <a:rPr lang="en-AU" smtClean="0"/>
              <a:t>‹#›</a:t>
            </a:fld>
            <a:endParaRPr lang="en-A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59464" y="685694"/>
            <a:ext cx="5897331" cy="2399930"/>
          </a:xfrm>
        </p:spPr>
        <p:txBody>
          <a:bodyPr anchor="b"/>
          <a:lstStyle>
            <a:lvl1pPr>
              <a:defRPr sz="4800"/>
            </a:lvl1pPr>
          </a:lstStyle>
          <a:p>
            <a:r>
              <a:rPr lang="en-US"/>
              <a:t>Click to edit Master title style</a:t>
            </a:r>
          </a:p>
        </p:txBody>
      </p:sp>
      <p:sp>
        <p:nvSpPr>
          <p:cNvPr id="3" name="Picture Placeholder 2"/>
          <p:cNvSpPr>
            <a:spLocks noGrp="1" noChangeAspect="1"/>
          </p:cNvSpPr>
          <p:nvPr>
            <p:ph type="pic" idx="1"/>
          </p:nvPr>
        </p:nvSpPr>
        <p:spPr>
          <a:xfrm>
            <a:off x="7773432" y="1480910"/>
            <a:ext cx="9256693" cy="7309310"/>
          </a:xfrm>
        </p:spPr>
        <p:txBody>
          <a:bodyPr anchor="t"/>
          <a:lstStyle>
            <a:lvl1pPr marL="0" indent="0">
              <a:buNone/>
              <a:defRPr sz="4800"/>
            </a:lvl1pPr>
            <a:lvl2pPr marL="685800" indent="0">
              <a:buNone/>
              <a:defRPr sz="4200"/>
            </a:lvl2pPr>
            <a:lvl3pPr marL="1371600" indent="0">
              <a:buNone/>
              <a:defRPr sz="3600"/>
            </a:lvl3pPr>
            <a:lvl4pPr marL="2056765" indent="0">
              <a:buNone/>
              <a:defRPr sz="3000"/>
            </a:lvl4pPr>
            <a:lvl5pPr marL="2742565" indent="0">
              <a:buNone/>
              <a:defRPr sz="3000"/>
            </a:lvl5pPr>
            <a:lvl6pPr marL="3428365" indent="0">
              <a:buNone/>
              <a:defRPr sz="3000"/>
            </a:lvl6pPr>
            <a:lvl7pPr marL="4114165" indent="0">
              <a:buNone/>
              <a:defRPr sz="3000"/>
            </a:lvl7pPr>
            <a:lvl8pPr marL="4799330" indent="0">
              <a:buNone/>
              <a:defRPr sz="3000"/>
            </a:lvl8pPr>
            <a:lvl9pPr marL="5485130" indent="0">
              <a:buNone/>
              <a:defRPr sz="3000"/>
            </a:lvl9pPr>
          </a:lstStyle>
          <a:p>
            <a:r>
              <a:rPr lang="en-US"/>
              <a:t>Click icon to add picture</a:t>
            </a:r>
          </a:p>
        </p:txBody>
      </p:sp>
      <p:sp>
        <p:nvSpPr>
          <p:cNvPr id="4" name="Text Placeholder 3"/>
          <p:cNvSpPr>
            <a:spLocks noGrp="1"/>
          </p:cNvSpPr>
          <p:nvPr>
            <p:ph type="body" sz="half" idx="2"/>
          </p:nvPr>
        </p:nvSpPr>
        <p:spPr>
          <a:xfrm>
            <a:off x="1259464" y="3085624"/>
            <a:ext cx="5897331" cy="5716500"/>
          </a:xfrm>
        </p:spPr>
        <p:txBody>
          <a:bodyPr/>
          <a:lstStyle>
            <a:lvl1pPr marL="0" indent="0">
              <a:buNone/>
              <a:defRPr sz="2400"/>
            </a:lvl1pPr>
            <a:lvl2pPr marL="685800" indent="0">
              <a:buNone/>
              <a:defRPr sz="2100"/>
            </a:lvl2pPr>
            <a:lvl3pPr marL="1371600" indent="0">
              <a:buNone/>
              <a:defRPr sz="1800"/>
            </a:lvl3pPr>
            <a:lvl4pPr marL="2056765" indent="0">
              <a:buNone/>
              <a:defRPr sz="1500"/>
            </a:lvl4pPr>
            <a:lvl5pPr marL="2742565" indent="0">
              <a:buNone/>
              <a:defRPr sz="1500"/>
            </a:lvl5pPr>
            <a:lvl6pPr marL="3428365" indent="0">
              <a:buNone/>
              <a:defRPr sz="1500"/>
            </a:lvl6pPr>
            <a:lvl7pPr marL="4114165" indent="0">
              <a:buNone/>
              <a:defRPr sz="1500"/>
            </a:lvl7pPr>
            <a:lvl8pPr marL="4799330" indent="0">
              <a:buNone/>
              <a:defRPr sz="1500"/>
            </a:lvl8pPr>
            <a:lvl9pPr marL="5485130" indent="0">
              <a:buNone/>
              <a:defRPr sz="1500"/>
            </a:lvl9pPr>
          </a:lstStyle>
          <a:p>
            <a:pPr lvl="0"/>
            <a:r>
              <a:rPr lang="en-US"/>
              <a:t>Edit Master text styles</a:t>
            </a:r>
          </a:p>
        </p:txBody>
      </p:sp>
      <p:sp>
        <p:nvSpPr>
          <p:cNvPr id="5" name="Date Placeholder 4"/>
          <p:cNvSpPr>
            <a:spLocks noGrp="1"/>
          </p:cNvSpPr>
          <p:nvPr>
            <p:ph type="dt" sz="half" idx="10"/>
          </p:nvPr>
        </p:nvSpPr>
        <p:spPr/>
        <p:txBody>
          <a:bodyPr/>
          <a:lstStyle/>
          <a:p>
            <a:fld id="{0002DDC5-7EBB-47AC-BFF5-8E257E6BF8C7}" type="datetimeFigureOut">
              <a:rPr lang="en-AU" smtClean="0"/>
              <a:t>21/11/2022</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6FE1D95A-3581-4A17-87DB-49DAD28A91C5}" type="slidenum">
              <a:rPr lang="en-AU" smtClean="0"/>
              <a:t>‹#›</a:t>
            </a:fld>
            <a:endParaRPr lang="en-AU"/>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7082" y="547604"/>
            <a:ext cx="15770662" cy="1988038"/>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1257082" y="2738015"/>
            <a:ext cx="15770662" cy="65260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257082" y="9533055"/>
            <a:ext cx="4114086" cy="547603"/>
          </a:xfrm>
          <a:prstGeom prst="rect">
            <a:avLst/>
          </a:prstGeom>
        </p:spPr>
        <p:txBody>
          <a:bodyPr vert="horz" lIns="91440" tIns="45720" rIns="91440" bIns="45720" rtlCol="0" anchor="ctr"/>
          <a:lstStyle>
            <a:lvl1pPr algn="l">
              <a:defRPr sz="1800">
                <a:solidFill>
                  <a:schemeClr val="tx1">
                    <a:tint val="75000"/>
                  </a:schemeClr>
                </a:solidFill>
              </a:defRPr>
            </a:lvl1pPr>
          </a:lstStyle>
          <a:p>
            <a:fld id="{0002DDC5-7EBB-47AC-BFF5-8E257E6BF8C7}" type="datetimeFigureOut">
              <a:rPr lang="en-AU" smtClean="0"/>
              <a:t>21/11/2022</a:t>
            </a:fld>
            <a:endParaRPr lang="en-AU"/>
          </a:p>
        </p:txBody>
      </p:sp>
      <p:sp>
        <p:nvSpPr>
          <p:cNvPr id="5" name="Footer Placeholder 4"/>
          <p:cNvSpPr>
            <a:spLocks noGrp="1"/>
          </p:cNvSpPr>
          <p:nvPr>
            <p:ph type="ftr" sz="quarter" idx="3"/>
          </p:nvPr>
        </p:nvSpPr>
        <p:spPr>
          <a:xfrm>
            <a:off x="6056849" y="9533055"/>
            <a:ext cx="6171128" cy="547603"/>
          </a:xfrm>
          <a:prstGeom prst="rect">
            <a:avLst/>
          </a:prstGeom>
        </p:spPr>
        <p:txBody>
          <a:bodyPr vert="horz" lIns="91440" tIns="45720" rIns="91440" bIns="45720" rtlCol="0" anchor="ctr"/>
          <a:lstStyle>
            <a:lvl1pPr algn="ctr">
              <a:defRPr sz="180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12913657" y="9533055"/>
            <a:ext cx="4114086" cy="547603"/>
          </a:xfrm>
          <a:prstGeom prst="rect">
            <a:avLst/>
          </a:prstGeom>
        </p:spPr>
        <p:txBody>
          <a:bodyPr vert="horz" lIns="91440" tIns="45720" rIns="91440" bIns="45720" rtlCol="0" anchor="ctr"/>
          <a:lstStyle>
            <a:lvl1pPr algn="r">
              <a:defRPr sz="1800">
                <a:solidFill>
                  <a:schemeClr val="tx1">
                    <a:tint val="75000"/>
                  </a:schemeClr>
                </a:solidFill>
              </a:defRPr>
            </a:lvl1pPr>
          </a:lstStyle>
          <a:p>
            <a:fld id="{6FE1D95A-3581-4A17-87DB-49DAD28A91C5}" type="slidenum">
              <a:rPr lang="en-AU" smtClean="0"/>
              <a:t>‹#›</a:t>
            </a:fld>
            <a:endParaRPr lang="en-AU"/>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1370965" rtl="0" eaLnBrk="1" latinLnBrk="0" hangingPunct="1">
        <a:lnSpc>
          <a:spcPct val="90000"/>
        </a:lnSpc>
        <a:spcBef>
          <a:spcPct val="0"/>
        </a:spcBef>
        <a:buNone/>
        <a:defRPr sz="6600" kern="1200">
          <a:solidFill>
            <a:schemeClr val="tx1"/>
          </a:solidFill>
          <a:latin typeface="+mj-lt"/>
          <a:ea typeface="+mj-ea"/>
          <a:cs typeface="+mj-cs"/>
        </a:defRPr>
      </a:lvl1pPr>
    </p:titleStyle>
    <p:bodyStyle>
      <a:lvl1pPr marL="342900" indent="-342900" algn="l" defTabSz="1370965" rtl="0" eaLnBrk="1" latinLnBrk="0" hangingPunct="1">
        <a:lnSpc>
          <a:spcPct val="90000"/>
        </a:lnSpc>
        <a:spcBef>
          <a:spcPts val="1500"/>
        </a:spcBef>
        <a:buFont typeface="Arial" panose="020B0604020202090204" pitchFamily="34" charset="0"/>
        <a:buChar char="•"/>
        <a:defRPr sz="4200" kern="1200">
          <a:solidFill>
            <a:schemeClr val="tx1"/>
          </a:solidFill>
          <a:latin typeface="+mn-lt"/>
          <a:ea typeface="+mn-ea"/>
          <a:cs typeface="+mn-cs"/>
        </a:defRPr>
      </a:lvl1pPr>
      <a:lvl2pPr marL="1028700" indent="-342900" algn="l" defTabSz="1370965" rtl="0" eaLnBrk="1" latinLnBrk="0" hangingPunct="1">
        <a:lnSpc>
          <a:spcPct val="90000"/>
        </a:lnSpc>
        <a:spcBef>
          <a:spcPts val="750"/>
        </a:spcBef>
        <a:buFont typeface="Arial" panose="020B0604020202090204" pitchFamily="34" charset="0"/>
        <a:buChar char="•"/>
        <a:defRPr sz="3600" kern="1200">
          <a:solidFill>
            <a:schemeClr val="tx1"/>
          </a:solidFill>
          <a:latin typeface="+mn-lt"/>
          <a:ea typeface="+mn-ea"/>
          <a:cs typeface="+mn-cs"/>
        </a:defRPr>
      </a:lvl2pPr>
      <a:lvl3pPr marL="1713865" indent="-342900" algn="l" defTabSz="1370965" rtl="0" eaLnBrk="1" latinLnBrk="0" hangingPunct="1">
        <a:lnSpc>
          <a:spcPct val="90000"/>
        </a:lnSpc>
        <a:spcBef>
          <a:spcPts val="750"/>
        </a:spcBef>
        <a:buFont typeface="Arial" panose="020B0604020202090204" pitchFamily="34" charset="0"/>
        <a:buChar char="•"/>
        <a:defRPr sz="3000" kern="1200">
          <a:solidFill>
            <a:schemeClr val="tx1"/>
          </a:solidFill>
          <a:latin typeface="+mn-lt"/>
          <a:ea typeface="+mn-ea"/>
          <a:cs typeface="+mn-cs"/>
        </a:defRPr>
      </a:lvl3pPr>
      <a:lvl4pPr marL="2399665" indent="-342900" algn="l" defTabSz="1370965" rtl="0" eaLnBrk="1" latinLnBrk="0" hangingPunct="1">
        <a:lnSpc>
          <a:spcPct val="90000"/>
        </a:lnSpc>
        <a:spcBef>
          <a:spcPts val="750"/>
        </a:spcBef>
        <a:buFont typeface="Arial" panose="020B0604020202090204" pitchFamily="34" charset="0"/>
        <a:buChar char="•"/>
        <a:defRPr sz="2700" kern="1200">
          <a:solidFill>
            <a:schemeClr val="tx1"/>
          </a:solidFill>
          <a:latin typeface="+mn-lt"/>
          <a:ea typeface="+mn-ea"/>
          <a:cs typeface="+mn-cs"/>
        </a:defRPr>
      </a:lvl4pPr>
      <a:lvl5pPr marL="3085465" indent="-342900" algn="l" defTabSz="1370965" rtl="0" eaLnBrk="1" latinLnBrk="0" hangingPunct="1">
        <a:lnSpc>
          <a:spcPct val="90000"/>
        </a:lnSpc>
        <a:spcBef>
          <a:spcPts val="750"/>
        </a:spcBef>
        <a:buFont typeface="Arial" panose="020B0604020202090204" pitchFamily="34" charset="0"/>
        <a:buChar char="•"/>
        <a:defRPr sz="2700" kern="1200">
          <a:solidFill>
            <a:schemeClr val="tx1"/>
          </a:solidFill>
          <a:latin typeface="+mn-lt"/>
          <a:ea typeface="+mn-ea"/>
          <a:cs typeface="+mn-cs"/>
        </a:defRPr>
      </a:lvl5pPr>
      <a:lvl6pPr marL="3771265" indent="-342900" algn="l" defTabSz="1370965" rtl="0" eaLnBrk="1" latinLnBrk="0" hangingPunct="1">
        <a:lnSpc>
          <a:spcPct val="90000"/>
        </a:lnSpc>
        <a:spcBef>
          <a:spcPts val="750"/>
        </a:spcBef>
        <a:buFont typeface="Arial" panose="020B0604020202090204" pitchFamily="34" charset="0"/>
        <a:buChar char="•"/>
        <a:defRPr sz="2700" kern="1200">
          <a:solidFill>
            <a:schemeClr val="tx1"/>
          </a:solidFill>
          <a:latin typeface="+mn-lt"/>
          <a:ea typeface="+mn-ea"/>
          <a:cs typeface="+mn-cs"/>
        </a:defRPr>
      </a:lvl6pPr>
      <a:lvl7pPr marL="4457065" indent="-342900" algn="l" defTabSz="1370965" rtl="0" eaLnBrk="1" latinLnBrk="0" hangingPunct="1">
        <a:lnSpc>
          <a:spcPct val="90000"/>
        </a:lnSpc>
        <a:spcBef>
          <a:spcPts val="750"/>
        </a:spcBef>
        <a:buFont typeface="Arial" panose="020B0604020202090204" pitchFamily="34" charset="0"/>
        <a:buChar char="•"/>
        <a:defRPr sz="2700" kern="1200">
          <a:solidFill>
            <a:schemeClr val="tx1"/>
          </a:solidFill>
          <a:latin typeface="+mn-lt"/>
          <a:ea typeface="+mn-ea"/>
          <a:cs typeface="+mn-cs"/>
        </a:defRPr>
      </a:lvl7pPr>
      <a:lvl8pPr marL="5142230" indent="-342900" algn="l" defTabSz="1370965" rtl="0" eaLnBrk="1" latinLnBrk="0" hangingPunct="1">
        <a:lnSpc>
          <a:spcPct val="90000"/>
        </a:lnSpc>
        <a:spcBef>
          <a:spcPts val="750"/>
        </a:spcBef>
        <a:buFont typeface="Arial" panose="020B0604020202090204" pitchFamily="34" charset="0"/>
        <a:buChar char="•"/>
        <a:defRPr sz="2700" kern="1200">
          <a:solidFill>
            <a:schemeClr val="tx1"/>
          </a:solidFill>
          <a:latin typeface="+mn-lt"/>
          <a:ea typeface="+mn-ea"/>
          <a:cs typeface="+mn-cs"/>
        </a:defRPr>
      </a:lvl8pPr>
      <a:lvl9pPr marL="5828030" indent="-342900" algn="l" defTabSz="1370965" rtl="0" eaLnBrk="1" latinLnBrk="0" hangingPunct="1">
        <a:lnSpc>
          <a:spcPct val="90000"/>
        </a:lnSpc>
        <a:spcBef>
          <a:spcPts val="750"/>
        </a:spcBef>
        <a:buFont typeface="Arial" panose="020B0604020202090204" pitchFamily="34" charset="0"/>
        <a:buChar char="•"/>
        <a:defRPr sz="2700" kern="1200">
          <a:solidFill>
            <a:schemeClr val="tx1"/>
          </a:solidFill>
          <a:latin typeface="+mn-lt"/>
          <a:ea typeface="+mn-ea"/>
          <a:cs typeface="+mn-cs"/>
        </a:defRPr>
      </a:lvl9pPr>
    </p:bodyStyle>
    <p:otherStyle>
      <a:defPPr>
        <a:defRPr lang="en-US"/>
      </a:defPPr>
      <a:lvl1pPr marL="0" algn="l" defTabSz="1370965" rtl="0" eaLnBrk="1" latinLnBrk="0" hangingPunct="1">
        <a:defRPr sz="2700" kern="1200">
          <a:solidFill>
            <a:schemeClr val="tx1"/>
          </a:solidFill>
          <a:latin typeface="+mn-lt"/>
          <a:ea typeface="+mn-ea"/>
          <a:cs typeface="+mn-cs"/>
        </a:defRPr>
      </a:lvl1pPr>
      <a:lvl2pPr marL="685800" algn="l" defTabSz="1370965" rtl="0" eaLnBrk="1" latinLnBrk="0" hangingPunct="1">
        <a:defRPr sz="2700" kern="1200">
          <a:solidFill>
            <a:schemeClr val="tx1"/>
          </a:solidFill>
          <a:latin typeface="+mn-lt"/>
          <a:ea typeface="+mn-ea"/>
          <a:cs typeface="+mn-cs"/>
        </a:defRPr>
      </a:lvl2pPr>
      <a:lvl3pPr marL="1371600" algn="l" defTabSz="1370965" rtl="0" eaLnBrk="1" latinLnBrk="0" hangingPunct="1">
        <a:defRPr sz="2700" kern="1200">
          <a:solidFill>
            <a:schemeClr val="tx1"/>
          </a:solidFill>
          <a:latin typeface="+mn-lt"/>
          <a:ea typeface="+mn-ea"/>
          <a:cs typeface="+mn-cs"/>
        </a:defRPr>
      </a:lvl3pPr>
      <a:lvl4pPr marL="2056765" algn="l" defTabSz="1370965" rtl="0" eaLnBrk="1" latinLnBrk="0" hangingPunct="1">
        <a:defRPr sz="2700" kern="1200">
          <a:solidFill>
            <a:schemeClr val="tx1"/>
          </a:solidFill>
          <a:latin typeface="+mn-lt"/>
          <a:ea typeface="+mn-ea"/>
          <a:cs typeface="+mn-cs"/>
        </a:defRPr>
      </a:lvl4pPr>
      <a:lvl5pPr marL="2742565" algn="l" defTabSz="1370965" rtl="0" eaLnBrk="1" latinLnBrk="0" hangingPunct="1">
        <a:defRPr sz="2700" kern="1200">
          <a:solidFill>
            <a:schemeClr val="tx1"/>
          </a:solidFill>
          <a:latin typeface="+mn-lt"/>
          <a:ea typeface="+mn-ea"/>
          <a:cs typeface="+mn-cs"/>
        </a:defRPr>
      </a:lvl5pPr>
      <a:lvl6pPr marL="3428365" algn="l" defTabSz="1370965" rtl="0" eaLnBrk="1" latinLnBrk="0" hangingPunct="1">
        <a:defRPr sz="2700" kern="1200">
          <a:solidFill>
            <a:schemeClr val="tx1"/>
          </a:solidFill>
          <a:latin typeface="+mn-lt"/>
          <a:ea typeface="+mn-ea"/>
          <a:cs typeface="+mn-cs"/>
        </a:defRPr>
      </a:lvl6pPr>
      <a:lvl7pPr marL="4114165" algn="l" defTabSz="1370965" rtl="0" eaLnBrk="1" latinLnBrk="0" hangingPunct="1">
        <a:defRPr sz="2700" kern="1200">
          <a:solidFill>
            <a:schemeClr val="tx1"/>
          </a:solidFill>
          <a:latin typeface="+mn-lt"/>
          <a:ea typeface="+mn-ea"/>
          <a:cs typeface="+mn-cs"/>
        </a:defRPr>
      </a:lvl7pPr>
      <a:lvl8pPr marL="4799330" algn="l" defTabSz="1370965" rtl="0" eaLnBrk="1" latinLnBrk="0" hangingPunct="1">
        <a:defRPr sz="2700" kern="1200">
          <a:solidFill>
            <a:schemeClr val="tx1"/>
          </a:solidFill>
          <a:latin typeface="+mn-lt"/>
          <a:ea typeface="+mn-ea"/>
          <a:cs typeface="+mn-cs"/>
        </a:defRPr>
      </a:lvl8pPr>
      <a:lvl9pPr marL="5485130" algn="l" defTabSz="1370965" rtl="0" eaLnBrk="1" latinLnBrk="0" hangingPunct="1">
        <a:defRPr sz="2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Rectangle 4"/>
          <p:cNvSpPr/>
          <p:nvPr/>
        </p:nvSpPr>
        <p:spPr>
          <a:xfrm>
            <a:off x="743918" y="960658"/>
            <a:ext cx="17048135" cy="7848302"/>
          </a:xfrm>
          <a:prstGeom prst="rect">
            <a:avLst/>
          </a:prstGeom>
        </p:spPr>
        <p:txBody>
          <a:bodyPr wrap="square" lIns="91440" tIns="45720" rIns="91440" bIns="45720" anchor="t">
            <a:spAutoFit/>
          </a:bodyPr>
          <a:lstStyle/>
          <a:p>
            <a:r>
              <a:rPr lang="en-US" sz="3600" dirty="0">
                <a:solidFill>
                  <a:schemeClr val="bg1"/>
                </a:solidFill>
              </a:rPr>
              <a:t>Welcome to the experiment, and thank you for agreeing to take part in this study.</a:t>
            </a:r>
          </a:p>
          <a:p>
            <a:endParaRPr lang="en-US" sz="3600" dirty="0">
              <a:solidFill>
                <a:schemeClr val="bg1"/>
              </a:solidFill>
            </a:endParaRPr>
          </a:p>
          <a:p>
            <a:endParaRPr lang="en-US" sz="3600" dirty="0">
              <a:solidFill>
                <a:schemeClr val="bg1"/>
              </a:solidFill>
            </a:endParaRPr>
          </a:p>
          <a:p>
            <a:r>
              <a:rPr lang="en-US" sz="3600" dirty="0">
                <a:solidFill>
                  <a:schemeClr val="bg1"/>
                </a:solidFill>
              </a:rPr>
              <a:t>In this task you will need to figure out a rule in which to follow for different scenarios. But first we want you to get used to inputting your responses using the keyboard.</a:t>
            </a:r>
            <a:endParaRPr lang="en-US" sz="3600" dirty="0">
              <a:solidFill>
                <a:schemeClr val="bg1"/>
              </a:solidFill>
              <a:cs typeface="Calibri"/>
            </a:endParaRPr>
          </a:p>
          <a:p>
            <a:endParaRPr lang="en-US" sz="3600" dirty="0">
              <a:solidFill>
                <a:schemeClr val="bg1"/>
              </a:solidFill>
              <a:cs typeface="Calibri"/>
            </a:endParaRPr>
          </a:p>
          <a:p>
            <a:r>
              <a:rPr lang="en-US" sz="3600" dirty="0">
                <a:solidFill>
                  <a:schemeClr val="bg1"/>
                </a:solidFill>
                <a:cs typeface="Calibri"/>
              </a:rPr>
              <a:t>If you could please place your left hand at a slight angle onto the keyboard so that your middle finger is on the A button and your index finger is on the Z button.</a:t>
            </a:r>
          </a:p>
          <a:p>
            <a:endParaRPr lang="en-US" sz="3600" dirty="0">
              <a:solidFill>
                <a:schemeClr val="bg1"/>
              </a:solidFill>
              <a:cs typeface="Calibri"/>
            </a:endParaRPr>
          </a:p>
          <a:p>
            <a:r>
              <a:rPr lang="en-US" sz="3600" dirty="0">
                <a:solidFill>
                  <a:schemeClr val="bg1"/>
                </a:solidFill>
                <a:cs typeface="Calibri"/>
              </a:rPr>
              <a:t>Then </a:t>
            </a:r>
            <a:r>
              <a:rPr lang="en-US" sz="3600" dirty="0" smtClean="0">
                <a:solidFill>
                  <a:schemeClr val="bg1"/>
                </a:solidFill>
                <a:cs typeface="Calibri"/>
              </a:rPr>
              <a:t>please do </a:t>
            </a:r>
            <a:r>
              <a:rPr lang="en-US" sz="3600" dirty="0">
                <a:solidFill>
                  <a:schemeClr val="bg1"/>
                </a:solidFill>
                <a:cs typeface="Calibri"/>
              </a:rPr>
              <a:t>the same with your right hand so that your middle finger is on the K button and index is on the M button.</a:t>
            </a:r>
          </a:p>
          <a:p>
            <a:endParaRPr lang="en-US" sz="3600" dirty="0">
              <a:solidFill>
                <a:schemeClr val="bg1"/>
              </a:solidFill>
              <a:cs typeface="Calibri"/>
            </a:endParaRPr>
          </a:p>
          <a:p>
            <a:r>
              <a:rPr lang="en-US" sz="3600" dirty="0">
                <a:solidFill>
                  <a:schemeClr val="bg1"/>
                </a:solidFill>
                <a:cs typeface="Calibri"/>
              </a:rPr>
              <a:t>These will be your responses for the experiment.</a:t>
            </a:r>
          </a:p>
          <a:p>
            <a:endParaRPr lang="en-US" sz="3600" dirty="0">
              <a:solidFill>
                <a:schemeClr val="bg1"/>
              </a:solidFill>
              <a:cs typeface="Calibri"/>
            </a:endParaRPr>
          </a:p>
        </p:txBody>
      </p:sp>
      <p:sp>
        <p:nvSpPr>
          <p:cNvPr id="6" name="TextBox 5"/>
          <p:cNvSpPr txBox="1"/>
          <p:nvPr/>
        </p:nvSpPr>
        <p:spPr>
          <a:xfrm>
            <a:off x="11940906" y="9655346"/>
            <a:ext cx="6196369" cy="523220"/>
          </a:xfrm>
          <a:prstGeom prst="rect">
            <a:avLst/>
          </a:prstGeom>
          <a:noFill/>
        </p:spPr>
        <p:txBody>
          <a:bodyPr wrap="square" rtlCol="0">
            <a:spAutoFit/>
          </a:bodyPr>
          <a:lstStyle/>
          <a:p>
            <a:r>
              <a:rPr lang="en-US" sz="2800" i="1">
                <a:solidFill>
                  <a:schemeClr val="bg1"/>
                </a:solidFill>
              </a:rPr>
              <a:t>Press the space bar for more instructions</a:t>
            </a:r>
            <a:endParaRPr lang="en-AU" sz="2800" i="1" u="sng">
              <a:solidFill>
                <a:schemeClr val="bg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Rectangle 4"/>
          <p:cNvSpPr/>
          <p:nvPr/>
        </p:nvSpPr>
        <p:spPr>
          <a:xfrm>
            <a:off x="743918" y="960658"/>
            <a:ext cx="17048135" cy="2862322"/>
          </a:xfrm>
          <a:prstGeom prst="rect">
            <a:avLst/>
          </a:prstGeom>
        </p:spPr>
        <p:txBody>
          <a:bodyPr wrap="square" lIns="91440" tIns="45720" rIns="91440" bIns="45720" anchor="t">
            <a:spAutoFit/>
          </a:bodyPr>
          <a:lstStyle/>
          <a:p>
            <a:r>
              <a:rPr lang="en-US" sz="3600" dirty="0">
                <a:solidFill>
                  <a:schemeClr val="bg1"/>
                </a:solidFill>
                <a:cs typeface="Calibri"/>
              </a:rPr>
              <a:t>There will now be a short test phase for you to practice inputting your </a:t>
            </a:r>
            <a:r>
              <a:rPr lang="en-US" sz="3600" dirty="0" smtClean="0">
                <a:solidFill>
                  <a:schemeClr val="bg1"/>
                </a:solidFill>
                <a:cs typeface="Calibri"/>
              </a:rPr>
              <a:t>responses. On each trial…[complete]</a:t>
            </a:r>
            <a:endParaRPr lang="en-US" sz="3600" dirty="0">
              <a:solidFill>
                <a:schemeClr val="bg1"/>
              </a:solidFill>
              <a:cs typeface="Calibri"/>
            </a:endParaRPr>
          </a:p>
          <a:p>
            <a:endParaRPr lang="en-US" sz="3600" dirty="0">
              <a:solidFill>
                <a:schemeClr val="bg1"/>
              </a:solidFill>
            </a:endParaRPr>
          </a:p>
          <a:p>
            <a:endParaRPr lang="en-US" sz="3600" dirty="0">
              <a:solidFill>
                <a:schemeClr val="bg1"/>
              </a:solidFill>
            </a:endParaRPr>
          </a:p>
          <a:p>
            <a:r>
              <a:rPr lang="en-US" sz="3600" dirty="0">
                <a:solidFill>
                  <a:srgbClr val="FFFF00"/>
                </a:solidFill>
              </a:rPr>
              <a:t>Please tell the experimenter when you are ready to start</a:t>
            </a:r>
          </a:p>
        </p:txBody>
      </p:sp>
    </p:spTree>
    <p:extLst>
      <p:ext uri="{BB962C8B-B14F-4D97-AF65-F5344CB8AC3E}">
        <p14:creationId xmlns:p14="http://schemas.microsoft.com/office/powerpoint/2010/main" val="18910663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048543" y="4148707"/>
            <a:ext cx="8187739" cy="1987999"/>
          </a:xfrm>
        </p:spPr>
        <p:txBody>
          <a:bodyPr>
            <a:normAutofit fontScale="90000"/>
          </a:bodyPr>
          <a:lstStyle/>
          <a:p>
            <a:pPr algn="ctr"/>
            <a:r>
              <a:rPr lang="en-US" sz="7200" b="1">
                <a:solidFill>
                  <a:srgbClr val="FF0000"/>
                </a:solidFill>
                <a:effectLst/>
                <a:latin typeface="+mn-lt"/>
              </a:rPr>
              <a:t>TIMEOUT – TOO SLOW</a:t>
            </a:r>
            <a:endParaRPr lang="en-AU" sz="7200" b="1">
              <a:solidFill>
                <a:srgbClr val="FF0000"/>
              </a:solidFill>
              <a:effectLst/>
              <a:latin typeface="+mn-l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Rectangle 4"/>
          <p:cNvSpPr/>
          <p:nvPr/>
        </p:nvSpPr>
        <p:spPr>
          <a:xfrm>
            <a:off x="743918" y="960658"/>
            <a:ext cx="17048135" cy="8402300"/>
          </a:xfrm>
          <a:prstGeom prst="rect">
            <a:avLst/>
          </a:prstGeom>
        </p:spPr>
        <p:txBody>
          <a:bodyPr wrap="square" lIns="91440" tIns="45720" rIns="91440" bIns="45720" anchor="t">
            <a:spAutoFit/>
          </a:bodyPr>
          <a:lstStyle/>
          <a:p>
            <a:r>
              <a:rPr lang="en-US" sz="3600" dirty="0">
                <a:solidFill>
                  <a:schemeClr val="bg1"/>
                </a:solidFill>
                <a:cs typeface="Calibri"/>
              </a:rPr>
              <a:t>Now that you are accustomed to the controls, we will introduce the task.</a:t>
            </a:r>
          </a:p>
          <a:p>
            <a:endParaRPr lang="en-US" sz="3600" dirty="0">
              <a:solidFill>
                <a:schemeClr val="bg1"/>
              </a:solidFill>
              <a:cs typeface="Calibri"/>
            </a:endParaRPr>
          </a:p>
          <a:p>
            <a:r>
              <a:rPr lang="en-US" sz="3600" dirty="0" smtClean="0">
                <a:solidFill>
                  <a:schemeClr val="bg1"/>
                </a:solidFill>
                <a:cs typeface="Calibri"/>
              </a:rPr>
              <a:t>On each trial, two </a:t>
            </a:r>
            <a:r>
              <a:rPr lang="en-US" sz="3600" dirty="0">
                <a:solidFill>
                  <a:schemeClr val="bg1"/>
                </a:solidFill>
                <a:cs typeface="Calibri"/>
              </a:rPr>
              <a:t>stimuli are going to appear on the </a:t>
            </a:r>
            <a:r>
              <a:rPr lang="en-US" sz="3600" dirty="0" smtClean="0">
                <a:solidFill>
                  <a:schemeClr val="bg1"/>
                </a:solidFill>
                <a:cs typeface="Calibri"/>
              </a:rPr>
              <a:t>screen. One of these will be [complete]…your task is to [complete]…</a:t>
            </a:r>
          </a:p>
          <a:p>
            <a:endParaRPr lang="en-US" sz="3600" dirty="0">
              <a:solidFill>
                <a:schemeClr val="bg1"/>
              </a:solidFill>
              <a:cs typeface="Calibri"/>
            </a:endParaRPr>
          </a:p>
          <a:p>
            <a:r>
              <a:rPr lang="en-US" sz="3600" dirty="0" smtClean="0">
                <a:solidFill>
                  <a:schemeClr val="bg1"/>
                </a:solidFill>
                <a:cs typeface="Calibri"/>
              </a:rPr>
              <a:t>Over each cue you will see [response letters/keys…complete]…</a:t>
            </a:r>
          </a:p>
          <a:p>
            <a:endParaRPr lang="en-US" sz="3600" dirty="0">
              <a:solidFill>
                <a:schemeClr val="bg1"/>
              </a:solidFill>
              <a:cs typeface="Calibri"/>
            </a:endParaRPr>
          </a:p>
          <a:p>
            <a:r>
              <a:rPr lang="en-US" sz="3600" dirty="0" smtClean="0">
                <a:solidFill>
                  <a:schemeClr val="bg1"/>
                </a:solidFill>
                <a:cs typeface="Calibri"/>
              </a:rPr>
              <a:t>Only one of these two responses is correct. Your </a:t>
            </a:r>
            <a:r>
              <a:rPr lang="en-US" sz="3600" dirty="0">
                <a:solidFill>
                  <a:schemeClr val="bg1"/>
                </a:solidFill>
                <a:cs typeface="Calibri"/>
              </a:rPr>
              <a:t>job is to </a:t>
            </a:r>
            <a:r>
              <a:rPr lang="en-US" sz="3600" dirty="0" smtClean="0">
                <a:solidFill>
                  <a:schemeClr val="bg1"/>
                </a:solidFill>
                <a:cs typeface="Calibri"/>
              </a:rPr>
              <a:t>work out which stimulus gives the correct response on each trial. You will start out guessing, but with the aid of the feedback provided, you will quickly learn which image provides the correct response. </a:t>
            </a:r>
          </a:p>
          <a:p>
            <a:endParaRPr lang="en-US" sz="3600" dirty="0">
              <a:solidFill>
                <a:schemeClr val="bg1"/>
              </a:solidFill>
              <a:cs typeface="Calibri"/>
            </a:endParaRPr>
          </a:p>
          <a:p>
            <a:r>
              <a:rPr lang="en-US" sz="3600" dirty="0" smtClean="0">
                <a:solidFill>
                  <a:schemeClr val="bg1"/>
                </a:solidFill>
                <a:cs typeface="Calibri"/>
              </a:rPr>
              <a:t>You have X seconds to respond, otherwise you will receive a “timeout”. Please try to make accurate responses and avoid timeouts. </a:t>
            </a:r>
            <a:endParaRPr lang="en-US" sz="3600" dirty="0">
              <a:solidFill>
                <a:schemeClr val="bg1"/>
              </a:solidFill>
              <a:cs typeface="Calibri"/>
            </a:endParaRPr>
          </a:p>
          <a:p>
            <a:endParaRPr lang="en-US" sz="3600" dirty="0">
              <a:solidFill>
                <a:srgbClr val="FFFFFF"/>
              </a:solidFill>
              <a:ea typeface="+mn-lt"/>
              <a:cs typeface="+mn-lt"/>
            </a:endParaRPr>
          </a:p>
          <a:p>
            <a:r>
              <a:rPr lang="en-US" sz="3600" dirty="0">
                <a:solidFill>
                  <a:srgbClr val="FFFF00"/>
                </a:solidFill>
                <a:ea typeface="+mn-lt"/>
                <a:cs typeface="+mn-lt"/>
              </a:rPr>
              <a:t>Please tell the experimenter when you are ready to </a:t>
            </a:r>
            <a:r>
              <a:rPr lang="en-US" sz="3600" dirty="0" smtClean="0">
                <a:solidFill>
                  <a:srgbClr val="FFFF00"/>
                </a:solidFill>
                <a:ea typeface="+mn-lt"/>
                <a:cs typeface="+mn-lt"/>
              </a:rPr>
              <a:t>start</a:t>
            </a:r>
            <a:endParaRPr lang="en-US" sz="3600" dirty="0">
              <a:solidFill>
                <a:schemeClr val="bg1"/>
              </a:solidFill>
              <a:cs typeface="Calibri"/>
            </a:endParaRPr>
          </a:p>
        </p:txBody>
      </p:sp>
    </p:spTree>
    <p:extLst>
      <p:ext uri="{BB962C8B-B14F-4D97-AF65-F5344CB8AC3E}">
        <p14:creationId xmlns:p14="http://schemas.microsoft.com/office/powerpoint/2010/main" val="27279621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p:cNvSpPr txBox="1"/>
          <p:nvPr/>
        </p:nvSpPr>
        <p:spPr>
          <a:xfrm>
            <a:off x="4628773" y="4419431"/>
            <a:ext cx="9027279" cy="1446550"/>
          </a:xfrm>
          <a:prstGeom prst="rect">
            <a:avLst/>
          </a:prstGeom>
          <a:noFill/>
        </p:spPr>
        <p:txBody>
          <a:bodyPr wrap="none" rtlCol="0">
            <a:spAutoFit/>
          </a:bodyPr>
          <a:lstStyle/>
          <a:p>
            <a:pPr algn="ctr"/>
            <a:r>
              <a:rPr lang="en-AU" sz="4800" b="1"/>
              <a:t>Rest break</a:t>
            </a:r>
          </a:p>
          <a:p>
            <a:pPr algn="ctr"/>
            <a:r>
              <a:rPr lang="en-AU" sz="4000"/>
              <a:t>Trials will start automatically in 30 seconds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048543" y="4148707"/>
            <a:ext cx="8187739" cy="1987999"/>
          </a:xfrm>
        </p:spPr>
        <p:txBody>
          <a:bodyPr>
            <a:normAutofit/>
          </a:bodyPr>
          <a:lstStyle/>
          <a:p>
            <a:pPr algn="ctr"/>
            <a:r>
              <a:rPr lang="en-US" sz="7200" b="1">
                <a:solidFill>
                  <a:schemeClr val="accent6"/>
                </a:solidFill>
                <a:latin typeface="+mn-lt"/>
                <a:cs typeface="Calibri"/>
              </a:rPr>
              <a:t>CORRECT INPUT</a:t>
            </a:r>
            <a:endParaRPr lang="en-US" sz="7200" b="1">
              <a:solidFill>
                <a:schemeClr val="accent6"/>
              </a:solidFill>
              <a:effectLst/>
              <a:latin typeface="+mn-lt"/>
              <a:cs typeface="Calibri"/>
            </a:endParaRPr>
          </a:p>
        </p:txBody>
      </p:sp>
    </p:spTree>
    <p:extLst>
      <p:ext uri="{BB962C8B-B14F-4D97-AF65-F5344CB8AC3E}">
        <p14:creationId xmlns:p14="http://schemas.microsoft.com/office/powerpoint/2010/main" val="24009943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048543" y="4148707"/>
            <a:ext cx="8187739" cy="1987999"/>
          </a:xfrm>
        </p:spPr>
        <p:txBody>
          <a:bodyPr>
            <a:normAutofit/>
          </a:bodyPr>
          <a:lstStyle/>
          <a:p>
            <a:pPr algn="ctr"/>
            <a:r>
              <a:rPr lang="en-US" sz="7200" b="1">
                <a:solidFill>
                  <a:srgbClr val="FF0000"/>
                </a:solidFill>
                <a:latin typeface="+mn-lt"/>
              </a:rPr>
              <a:t>WRONG INPUT</a:t>
            </a:r>
            <a:endParaRPr lang="en-US" sz="7200" b="1">
              <a:solidFill>
                <a:srgbClr val="FF0000"/>
              </a:solidFill>
              <a:effectLst/>
              <a:latin typeface="+mn-lt"/>
              <a:cs typeface="Calibri"/>
            </a:endParaRPr>
          </a:p>
        </p:txBody>
      </p:sp>
    </p:spTree>
    <p:extLst>
      <p:ext uri="{BB962C8B-B14F-4D97-AF65-F5344CB8AC3E}">
        <p14:creationId xmlns:p14="http://schemas.microsoft.com/office/powerpoint/2010/main" val="36593872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Rectangle 4"/>
          <p:cNvSpPr/>
          <p:nvPr/>
        </p:nvSpPr>
        <p:spPr>
          <a:xfrm>
            <a:off x="743918" y="960658"/>
            <a:ext cx="17048135" cy="7017306"/>
          </a:xfrm>
          <a:prstGeom prst="rect">
            <a:avLst/>
          </a:prstGeom>
        </p:spPr>
        <p:txBody>
          <a:bodyPr wrap="square" lIns="91440" tIns="45720" rIns="91440" bIns="45720" anchor="t">
            <a:spAutoFit/>
          </a:bodyPr>
          <a:lstStyle/>
          <a:p>
            <a:r>
              <a:rPr lang="en-US" sz="3600" dirty="0">
                <a:solidFill>
                  <a:schemeClr val="bg1"/>
                </a:solidFill>
                <a:cs typeface="Calibri"/>
              </a:rPr>
              <a:t>The second phase of this experiment is very similar to the first but this time a different rule is in place.</a:t>
            </a:r>
            <a:endParaRPr lang="en-US" dirty="0">
              <a:solidFill>
                <a:schemeClr val="bg1"/>
              </a:solidFill>
              <a:cs typeface="Calibri"/>
            </a:endParaRPr>
          </a:p>
          <a:p>
            <a:endParaRPr lang="en-US" sz="3600" dirty="0">
              <a:solidFill>
                <a:schemeClr val="bg1"/>
              </a:solidFill>
              <a:cs typeface="Calibri"/>
            </a:endParaRPr>
          </a:p>
          <a:p>
            <a:r>
              <a:rPr lang="en-US" sz="3600" dirty="0">
                <a:solidFill>
                  <a:schemeClr val="bg1"/>
                </a:solidFill>
                <a:cs typeface="Calibri"/>
              </a:rPr>
              <a:t>Once again, your job is to test inputs until you figure out the rule</a:t>
            </a:r>
            <a:r>
              <a:rPr lang="en-US" sz="3600" dirty="0" smtClean="0">
                <a:solidFill>
                  <a:schemeClr val="bg1"/>
                </a:solidFill>
                <a:cs typeface="Calibri"/>
              </a:rPr>
              <a:t>.</a:t>
            </a:r>
          </a:p>
          <a:p>
            <a:endParaRPr lang="en-US" sz="3600" dirty="0">
              <a:solidFill>
                <a:schemeClr val="bg1"/>
              </a:solidFill>
              <a:cs typeface="Calibri"/>
            </a:endParaRPr>
          </a:p>
          <a:p>
            <a:r>
              <a:rPr lang="en-US" sz="3600" dirty="0" smtClean="0">
                <a:solidFill>
                  <a:schemeClr val="bg1"/>
                </a:solidFill>
                <a:cs typeface="Calibri"/>
              </a:rPr>
              <a:t>[ you need to explain the instruction cue – circle/square ]</a:t>
            </a:r>
            <a:endParaRPr lang="en-US" sz="3600" dirty="0">
              <a:solidFill>
                <a:schemeClr val="bg1"/>
              </a:solidFill>
              <a:cs typeface="Calibri"/>
            </a:endParaRPr>
          </a:p>
          <a:p>
            <a:endParaRPr lang="en-US" sz="3600" dirty="0">
              <a:solidFill>
                <a:schemeClr val="bg1"/>
              </a:solidFill>
              <a:cs typeface="Calibri"/>
            </a:endParaRPr>
          </a:p>
          <a:p>
            <a:endParaRPr lang="en-US" dirty="0">
              <a:solidFill>
                <a:srgbClr val="FFFFFF"/>
              </a:solidFill>
              <a:ea typeface="+mn-lt"/>
              <a:cs typeface="+mn-lt"/>
            </a:endParaRPr>
          </a:p>
          <a:p>
            <a:endParaRPr lang="en-US" sz="3600" dirty="0">
              <a:solidFill>
                <a:srgbClr val="FFFFFF"/>
              </a:solidFill>
              <a:ea typeface="+mn-lt"/>
              <a:cs typeface="+mn-lt"/>
            </a:endParaRPr>
          </a:p>
          <a:p>
            <a:r>
              <a:rPr lang="en-US" sz="3600" dirty="0">
                <a:solidFill>
                  <a:srgbClr val="FFFF00"/>
                </a:solidFill>
                <a:ea typeface="+mn-lt"/>
                <a:cs typeface="+mn-lt"/>
              </a:rPr>
              <a:t>Please tell the experimenter when you are ready to start</a:t>
            </a:r>
            <a:endParaRPr lang="en-US" dirty="0"/>
          </a:p>
          <a:p>
            <a:endParaRPr lang="en-US" sz="3600" dirty="0">
              <a:solidFill>
                <a:schemeClr val="bg1"/>
              </a:solidFill>
              <a:cs typeface="Calibri"/>
            </a:endParaRPr>
          </a:p>
          <a:p>
            <a:endParaRPr lang="en-US" sz="3600" dirty="0">
              <a:solidFill>
                <a:schemeClr val="bg1"/>
              </a:solidFill>
              <a:cs typeface="Calibri"/>
            </a:endParaRPr>
          </a:p>
          <a:p>
            <a:endParaRPr lang="en-US" sz="3600" dirty="0">
              <a:solidFill>
                <a:schemeClr val="bg1"/>
              </a:solidFill>
              <a:cs typeface="Calibri"/>
            </a:endParaRPr>
          </a:p>
        </p:txBody>
      </p:sp>
    </p:spTree>
    <p:extLst>
      <p:ext uri="{BB962C8B-B14F-4D97-AF65-F5344CB8AC3E}">
        <p14:creationId xmlns:p14="http://schemas.microsoft.com/office/powerpoint/2010/main" val="24814414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Rectangle 4"/>
          <p:cNvSpPr/>
          <p:nvPr/>
        </p:nvSpPr>
        <p:spPr>
          <a:xfrm>
            <a:off x="743918" y="960658"/>
            <a:ext cx="17048135" cy="2308324"/>
          </a:xfrm>
          <a:prstGeom prst="rect">
            <a:avLst/>
          </a:prstGeom>
        </p:spPr>
        <p:txBody>
          <a:bodyPr wrap="square" lIns="91440" tIns="45720" rIns="91440" bIns="45720" anchor="t">
            <a:spAutoFit/>
          </a:bodyPr>
          <a:lstStyle/>
          <a:p>
            <a:r>
              <a:rPr lang="en-US" sz="3600">
                <a:solidFill>
                  <a:srgbClr val="FFFF00"/>
                </a:solidFill>
              </a:rPr>
              <a:t>Thank you for taking part in the experiment!</a:t>
            </a:r>
          </a:p>
          <a:p>
            <a:endParaRPr lang="en-US" sz="3600">
              <a:solidFill>
                <a:srgbClr val="FFFF00"/>
              </a:solidFill>
              <a:cs typeface="Calibri"/>
            </a:endParaRPr>
          </a:p>
          <a:p>
            <a:r>
              <a:rPr lang="en-US" sz="3600">
                <a:solidFill>
                  <a:srgbClr val="FFFF00"/>
                </a:solidFill>
                <a:cs typeface="Calibri"/>
              </a:rPr>
              <a:t>There will now be a short questionnaire to fill out after which you will be debriefed about the experiment. </a:t>
            </a:r>
          </a:p>
        </p:txBody>
      </p:sp>
    </p:spTree>
    <p:extLst>
      <p:ext uri="{BB962C8B-B14F-4D97-AF65-F5344CB8AC3E}">
        <p14:creationId xmlns:p14="http://schemas.microsoft.com/office/powerpoint/2010/main" val="143908953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16</TotalTime>
  <Words>413</Words>
  <Application>Microsoft Office PowerPoint</Application>
  <PresentationFormat>Custom</PresentationFormat>
  <Paragraphs>49</Paragraphs>
  <Slides>9</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PowerPoint Presentation</vt:lpstr>
      <vt:lpstr>PowerPoint Presentation</vt:lpstr>
      <vt:lpstr>TIMEOUT – TOO SLOW</vt:lpstr>
      <vt:lpstr>PowerPoint Presentation</vt:lpstr>
      <vt:lpstr>PowerPoint Presentation</vt:lpstr>
      <vt:lpstr>CORRECT INPUT</vt:lpstr>
      <vt:lpstr>WRONG INPUT</vt:lpstr>
      <vt:lpstr>PowerPoint Presentation</vt:lpstr>
      <vt:lpstr>PowerPoint Presentation</vt:lpstr>
    </vt:vector>
  </TitlesOfParts>
  <Company>University of New South Wales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Esmeralda Paric</dc:creator>
  <cp:lastModifiedBy>Tom Beesley</cp:lastModifiedBy>
  <cp:revision>5</cp:revision>
  <dcterms:created xsi:type="dcterms:W3CDTF">2022-07-06T09:56:04Z</dcterms:created>
  <dcterms:modified xsi:type="dcterms:W3CDTF">2022-11-21T13:57:37Z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1033-3.6.0.5672</vt:lpwstr>
  </property>
</Properties>
</file>