
<file path=[Content_Types].xml><?xml version="1.0" encoding="utf-8"?>
<Types xmlns="http://schemas.openxmlformats.org/package/2006/content-types">
  <Default Extension="png" ContentType="image/png"/>
  <Default Extension="jpg&amp;ehk=dYwcIvQSxSikwa8jibdhnw&amp;r=0&amp;pid=OfficeInsert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F603-AD7A-4452-875F-905A823FB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7F78-198A-488A-BDFF-33D09DE1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2E6-F80E-4435-9C72-701801D8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4985-2D2B-48E1-9CC2-AA2E2DE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E566-74AF-46B6-B849-C909853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C659-EEF2-4259-B99C-B3E7AA57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11939-8FCF-4D49-8546-3B59E973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3C8E-AB1D-488A-A003-05C119D5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BFC3-5793-406E-BA3C-187EF42E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0165-1B92-41B5-9460-9731A59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6375F-2FAD-40BD-9F52-77843CF7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2C6F5-EECA-4510-A097-7FD53F1D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00E58-7884-4CDF-8A1D-5F613B1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6167-7CC9-41A1-B5FD-05750D0F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1967-91D6-43B2-A2F2-3CB41DD2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9B8-F332-4863-8963-5175926A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92A5-996F-4071-A97A-4E2039DE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5F31-BDBA-46EF-8B4F-C2F4F61C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B6FA-D7DE-46A2-AC21-C203CBF7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08CF-CDF9-45C0-8612-B5EC6C9F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1150-9FB8-47C0-B12B-3D01E1C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AEE2-8ABD-4B5C-B70B-5A126176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623C-6BAD-445F-A455-05B11C3A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0EA3-9C5A-41CA-A070-F8AECDA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5B95-7B39-4093-90AC-6720046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C11-B800-44DB-A313-15D25F7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75550-6C7F-462E-8717-08234E265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2B615-3660-43A4-A818-6FA0454C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A928-6568-498A-BD83-8E3C8C48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A3CEC-E688-4C89-8376-357F70CD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F1E6-9287-4693-B53C-286EDCC6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3F7C-E56B-4201-A03F-075D0B44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D1DF6-1EA6-4AD4-89CE-77A4215F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BFFC-EDA7-482E-BAFB-C8459703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D681D-566F-4B63-AB35-BA8EADF5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480D-75B6-47EC-8CE7-3FA51D9A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BDCEA-4443-47A4-874A-EAF757B1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CB11-0683-49F4-9183-2C2E90C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D609-DB66-4AAC-B617-F6D32F4D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6C2-4BC1-46F1-B590-110C914B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D7D59-8D78-4FE9-A9C2-338F9CE8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71DE-1457-4D15-928F-4634D6C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75B02-5B3B-486A-A13A-ED65694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268D1-3C5C-454F-8309-2A352C71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3BBF-F2CE-4DF3-867D-C1AC82E7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8F424-683E-4CB6-8688-727632CF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54-1699-469C-A3A8-1BA704E8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1DDB-B4A6-4F6F-BE01-C9901A1F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834C3-D01A-46C6-A3A0-D6D65F0E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3BCD-A67B-4B28-9766-6546B6B7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5291-9432-4D99-9CEB-83D85B23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2562-E27B-40A8-ABD0-F1FDC3F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7044-4946-43EF-8F13-889F5A23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77CD-2034-4D71-82A2-4548235C8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BE8D-1B32-4C84-9068-25314615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AAB5-CD24-41AD-9042-4965B365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48F15-0970-4BAB-B697-AC44616C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8CE8A-E6A0-4DAD-90F2-C1B7100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&amp;ehk=dYwcIvQSxSikwa8jibdhnw&amp;r=0&amp;pid=OfficeInsert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cosmosfrontier.com/space-colonization/the-plan/phase7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A55F6-FBD1-422D-B24E-F29A988C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B853-1DF5-48EC-89F4-8F51EF4E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CB23-4107-45F3-82E3-E6AE9D21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B885-B898-4C2C-97A4-18BCDE50BCF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6BF5-4C35-4E6B-A5C6-FE3004C2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BE4D-E26B-4C4B-BD48-487E444B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CF3E-B052-45C6-AE2E-3430DB3B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smosfrontier.com/space-colonization/the-plan/phase7.html" TargetMode="External"/><Relationship Id="rId2" Type="http://schemas.openxmlformats.org/officeDocument/2006/relationships/image" Target="../media/image1.jpg&amp;ehk=dYwcIvQSxSikwa8jibdhnw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3460-D2D9-45B1-859A-00DBC140A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281"/>
            <a:ext cx="9144000" cy="3934695"/>
          </a:xfrm>
          <a:solidFill>
            <a:schemeClr val="tx1">
              <a:alpha val="53000"/>
            </a:schemeClr>
          </a:solidFill>
        </p:spPr>
        <p:txBody>
          <a:bodyPr anchor="t">
            <a:normAutofit/>
          </a:bodyPr>
          <a:lstStyle/>
          <a:p>
            <a:r>
              <a:rPr lang="en-US" sz="13801" dirty="0">
                <a:solidFill>
                  <a:schemeClr val="bg1"/>
                </a:solidFill>
                <a:latin typeface="Alien Encounters" panose="00000400000000000000" pitchFamily="2" charset="0"/>
              </a:rPr>
              <a:t>The Colony</a:t>
            </a:r>
            <a:endParaRPr lang="en-US" sz="8000" dirty="0">
              <a:solidFill>
                <a:schemeClr val="bg1"/>
              </a:solidFill>
              <a:latin typeface="Alien Encounters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25C2C-2B75-4336-865F-26BDA24F8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042"/>
            <a:ext cx="9144000" cy="1655762"/>
          </a:xfrm>
          <a:solidFill>
            <a:schemeClr val="tx1">
              <a:alpha val="53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A Fast-Paced, Role-Based Bluffing Game By: 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Alien Encounters" panose="00000400000000000000" pitchFamily="2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Amy Harris, Casey </a:t>
            </a:r>
            <a:r>
              <a:rPr lang="en-US" sz="2000" dirty="0" err="1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Graser</a:t>
            </a: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Merek</a:t>
            </a:r>
            <a:r>
              <a:rPr lang="en-US" sz="2000" dirty="0">
                <a:solidFill>
                  <a:schemeClr val="bg1"/>
                </a:solidFill>
                <a:latin typeface="Alien Encounters" panose="00000400000000000000" pitchFamily="2" charset="0"/>
                <a:ea typeface="+mj-ea"/>
                <a:cs typeface="+mj-cs"/>
              </a:rPr>
              <a:t> Smith, Thomas Benedict, Tyler Schmauch</a:t>
            </a:r>
          </a:p>
        </p:txBody>
      </p:sp>
    </p:spTree>
    <p:extLst>
      <p:ext uri="{BB962C8B-B14F-4D97-AF65-F5344CB8AC3E}">
        <p14:creationId xmlns:p14="http://schemas.microsoft.com/office/powerpoint/2010/main" val="191987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V – Voting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Talk amongst yourselves to determine who is (whatever role you are looking to kill)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44334-A9C8-4E70-88F2-3CE84AE7E6CE}"/>
              </a:ext>
            </a:extLst>
          </p:cNvPr>
          <p:cNvSpPr/>
          <p:nvPr/>
        </p:nvSpPr>
        <p:spPr>
          <a:xfrm>
            <a:off x="4879731" y="3008437"/>
            <a:ext cx="2883877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Votes: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---------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-----</a:t>
            </a: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----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 --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059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VI –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Winner: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                </a:t>
            </a:r>
            <a:r>
              <a:rPr lang="en-US" sz="3600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Aliens (Colonists)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got the most </a:t>
            </a:r>
          </a:p>
          <a:p>
            <a:pPr algn="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votes and was a _______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               </a:t>
            </a:r>
            <a:r>
              <a:rPr lang="en-US" sz="3600" b="1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 Again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You finished the game as ______________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and WON! (LOST!)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6" y="3008437"/>
            <a:ext cx="3026751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 / Voted for: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ooooo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ppppp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 / </a:t>
            </a: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lllllll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 / ,,,,,,,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11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069515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Avatars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7E354-4305-46E9-91EE-BE6FE0F0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57" y="4111889"/>
            <a:ext cx="2730335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1021CD-2E61-4F24-9C02-282D43E60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09" y="4107799"/>
            <a:ext cx="2730334" cy="2366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14E5A3-0E08-43E0-8C9D-4C09131C8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08" y="1012225"/>
            <a:ext cx="2730335" cy="236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CDEA09-4929-40AD-A18D-7D332EFA1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62" y="1066800"/>
            <a:ext cx="26953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" y="405767"/>
            <a:ext cx="6141721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Provides value in the form of an entertaining, multi-player game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In similar games (Werewolf, Mafia, Bang!, etc.), one individual must moderate, and thus does not play</a:t>
            </a:r>
          </a:p>
          <a:p>
            <a:pPr marL="914411" lvl="2" indent="-457206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latin typeface="Centaur" panose="02030504050205020304" pitchFamily="18" charset="0"/>
                <a:ea typeface="+mj-ea"/>
                <a:cs typeface="+mj-cs"/>
              </a:rPr>
              <a:t>Our React App will serve as the game moderator</a:t>
            </a:r>
          </a:p>
          <a:p>
            <a:pPr>
              <a:spcBef>
                <a:spcPct val="0"/>
              </a:spcBef>
              <a:buNone/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34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765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Amy: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React front end, CSS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Casey: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Google Authentication, Character JSON (images, creative text)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 err="1">
                <a:latin typeface="Centaur" panose="02030504050205020304" pitchFamily="18" charset="0"/>
                <a:ea typeface="+mj-ea"/>
                <a:cs typeface="+mj-cs"/>
              </a:rPr>
              <a:t>Merek</a:t>
            </a: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socket.io, React front end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Thomas: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Redux research, socket.io</a:t>
            </a: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Tyler: </a:t>
            </a:r>
            <a:r>
              <a:rPr lang="en-US" sz="2400" dirty="0">
                <a:latin typeface="Centaur" panose="02030504050205020304" pitchFamily="18" charset="0"/>
                <a:ea typeface="+mj-ea"/>
                <a:cs typeface="+mj-cs"/>
              </a:rPr>
              <a:t>Mongoose Schemas, MongoDB setup, backend routing (controller)</a:t>
            </a:r>
            <a:endParaRPr lang="en-US" dirty="0">
              <a:latin typeface="Centaur" panose="02030504050205020304" pitchFamily="18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7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765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 : Development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54DD-1AF6-4B5D-AF04-EE150151BBB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1" rIns="91440" bIns="45721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latin typeface="Centaur" panose="02030504050205020304" pitchFamily="18" charset="0"/>
                <a:ea typeface="+mj-ea"/>
                <a:cs typeface="+mj-cs"/>
              </a:rPr>
              <a:t>Phase 1: MVP – Due Week II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atin typeface="Centaur" panose="02030504050205020304" pitchFamily="18" charset="0"/>
                <a:ea typeface="+mj-ea"/>
                <a:cs typeface="+mj-cs"/>
              </a:rPr>
              <a:t>Create React App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3200" dirty="0"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64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3880" cy="1325563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Task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66419-C865-4208-9A93-2069F160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1201435"/>
            <a:ext cx="7409330" cy="53041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4C2229-A9FB-43C2-8D83-0AA9E50A847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43176" y="4225437"/>
            <a:ext cx="333374" cy="113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7A46E8F-E794-4ABB-A87A-2272EDEA5555}"/>
              </a:ext>
            </a:extLst>
          </p:cNvPr>
          <p:cNvSpPr/>
          <p:nvPr/>
        </p:nvSpPr>
        <p:spPr>
          <a:xfrm>
            <a:off x="439616" y="4791808"/>
            <a:ext cx="2103560" cy="113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GitHub Issues to assign tasks and track App progress</a:t>
            </a:r>
          </a:p>
        </p:txBody>
      </p:sp>
    </p:spTree>
    <p:extLst>
      <p:ext uri="{BB962C8B-B14F-4D97-AF65-F5344CB8AC3E}">
        <p14:creationId xmlns:p14="http://schemas.microsoft.com/office/powerpoint/2010/main" val="353416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3880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1318847" y="1046285"/>
            <a:ext cx="9645162" cy="5503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Initialize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FDB7F-523B-487A-84CE-DF96F8CE28D1}"/>
              </a:ext>
            </a:extLst>
          </p:cNvPr>
          <p:cNvSpPr/>
          <p:nvPr/>
        </p:nvSpPr>
        <p:spPr>
          <a:xfrm>
            <a:off x="4783016" y="4712677"/>
            <a:ext cx="2716823" cy="6418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E8A41-513F-4662-9FE9-DF69B16A78B8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3305908" y="5033597"/>
            <a:ext cx="1477108" cy="63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96BD82-9A39-4A13-94D4-2319696D4C9B}"/>
              </a:ext>
            </a:extLst>
          </p:cNvPr>
          <p:cNvSpPr/>
          <p:nvPr/>
        </p:nvSpPr>
        <p:spPr>
          <a:xfrm>
            <a:off x="439615" y="4791808"/>
            <a:ext cx="2866293" cy="17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clicks this button, prompts Google Authentication if not logged in, creates new game document in DB with unique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E2B72-D441-4315-99C6-26609592818A}"/>
              </a:ext>
            </a:extLst>
          </p:cNvPr>
          <p:cNvSpPr/>
          <p:nvPr/>
        </p:nvSpPr>
        <p:spPr>
          <a:xfrm>
            <a:off x="7860323" y="1143000"/>
            <a:ext cx="3012830" cy="48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/ Logout</a:t>
            </a:r>
          </a:p>
        </p:txBody>
      </p:sp>
    </p:spTree>
    <p:extLst>
      <p:ext uri="{BB962C8B-B14F-4D97-AF65-F5344CB8AC3E}">
        <p14:creationId xmlns:p14="http://schemas.microsoft.com/office/powerpoint/2010/main" val="41343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3880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GO TO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THOMAS.IO/:ID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TO JOIN GAME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Name: __________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Gender: F o M o N o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b="1" u="sng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JOIN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49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15801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III – Night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:59 Seconds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I’m the (cosmonaut, alien, scanner, etc.)</a:t>
            </a:r>
          </a:p>
          <a:p>
            <a:endParaRPr lang="en-US" sz="2400" b="1" u="sng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My Action is ______:</a:t>
            </a: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_______ does </a:t>
            </a:r>
            <a:r>
              <a:rPr lang="en-US" sz="24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xxxxxxxxxxxxxxxxxxxxx</a:t>
            </a:r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457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3E51-5A5B-4537-A69A-3503850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046285"/>
          </a:xfrm>
          <a:noFill/>
        </p:spPr>
        <p:txBody>
          <a:bodyPr vert="horz" lIns="91440" tIns="45721" rIns="91440" bIns="45721" rtlCol="0" anchor="ctr">
            <a:noAutofit/>
          </a:bodyPr>
          <a:lstStyle/>
          <a:p>
            <a:r>
              <a:rPr lang="en-US" sz="6000" dirty="0">
                <a:latin typeface="Centaur" panose="02030504050205020304" pitchFamily="18" charset="0"/>
              </a:rPr>
              <a:t>The Colony: Wireframe IV – Day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486A7-AD15-4E96-B16D-33FD49471C82}"/>
              </a:ext>
            </a:extLst>
          </p:cNvPr>
          <p:cNvSpPr/>
          <p:nvPr/>
        </p:nvSpPr>
        <p:spPr>
          <a:xfrm>
            <a:off x="96716" y="1573823"/>
            <a:ext cx="7728438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pPr algn="ctr"/>
            <a:endParaRPr lang="en-US" sz="60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 Remain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821BE-8093-449D-95B7-4F2A58FC1148}"/>
              </a:ext>
            </a:extLst>
          </p:cNvPr>
          <p:cNvSpPr/>
          <p:nvPr/>
        </p:nvSpPr>
        <p:spPr>
          <a:xfrm>
            <a:off x="8614996" y="1573822"/>
            <a:ext cx="2939562" cy="4870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THE COLONY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Talk amongst yourselves to determine who is (whatever role you are looking to kill)</a:t>
            </a: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TIMER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2:XX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C6629-49F9-43F9-8242-2B68E4AD69F3}"/>
              </a:ext>
            </a:extLst>
          </p:cNvPr>
          <p:cNvSpPr txBox="1"/>
          <p:nvPr/>
        </p:nvSpPr>
        <p:spPr>
          <a:xfrm>
            <a:off x="1424354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C5CD-6A62-44BD-B73B-F4341433DE92}"/>
              </a:ext>
            </a:extLst>
          </p:cNvPr>
          <p:cNvSpPr txBox="1"/>
          <p:nvPr/>
        </p:nvSpPr>
        <p:spPr>
          <a:xfrm>
            <a:off x="7763608" y="1046285"/>
            <a:ext cx="435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748C-4C0F-42B1-A931-58E42D4F75DB}"/>
              </a:ext>
            </a:extLst>
          </p:cNvPr>
          <p:cNvSpPr/>
          <p:nvPr/>
        </p:nvSpPr>
        <p:spPr>
          <a:xfrm>
            <a:off x="243987" y="3008437"/>
            <a:ext cx="1815612" cy="3168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Players: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Xxxxx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Yyyyy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 err="1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Zzzzz</a:t>
            </a:r>
            <a:endParaRPr lang="en-US" sz="28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entaur" panose="02030504050205020304" pitchFamily="18" charset="0"/>
                <a:ea typeface="+mj-ea"/>
                <a:cs typeface="+mj-cs"/>
              </a:rPr>
              <a:t>…….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778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448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Alien Encounters</vt:lpstr>
      <vt:lpstr>Arial</vt:lpstr>
      <vt:lpstr>Calibri</vt:lpstr>
      <vt:lpstr>Calibri Light</vt:lpstr>
      <vt:lpstr>Centaur</vt:lpstr>
      <vt:lpstr>Office Theme</vt:lpstr>
      <vt:lpstr>The Colony</vt:lpstr>
      <vt:lpstr>The Colony: Overview</vt:lpstr>
      <vt:lpstr>The Colony: Team Responsibilities</vt:lpstr>
      <vt:lpstr>The Colony : Development Schedule</vt:lpstr>
      <vt:lpstr>The Colony: Task Management</vt:lpstr>
      <vt:lpstr>The Colony: Wireframe 1</vt:lpstr>
      <vt:lpstr>The Colony: Wireframe II</vt:lpstr>
      <vt:lpstr>The Colony: Wireframe III – Night Time</vt:lpstr>
      <vt:lpstr>The Colony: Wireframe IV – Day Time</vt:lpstr>
      <vt:lpstr>The Colony: Wireframe V – Voting</vt:lpstr>
      <vt:lpstr>The Colony: Wireframe VI – Results</vt:lpstr>
      <vt:lpstr>The Colony: Avatars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</dc:title>
  <dc:creator>Tyler Schmauch</dc:creator>
  <cp:lastModifiedBy>Tyler Schmauch</cp:lastModifiedBy>
  <cp:revision>15</cp:revision>
  <dcterms:created xsi:type="dcterms:W3CDTF">2018-06-16T17:55:33Z</dcterms:created>
  <dcterms:modified xsi:type="dcterms:W3CDTF">2018-06-20T01:45:16Z</dcterms:modified>
</cp:coreProperties>
</file>