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7" r:id="rId9"/>
    <p:sldId id="268" r:id="rId10"/>
    <p:sldId id="281" r:id="rId11"/>
    <p:sldId id="280" r:id="rId12"/>
    <p:sldId id="279" r:id="rId13"/>
    <p:sldId id="278" r:id="rId14"/>
    <p:sldId id="277" r:id="rId15"/>
    <p:sldId id="282" r:id="rId16"/>
    <p:sldId id="283" r:id="rId17"/>
    <p:sldId id="284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5C1A-9249-46B6-A3FA-291C06F3A592}" type="datetimeFigureOut">
              <a:rPr lang="nl-BE" smtClean="0"/>
              <a:t>25/01/2015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16793-0FEC-474F-8806-B64B7BFE8B0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54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16793-0FEC-474F-8806-B64B7BFE8B02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31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4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38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44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46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0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725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98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1820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58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533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15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3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66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22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415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377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2397CA-2256-44C3-B67F-E55654A536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7163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33577"/>
            <a:ext cx="9144000" cy="1620778"/>
          </a:xfrm>
        </p:spPr>
        <p:txBody>
          <a:bodyPr>
            <a:normAutofit/>
          </a:bodyPr>
          <a:lstStyle/>
          <a:p>
            <a:r>
              <a:rPr lang="nl-BE" sz="9600" b="1" i="1" dirty="0" smtClean="0">
                <a:latin typeface="Bradley Hand ITC" panose="03070402050302030203" pitchFamily="66" charset="0"/>
              </a:rPr>
              <a:t>Toys4Toys</a:t>
            </a:r>
            <a:endParaRPr lang="nl-BE" sz="9600" b="1" i="1" dirty="0">
              <a:latin typeface="Bradley Hand ITC" panose="03070402050302030203" pitchFamily="66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91728" y="4231767"/>
            <a:ext cx="4704272" cy="1655762"/>
          </a:xfrm>
        </p:spPr>
        <p:txBody>
          <a:bodyPr/>
          <a:lstStyle/>
          <a:p>
            <a:pPr algn="l"/>
            <a:r>
              <a:rPr lang="nl-BE" dirty="0" smtClean="0">
                <a:solidFill>
                  <a:schemeClr val="tx1"/>
                </a:solidFill>
              </a:rPr>
              <a:t>Examen programmeren 4 11627</a:t>
            </a:r>
          </a:p>
          <a:p>
            <a:pPr algn="l"/>
            <a:r>
              <a:rPr lang="nl-BE" dirty="0" smtClean="0">
                <a:solidFill>
                  <a:schemeClr val="tx1"/>
                </a:solidFill>
              </a:rPr>
              <a:t>Eric Michiels</a:t>
            </a:r>
          </a:p>
          <a:p>
            <a:pPr algn="l"/>
            <a:r>
              <a:rPr lang="nl-BE" dirty="0" smtClean="0">
                <a:solidFill>
                  <a:schemeClr val="tx1"/>
                </a:solidFill>
              </a:rPr>
              <a:t>Tom Adriaens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99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Eric Michiels &amp; Tom Adriaens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10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84212" y="1466490"/>
            <a:ext cx="9889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Schrijf je controller: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dirty="0"/>
              <a:t>public </a:t>
            </a:r>
            <a:r>
              <a:rPr lang="nl-BE" dirty="0" err="1"/>
              <a:t>static</a:t>
            </a:r>
            <a:r>
              <a:rPr lang="nl-BE" dirty="0"/>
              <a:t> Boeken </a:t>
            </a:r>
            <a:r>
              <a:rPr lang="nl-BE" dirty="0" err="1"/>
              <a:t>BoekAdd</a:t>
            </a:r>
            <a:r>
              <a:rPr lang="nl-BE" dirty="0"/>
              <a:t>(Boeken b)</a:t>
            </a:r>
          </a:p>
          <a:p>
            <a:r>
              <a:rPr lang="nl-BE" dirty="0"/>
              <a:t>    {</a:t>
            </a:r>
          </a:p>
          <a:p>
            <a:r>
              <a:rPr lang="nl-BE" dirty="0"/>
              <a:t>        </a:t>
            </a:r>
            <a:r>
              <a:rPr lang="nl-BE" dirty="0" err="1"/>
              <a:t>Session</a:t>
            </a:r>
            <a:r>
              <a:rPr lang="nl-BE" dirty="0"/>
              <a:t> s = </a:t>
            </a:r>
            <a:r>
              <a:rPr lang="nl-BE" dirty="0" err="1"/>
              <a:t>HibernateUtil.getSessionFactory</a:t>
            </a:r>
            <a:r>
              <a:rPr lang="nl-BE" dirty="0"/>
              <a:t>().</a:t>
            </a:r>
            <a:r>
              <a:rPr lang="nl-BE" dirty="0" err="1"/>
              <a:t>openSession</a:t>
            </a:r>
            <a:r>
              <a:rPr lang="nl-BE" dirty="0"/>
              <a:t>();</a:t>
            </a:r>
          </a:p>
          <a:p>
            <a:r>
              <a:rPr lang="nl-BE" dirty="0"/>
              <a:t>        </a:t>
            </a:r>
            <a:r>
              <a:rPr lang="nl-BE" dirty="0" err="1"/>
              <a:t>s.beginTransaction</a:t>
            </a:r>
            <a:r>
              <a:rPr lang="nl-BE" dirty="0"/>
              <a:t>();</a:t>
            </a:r>
          </a:p>
          <a:p>
            <a:r>
              <a:rPr lang="nl-BE" dirty="0"/>
              <a:t>        </a:t>
            </a:r>
            <a:r>
              <a:rPr lang="nl-BE" dirty="0" err="1"/>
              <a:t>s.saveOrUpdate</a:t>
            </a:r>
            <a:r>
              <a:rPr lang="nl-BE" dirty="0"/>
              <a:t>(b);</a:t>
            </a:r>
          </a:p>
          <a:p>
            <a:r>
              <a:rPr lang="nl-BE" dirty="0"/>
              <a:t>        </a:t>
            </a:r>
            <a:r>
              <a:rPr lang="nl-BE" dirty="0" err="1"/>
              <a:t>s.getTransaction</a:t>
            </a:r>
            <a:r>
              <a:rPr lang="nl-BE" dirty="0"/>
              <a:t>().</a:t>
            </a:r>
            <a:r>
              <a:rPr lang="nl-BE" dirty="0" err="1"/>
              <a:t>commit</a:t>
            </a:r>
            <a:r>
              <a:rPr lang="nl-BE" dirty="0"/>
              <a:t>();</a:t>
            </a:r>
          </a:p>
          <a:p>
            <a:r>
              <a:rPr lang="nl-BE" dirty="0"/>
              <a:t>        </a:t>
            </a:r>
          </a:p>
          <a:p>
            <a:r>
              <a:rPr lang="nl-BE" dirty="0"/>
              <a:t>        return b;</a:t>
            </a:r>
          </a:p>
          <a:p>
            <a:r>
              <a:rPr lang="nl-BE" dirty="0"/>
              <a:t>    </a:t>
            </a:r>
            <a:r>
              <a:rPr lang="nl-BE" dirty="0" smtClean="0"/>
              <a:t>}</a:t>
            </a:r>
          </a:p>
          <a:p>
            <a:endParaRPr lang="nl-BE" dirty="0"/>
          </a:p>
          <a:p>
            <a:r>
              <a:rPr lang="nl-BE" dirty="0" smtClean="0"/>
              <a:t>En voeg het volgende toe bovenaan je </a:t>
            </a:r>
            <a:r>
              <a:rPr lang="nl-BE" dirty="0" err="1" smtClean="0"/>
              <a:t>servlet</a:t>
            </a:r>
            <a:r>
              <a:rPr lang="nl-BE" dirty="0" smtClean="0"/>
              <a:t>:</a:t>
            </a:r>
            <a:endParaRPr lang="nl-BE" dirty="0"/>
          </a:p>
          <a:p>
            <a:endParaRPr lang="nl-BE" dirty="0" smtClean="0"/>
          </a:p>
          <a:p>
            <a:r>
              <a:rPr lang="nl-BE" dirty="0"/>
              <a:t>@</a:t>
            </a:r>
            <a:r>
              <a:rPr lang="nl-BE" dirty="0" err="1" smtClean="0"/>
              <a:t>MultipartConfig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9968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11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837127" y="1648496"/>
            <a:ext cx="95260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Deze </a:t>
            </a:r>
            <a:r>
              <a:rPr lang="nl-BE" dirty="0" err="1" smtClean="0"/>
              <a:t>multipartconfig</a:t>
            </a:r>
            <a:r>
              <a:rPr lang="nl-BE" dirty="0" smtClean="0"/>
              <a:t> laat je </a:t>
            </a:r>
            <a:r>
              <a:rPr lang="nl-BE" dirty="0" err="1" smtClean="0"/>
              <a:t>servlet</a:t>
            </a:r>
            <a:r>
              <a:rPr lang="nl-BE" dirty="0" smtClean="0"/>
              <a:t> weten dat het een image zal doorkrijgen.</a:t>
            </a:r>
          </a:p>
          <a:p>
            <a:endParaRPr lang="nl-BE" dirty="0"/>
          </a:p>
          <a:p>
            <a:r>
              <a:rPr lang="nl-BE" dirty="0" smtClean="0"/>
              <a:t>Je form daarentegen moet dit ook nog weten. Voeg daarom ook dit nog toe in je .</a:t>
            </a:r>
            <a:r>
              <a:rPr lang="nl-BE" dirty="0" err="1" smtClean="0"/>
              <a:t>jsp</a:t>
            </a:r>
            <a:r>
              <a:rPr lang="nl-BE" dirty="0" smtClean="0"/>
              <a:t> pagina in je form tag:</a:t>
            </a:r>
          </a:p>
          <a:p>
            <a:endParaRPr lang="nl-BE" dirty="0"/>
          </a:p>
          <a:p>
            <a:r>
              <a:rPr lang="nl-BE" dirty="0" err="1"/>
              <a:t>enctype</a:t>
            </a:r>
            <a:r>
              <a:rPr lang="nl-BE" dirty="0"/>
              <a:t>="</a:t>
            </a:r>
            <a:r>
              <a:rPr lang="nl-BE" dirty="0" err="1" smtClean="0"/>
              <a:t>multipart</a:t>
            </a:r>
            <a:r>
              <a:rPr lang="nl-BE" dirty="0" smtClean="0"/>
              <a:t>/form-data“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Nu kan je je POST methode in de </a:t>
            </a:r>
            <a:r>
              <a:rPr lang="nl-BE" dirty="0" err="1" smtClean="0"/>
              <a:t>servlet</a:t>
            </a:r>
            <a:r>
              <a:rPr lang="nl-BE" dirty="0" smtClean="0"/>
              <a:t> efficiënt en effectief definiëren.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7923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12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560927" y="101451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105716" y="1093887"/>
            <a:ext cx="90280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</a:t>
            </a:r>
            <a:r>
              <a:rPr lang="nl-BE" dirty="0" err="1"/>
              <a:t>protected</a:t>
            </a:r>
            <a:r>
              <a:rPr lang="nl-BE" dirty="0"/>
              <a:t> </a:t>
            </a:r>
            <a:r>
              <a:rPr lang="nl-BE" dirty="0" err="1"/>
              <a:t>void</a:t>
            </a:r>
            <a:r>
              <a:rPr lang="nl-BE" dirty="0"/>
              <a:t> </a:t>
            </a:r>
            <a:r>
              <a:rPr lang="nl-BE" dirty="0" err="1"/>
              <a:t>doPost</a:t>
            </a:r>
            <a:r>
              <a:rPr lang="nl-BE" dirty="0"/>
              <a:t>(</a:t>
            </a:r>
            <a:r>
              <a:rPr lang="nl-BE" dirty="0" err="1"/>
              <a:t>HttpServletRequest</a:t>
            </a:r>
            <a:r>
              <a:rPr lang="nl-BE" dirty="0"/>
              <a:t> </a:t>
            </a:r>
            <a:r>
              <a:rPr lang="nl-BE" dirty="0" err="1"/>
              <a:t>request</a:t>
            </a:r>
            <a:r>
              <a:rPr lang="nl-BE" dirty="0"/>
              <a:t>, </a:t>
            </a:r>
            <a:r>
              <a:rPr lang="nl-BE" dirty="0" err="1"/>
              <a:t>HttpServletResponse</a:t>
            </a:r>
            <a:r>
              <a:rPr lang="nl-BE" dirty="0"/>
              <a:t> response</a:t>
            </a:r>
            <a:r>
              <a:rPr lang="nl-BE" dirty="0" smtClean="0"/>
              <a:t>) </a:t>
            </a:r>
            <a:r>
              <a:rPr lang="nl-BE" dirty="0" err="1"/>
              <a:t>throws</a:t>
            </a:r>
            <a:r>
              <a:rPr lang="nl-BE" dirty="0"/>
              <a:t> </a:t>
            </a:r>
            <a:r>
              <a:rPr lang="nl-BE" dirty="0" err="1"/>
              <a:t>ServletException</a:t>
            </a:r>
            <a:r>
              <a:rPr lang="nl-BE" dirty="0"/>
              <a:t>, </a:t>
            </a:r>
            <a:r>
              <a:rPr lang="nl-BE" dirty="0" err="1"/>
              <a:t>IOException</a:t>
            </a:r>
            <a:r>
              <a:rPr lang="nl-BE" dirty="0"/>
              <a:t> </a:t>
            </a:r>
            <a:r>
              <a:rPr lang="nl-BE" dirty="0" smtClean="0"/>
              <a:t>{ </a:t>
            </a:r>
            <a:r>
              <a:rPr lang="nl-BE" dirty="0" err="1"/>
              <a:t>processRequest</a:t>
            </a:r>
            <a:r>
              <a:rPr lang="nl-BE" dirty="0"/>
              <a:t>(</a:t>
            </a:r>
            <a:r>
              <a:rPr lang="nl-BE" dirty="0" err="1"/>
              <a:t>request</a:t>
            </a:r>
            <a:r>
              <a:rPr lang="nl-BE" dirty="0"/>
              <a:t>, response);</a:t>
            </a:r>
          </a:p>
          <a:p>
            <a:r>
              <a:rPr lang="nl-BE" dirty="0"/>
              <a:t>        </a:t>
            </a:r>
          </a:p>
          <a:p>
            <a:r>
              <a:rPr lang="nl-BE" dirty="0"/>
              <a:t>        Cookie[] cookies = </a:t>
            </a:r>
            <a:r>
              <a:rPr lang="nl-BE" dirty="0" err="1"/>
              <a:t>request.getCookies</a:t>
            </a:r>
            <a:r>
              <a:rPr lang="nl-BE" dirty="0"/>
              <a:t>();</a:t>
            </a:r>
          </a:p>
          <a:p>
            <a:endParaRPr lang="nl-BE" dirty="0"/>
          </a:p>
          <a:p>
            <a:r>
              <a:rPr lang="nl-BE" dirty="0"/>
              <a:t>        </a:t>
            </a:r>
            <a:r>
              <a:rPr lang="nl-BE" dirty="0" err="1"/>
              <a:t>for</a:t>
            </a:r>
            <a:r>
              <a:rPr lang="nl-BE" dirty="0"/>
              <a:t> (Cookie c : cookies) {</a:t>
            </a:r>
          </a:p>
          <a:p>
            <a:r>
              <a:rPr lang="nl-BE" dirty="0"/>
              <a:t>            </a:t>
            </a:r>
            <a:r>
              <a:rPr lang="nl-BE" dirty="0" err="1"/>
              <a:t>if</a:t>
            </a:r>
            <a:r>
              <a:rPr lang="nl-BE" dirty="0"/>
              <a:t> (</a:t>
            </a:r>
            <a:r>
              <a:rPr lang="nl-BE" dirty="0" err="1"/>
              <a:t>c.getName</a:t>
            </a:r>
            <a:r>
              <a:rPr lang="nl-BE" dirty="0"/>
              <a:t>().</a:t>
            </a:r>
            <a:r>
              <a:rPr lang="nl-BE" dirty="0" err="1"/>
              <a:t>equals</a:t>
            </a:r>
            <a:r>
              <a:rPr lang="nl-BE" dirty="0"/>
              <a:t>("userT4T") &amp;&amp; </a:t>
            </a:r>
            <a:r>
              <a:rPr lang="nl-BE" dirty="0" err="1"/>
              <a:t>c.getValue</a:t>
            </a:r>
            <a:r>
              <a:rPr lang="nl-BE" dirty="0"/>
              <a:t>() != </a:t>
            </a:r>
            <a:r>
              <a:rPr lang="nl-BE" dirty="0" err="1"/>
              <a:t>null</a:t>
            </a:r>
            <a:r>
              <a:rPr lang="nl-BE" dirty="0"/>
              <a:t>) {</a:t>
            </a:r>
          </a:p>
          <a:p>
            <a:r>
              <a:rPr lang="nl-BE" dirty="0"/>
              <a:t>                </a:t>
            </a:r>
          </a:p>
          <a:p>
            <a:r>
              <a:rPr lang="nl-BE" dirty="0" smtClean="0"/>
              <a:t>        </a:t>
            </a:r>
            <a:r>
              <a:rPr lang="nl-BE" dirty="0"/>
              <a:t>Persoon p = </a:t>
            </a:r>
            <a:r>
              <a:rPr lang="nl-BE" dirty="0" err="1"/>
              <a:t>PersoonService.VindPersoon</a:t>
            </a:r>
            <a:r>
              <a:rPr lang="nl-BE" dirty="0"/>
              <a:t>(</a:t>
            </a:r>
            <a:r>
              <a:rPr lang="nl-BE" dirty="0" err="1"/>
              <a:t>c.getValue</a:t>
            </a:r>
            <a:r>
              <a:rPr lang="nl-BE" dirty="0"/>
              <a:t>());</a:t>
            </a:r>
          </a:p>
          <a:p>
            <a:r>
              <a:rPr lang="nl-BE" dirty="0"/>
              <a:t>        Boeken b = new Boeken();</a:t>
            </a:r>
          </a:p>
          <a:p>
            <a:r>
              <a:rPr lang="nl-BE" dirty="0"/>
              <a:t>        </a:t>
            </a:r>
          </a:p>
          <a:p>
            <a:r>
              <a:rPr lang="nl-BE" dirty="0"/>
              <a:t>        </a:t>
            </a:r>
            <a:r>
              <a:rPr lang="nl-BE" dirty="0" err="1"/>
              <a:t>b.setAuteur</a:t>
            </a:r>
            <a:r>
              <a:rPr lang="nl-BE" dirty="0"/>
              <a:t>(</a:t>
            </a:r>
            <a:r>
              <a:rPr lang="nl-BE" dirty="0" err="1"/>
              <a:t>request.getParameter</a:t>
            </a:r>
            <a:r>
              <a:rPr lang="nl-BE" dirty="0"/>
              <a:t>("Auteur"));</a:t>
            </a:r>
          </a:p>
          <a:p>
            <a:r>
              <a:rPr lang="nl-BE" dirty="0"/>
              <a:t>        </a:t>
            </a:r>
            <a:r>
              <a:rPr lang="nl-BE" dirty="0" err="1"/>
              <a:t>b.setUitgeverij</a:t>
            </a:r>
            <a:r>
              <a:rPr lang="nl-BE" dirty="0"/>
              <a:t>(</a:t>
            </a:r>
            <a:r>
              <a:rPr lang="nl-BE" dirty="0" err="1"/>
              <a:t>request.getParameter</a:t>
            </a:r>
            <a:r>
              <a:rPr lang="nl-BE" dirty="0"/>
              <a:t>("Uitgeverij"));</a:t>
            </a:r>
          </a:p>
          <a:p>
            <a:r>
              <a:rPr lang="nl-BE" dirty="0"/>
              <a:t>        </a:t>
            </a:r>
            <a:r>
              <a:rPr lang="nl-BE" dirty="0" err="1"/>
              <a:t>b.setOmschrijving</a:t>
            </a:r>
            <a:r>
              <a:rPr lang="nl-BE" dirty="0"/>
              <a:t>(</a:t>
            </a:r>
            <a:r>
              <a:rPr lang="nl-BE" dirty="0" err="1"/>
              <a:t>request.getParameter</a:t>
            </a:r>
            <a:r>
              <a:rPr lang="nl-BE" dirty="0"/>
              <a:t>("Omschrijving"));</a:t>
            </a:r>
          </a:p>
          <a:p>
            <a:r>
              <a:rPr lang="nl-BE" dirty="0"/>
              <a:t>        </a:t>
            </a:r>
            <a:r>
              <a:rPr lang="nl-BE" dirty="0" err="1"/>
              <a:t>b.setCategorie</a:t>
            </a:r>
            <a:r>
              <a:rPr lang="nl-BE" dirty="0"/>
              <a:t>(</a:t>
            </a:r>
            <a:r>
              <a:rPr lang="nl-BE" dirty="0" err="1"/>
              <a:t>request.getParameter</a:t>
            </a:r>
            <a:r>
              <a:rPr lang="nl-BE" dirty="0"/>
              <a:t>("Categorie"));</a:t>
            </a:r>
          </a:p>
          <a:p>
            <a:r>
              <a:rPr lang="nl-BE" dirty="0"/>
              <a:t>        </a:t>
            </a:r>
            <a:r>
              <a:rPr lang="nl-BE" dirty="0" err="1"/>
              <a:t>b.setTitel</a:t>
            </a:r>
            <a:r>
              <a:rPr lang="nl-BE" dirty="0"/>
              <a:t>(</a:t>
            </a:r>
            <a:r>
              <a:rPr lang="nl-BE" dirty="0" err="1"/>
              <a:t>request.getParameter</a:t>
            </a:r>
            <a:r>
              <a:rPr lang="nl-BE" dirty="0"/>
              <a:t>("Titel"));</a:t>
            </a:r>
          </a:p>
          <a:p>
            <a:r>
              <a:rPr lang="nl-BE" dirty="0"/>
              <a:t>        </a:t>
            </a:r>
            <a:r>
              <a:rPr lang="nl-BE" dirty="0" err="1"/>
              <a:t>b.setPersoon</a:t>
            </a:r>
            <a:r>
              <a:rPr lang="nl-BE" dirty="0"/>
              <a:t>(p);</a:t>
            </a:r>
          </a:p>
        </p:txBody>
      </p:sp>
    </p:spTree>
    <p:extLst>
      <p:ext uri="{BB962C8B-B14F-4D97-AF65-F5344CB8AC3E}">
        <p14:creationId xmlns:p14="http://schemas.microsoft.com/office/powerpoint/2010/main" val="164763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13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612443" y="183754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84212" y="1326524"/>
            <a:ext cx="98635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Part </a:t>
            </a:r>
            <a:r>
              <a:rPr lang="nl-BE" dirty="0" err="1"/>
              <a:t>filePart</a:t>
            </a:r>
            <a:r>
              <a:rPr lang="nl-BE" dirty="0"/>
              <a:t> = </a:t>
            </a:r>
            <a:r>
              <a:rPr lang="nl-BE" dirty="0" err="1"/>
              <a:t>request.getPart</a:t>
            </a:r>
            <a:r>
              <a:rPr lang="nl-BE" dirty="0"/>
              <a:t>("</a:t>
            </a:r>
            <a:r>
              <a:rPr lang="nl-BE" dirty="0" err="1"/>
              <a:t>upfileBoek</a:t>
            </a:r>
            <a:r>
              <a:rPr lang="nl-BE" dirty="0"/>
              <a:t>"); </a:t>
            </a:r>
          </a:p>
          <a:p>
            <a:r>
              <a:rPr lang="nl-BE" dirty="0"/>
              <a:t>        String </a:t>
            </a:r>
            <a:r>
              <a:rPr lang="nl-BE" dirty="0" err="1"/>
              <a:t>fileName</a:t>
            </a:r>
            <a:r>
              <a:rPr lang="nl-BE" dirty="0"/>
              <a:t> = </a:t>
            </a:r>
            <a:r>
              <a:rPr lang="nl-BE" dirty="0" err="1"/>
              <a:t>filePart.getSubmittedFileName</a:t>
            </a:r>
            <a:r>
              <a:rPr lang="nl-BE" dirty="0"/>
              <a:t>();</a:t>
            </a:r>
          </a:p>
          <a:p>
            <a:r>
              <a:rPr lang="nl-BE" dirty="0"/>
              <a:t>        </a:t>
            </a:r>
            <a:r>
              <a:rPr lang="nl-BE" dirty="0" err="1"/>
              <a:t>InputStream</a:t>
            </a:r>
            <a:r>
              <a:rPr lang="nl-BE" dirty="0"/>
              <a:t> </a:t>
            </a:r>
            <a:r>
              <a:rPr lang="nl-BE" dirty="0" err="1"/>
              <a:t>fileContent</a:t>
            </a:r>
            <a:r>
              <a:rPr lang="nl-BE" dirty="0"/>
              <a:t> = </a:t>
            </a:r>
            <a:r>
              <a:rPr lang="nl-BE" dirty="0" err="1"/>
              <a:t>filePart.getInputStream</a:t>
            </a:r>
            <a:r>
              <a:rPr lang="nl-BE" dirty="0"/>
              <a:t>();</a:t>
            </a:r>
          </a:p>
          <a:p>
            <a:r>
              <a:rPr lang="nl-BE" dirty="0"/>
              <a:t>        byte[] bytes = </a:t>
            </a:r>
            <a:r>
              <a:rPr lang="nl-BE" dirty="0" err="1"/>
              <a:t>IOUtils.toByteArray</a:t>
            </a:r>
            <a:r>
              <a:rPr lang="nl-BE" dirty="0"/>
              <a:t>(</a:t>
            </a:r>
            <a:r>
              <a:rPr lang="nl-BE" dirty="0" err="1"/>
              <a:t>fileContent</a:t>
            </a:r>
            <a:r>
              <a:rPr lang="nl-BE" dirty="0"/>
              <a:t>);</a:t>
            </a:r>
          </a:p>
          <a:p>
            <a:r>
              <a:rPr lang="nl-BE" dirty="0"/>
              <a:t>        </a:t>
            </a:r>
          </a:p>
          <a:p>
            <a:r>
              <a:rPr lang="nl-BE" dirty="0"/>
              <a:t>        </a:t>
            </a:r>
            <a:r>
              <a:rPr lang="nl-BE" dirty="0" err="1"/>
              <a:t>b.setBoekenFoto</a:t>
            </a:r>
            <a:r>
              <a:rPr lang="nl-BE" dirty="0"/>
              <a:t>(bytes</a:t>
            </a:r>
            <a:r>
              <a:rPr lang="nl-BE" dirty="0" smtClean="0"/>
              <a:t>);        </a:t>
            </a:r>
            <a:endParaRPr lang="nl-BE" dirty="0"/>
          </a:p>
          <a:p>
            <a:r>
              <a:rPr lang="nl-BE" dirty="0"/>
              <a:t>        </a:t>
            </a:r>
            <a:r>
              <a:rPr lang="nl-BE" dirty="0" err="1"/>
              <a:t>BoekService.BoekAdd</a:t>
            </a:r>
            <a:r>
              <a:rPr lang="nl-BE" dirty="0"/>
              <a:t>(b</a:t>
            </a:r>
            <a:r>
              <a:rPr lang="nl-BE" dirty="0" smtClean="0"/>
              <a:t>);</a:t>
            </a:r>
          </a:p>
          <a:p>
            <a:r>
              <a:rPr lang="nl-BE" dirty="0"/>
              <a:t> </a:t>
            </a:r>
            <a:r>
              <a:rPr lang="nl-BE" dirty="0" err="1"/>
              <a:t>RequestDispatcher</a:t>
            </a:r>
            <a:r>
              <a:rPr lang="nl-BE" dirty="0"/>
              <a:t> </a:t>
            </a:r>
            <a:r>
              <a:rPr lang="nl-BE" dirty="0" err="1"/>
              <a:t>dispatcher</a:t>
            </a:r>
            <a:r>
              <a:rPr lang="nl-BE" dirty="0"/>
              <a:t> = </a:t>
            </a:r>
            <a:r>
              <a:rPr lang="nl-BE" dirty="0" err="1"/>
              <a:t>request.getRequestDispatcher</a:t>
            </a:r>
            <a:r>
              <a:rPr lang="nl-BE" dirty="0"/>
              <a:t>("</a:t>
            </a:r>
            <a:r>
              <a:rPr lang="nl-BE" dirty="0" err="1"/>
              <a:t>PersoonDetailOverzicht.jsp</a:t>
            </a:r>
            <a:r>
              <a:rPr lang="nl-BE" dirty="0"/>
              <a:t>");</a:t>
            </a:r>
          </a:p>
          <a:p>
            <a:r>
              <a:rPr lang="nl-BE" dirty="0"/>
              <a:t>        </a:t>
            </a:r>
            <a:r>
              <a:rPr lang="nl-BE" dirty="0" err="1"/>
              <a:t>dispatcher.forward</a:t>
            </a:r>
            <a:r>
              <a:rPr lang="nl-BE" dirty="0"/>
              <a:t>(</a:t>
            </a:r>
            <a:r>
              <a:rPr lang="nl-BE" dirty="0" err="1"/>
              <a:t>request</a:t>
            </a:r>
            <a:r>
              <a:rPr lang="nl-BE" dirty="0"/>
              <a:t>, response);</a:t>
            </a:r>
          </a:p>
          <a:p>
            <a:r>
              <a:rPr lang="nl-BE" dirty="0"/>
              <a:t>    }</a:t>
            </a:r>
          </a:p>
          <a:p>
            <a:r>
              <a:rPr lang="nl-BE" dirty="0"/>
              <a:t>            </a:t>
            </a:r>
            <a:r>
              <a:rPr lang="nl-BE" dirty="0" err="1"/>
              <a:t>else</a:t>
            </a:r>
            <a:r>
              <a:rPr lang="nl-BE" dirty="0"/>
              <a:t>{</a:t>
            </a:r>
          </a:p>
          <a:p>
            <a:r>
              <a:rPr lang="nl-BE" dirty="0"/>
              <a:t>                    </a:t>
            </a:r>
            <a:r>
              <a:rPr lang="nl-BE" dirty="0" err="1"/>
              <a:t>request.getSession</a:t>
            </a:r>
            <a:r>
              <a:rPr lang="nl-BE" dirty="0"/>
              <a:t>();                                        </a:t>
            </a:r>
          </a:p>
          <a:p>
            <a:r>
              <a:rPr lang="nl-BE" dirty="0"/>
              <a:t>                    </a:t>
            </a:r>
            <a:r>
              <a:rPr lang="nl-BE" dirty="0" err="1"/>
              <a:t>RequestDispatcher</a:t>
            </a:r>
            <a:r>
              <a:rPr lang="nl-BE" dirty="0"/>
              <a:t> </a:t>
            </a:r>
            <a:r>
              <a:rPr lang="nl-BE" dirty="0" err="1"/>
              <a:t>dispatcher</a:t>
            </a:r>
            <a:r>
              <a:rPr lang="nl-BE" dirty="0"/>
              <a:t> = </a:t>
            </a:r>
            <a:r>
              <a:rPr lang="nl-BE" dirty="0" err="1"/>
              <a:t>request.getRequestDispatcher</a:t>
            </a:r>
            <a:r>
              <a:rPr lang="nl-BE" dirty="0"/>
              <a:t>("</a:t>
            </a:r>
            <a:r>
              <a:rPr lang="nl-BE" dirty="0" err="1"/>
              <a:t>Login.jsp</a:t>
            </a:r>
            <a:r>
              <a:rPr lang="nl-BE" dirty="0"/>
              <a:t>");</a:t>
            </a:r>
          </a:p>
          <a:p>
            <a:r>
              <a:rPr lang="nl-BE" dirty="0"/>
              <a:t>                    </a:t>
            </a:r>
            <a:r>
              <a:rPr lang="nl-BE" dirty="0" err="1"/>
              <a:t>dispatcher.forward</a:t>
            </a:r>
            <a:r>
              <a:rPr lang="nl-BE" dirty="0"/>
              <a:t>(</a:t>
            </a:r>
            <a:r>
              <a:rPr lang="nl-BE" dirty="0" err="1"/>
              <a:t>request</a:t>
            </a:r>
            <a:r>
              <a:rPr lang="nl-BE" dirty="0"/>
              <a:t>, response);</a:t>
            </a:r>
          </a:p>
          <a:p>
            <a:r>
              <a:rPr lang="nl-BE" dirty="0"/>
              <a:t>                }</a:t>
            </a:r>
          </a:p>
          <a:p>
            <a:r>
              <a:rPr lang="nl-BE" dirty="0"/>
              <a:t>    </a:t>
            </a:r>
            <a:r>
              <a:rPr lang="nl-BE" dirty="0" smtClean="0"/>
              <a:t>}    </a:t>
            </a:r>
            <a:r>
              <a:rPr lang="nl-BE" dirty="0"/>
              <a:t>}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8135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14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15474" y="178724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914400" y="1313645"/>
            <a:ext cx="9247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Deze code werkte perfect maar gaf wel de bekende en verguisde </a:t>
            </a:r>
            <a:r>
              <a:rPr lang="nl-BE" dirty="0" err="1" smtClean="0"/>
              <a:t>NullpointerException</a:t>
            </a:r>
            <a:r>
              <a:rPr lang="nl-BE" dirty="0" smtClean="0"/>
              <a:t> als je geen file had gekozen bij het updaten van je record.</a:t>
            </a:r>
          </a:p>
          <a:p>
            <a:endParaRPr lang="nl-BE" dirty="0"/>
          </a:p>
          <a:p>
            <a:r>
              <a:rPr lang="nl-BE" dirty="0" smtClean="0"/>
              <a:t>Dit hebben we opgelost door de volgende code te gebruiken in de update </a:t>
            </a:r>
            <a:r>
              <a:rPr lang="nl-BE" dirty="0" err="1" smtClean="0"/>
              <a:t>servlet</a:t>
            </a:r>
            <a:r>
              <a:rPr lang="nl-BE" dirty="0" smtClean="0"/>
              <a:t>: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/>
              <a:t>if</a:t>
            </a:r>
            <a:r>
              <a:rPr lang="nl-BE" dirty="0"/>
              <a:t> (</a:t>
            </a:r>
            <a:r>
              <a:rPr lang="nl-BE" dirty="0" err="1"/>
              <a:t>bytes.length</a:t>
            </a:r>
            <a:r>
              <a:rPr lang="nl-BE" dirty="0"/>
              <a:t> == 0) {</a:t>
            </a:r>
          </a:p>
          <a:p>
            <a:r>
              <a:rPr lang="nl-BE" dirty="0"/>
              <a:t>                   byte[] </a:t>
            </a:r>
            <a:r>
              <a:rPr lang="nl-BE" dirty="0" err="1"/>
              <a:t>imgBoek</a:t>
            </a:r>
            <a:r>
              <a:rPr lang="nl-BE" dirty="0"/>
              <a:t> = </a:t>
            </a:r>
            <a:r>
              <a:rPr lang="nl-BE" dirty="0" err="1"/>
              <a:t>BoekService.SelectFoto</a:t>
            </a:r>
            <a:r>
              <a:rPr lang="nl-BE" dirty="0"/>
              <a:t>(</a:t>
            </a:r>
            <a:r>
              <a:rPr lang="nl-BE" dirty="0" err="1"/>
              <a:t>Integer.parseInt</a:t>
            </a:r>
            <a:r>
              <a:rPr lang="nl-BE" dirty="0"/>
              <a:t>(</a:t>
            </a:r>
            <a:r>
              <a:rPr lang="nl-BE" dirty="0" err="1"/>
              <a:t>request.getParameter</a:t>
            </a:r>
            <a:r>
              <a:rPr lang="nl-BE" dirty="0"/>
              <a:t>("</a:t>
            </a:r>
            <a:r>
              <a:rPr lang="nl-BE" dirty="0" err="1"/>
              <a:t>id</a:t>
            </a:r>
            <a:r>
              <a:rPr lang="nl-BE" dirty="0"/>
              <a:t>")));</a:t>
            </a:r>
          </a:p>
          <a:p>
            <a:r>
              <a:rPr lang="nl-BE" dirty="0"/>
              <a:t>                   </a:t>
            </a:r>
            <a:r>
              <a:rPr lang="nl-BE" dirty="0" err="1"/>
              <a:t>b.setBoekenFoto</a:t>
            </a:r>
            <a:r>
              <a:rPr lang="nl-BE" dirty="0"/>
              <a:t>(</a:t>
            </a:r>
            <a:r>
              <a:rPr lang="nl-BE" dirty="0" err="1"/>
              <a:t>imgBoek</a:t>
            </a:r>
            <a:r>
              <a:rPr lang="nl-BE" dirty="0"/>
              <a:t>);</a:t>
            </a:r>
          </a:p>
          <a:p>
            <a:r>
              <a:rPr lang="nl-BE" dirty="0"/>
              <a:t>                }</a:t>
            </a:r>
          </a:p>
          <a:p>
            <a:r>
              <a:rPr lang="nl-BE" dirty="0"/>
              <a:t>                </a:t>
            </a:r>
            <a:r>
              <a:rPr lang="nl-BE" dirty="0" err="1"/>
              <a:t>else</a:t>
            </a:r>
            <a:r>
              <a:rPr lang="nl-BE" dirty="0"/>
              <a:t>{</a:t>
            </a:r>
          </a:p>
          <a:p>
            <a:r>
              <a:rPr lang="nl-BE" dirty="0"/>
              <a:t>                    </a:t>
            </a:r>
            <a:r>
              <a:rPr lang="nl-BE" dirty="0" err="1"/>
              <a:t>b.setBoekenFoto</a:t>
            </a:r>
            <a:r>
              <a:rPr lang="nl-BE" dirty="0"/>
              <a:t>(bytes);</a:t>
            </a:r>
          </a:p>
          <a:p>
            <a:r>
              <a:rPr lang="nl-BE" dirty="0"/>
              <a:t>                </a:t>
            </a:r>
            <a:r>
              <a:rPr lang="nl-BE" dirty="0" smtClean="0"/>
              <a:t>}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4926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15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15474" y="178724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914400" y="1313645"/>
            <a:ext cx="9247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BoekService.SelectFoto</a:t>
            </a:r>
            <a:r>
              <a:rPr lang="nl-BE" dirty="0"/>
              <a:t>(</a:t>
            </a:r>
            <a:r>
              <a:rPr lang="nl-BE" dirty="0" err="1"/>
              <a:t>Integer.parseInt</a:t>
            </a:r>
            <a:r>
              <a:rPr lang="nl-BE" dirty="0"/>
              <a:t>(</a:t>
            </a:r>
            <a:r>
              <a:rPr lang="nl-BE" dirty="0" err="1"/>
              <a:t>request.getParameter</a:t>
            </a:r>
            <a:r>
              <a:rPr lang="nl-BE" dirty="0"/>
              <a:t>("</a:t>
            </a:r>
            <a:r>
              <a:rPr lang="nl-BE" dirty="0" err="1"/>
              <a:t>id</a:t>
            </a:r>
            <a:r>
              <a:rPr lang="nl-BE" dirty="0"/>
              <a:t>")));</a:t>
            </a:r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/>
              <a:t>public </a:t>
            </a:r>
            <a:r>
              <a:rPr lang="nl-BE" dirty="0" err="1"/>
              <a:t>static</a:t>
            </a:r>
            <a:r>
              <a:rPr lang="nl-BE" dirty="0"/>
              <a:t> byte[] </a:t>
            </a:r>
            <a:r>
              <a:rPr lang="nl-BE" dirty="0" err="1"/>
              <a:t>SelectFoto</a:t>
            </a:r>
            <a:r>
              <a:rPr lang="nl-BE" dirty="0"/>
              <a:t>(int </a:t>
            </a:r>
            <a:r>
              <a:rPr lang="nl-BE" dirty="0" err="1"/>
              <a:t>id</a:t>
            </a:r>
            <a:r>
              <a:rPr lang="nl-BE" dirty="0"/>
              <a:t>)</a:t>
            </a:r>
          </a:p>
          <a:p>
            <a:r>
              <a:rPr lang="nl-BE" dirty="0"/>
              <a:t>    {</a:t>
            </a:r>
          </a:p>
          <a:p>
            <a:r>
              <a:rPr lang="nl-BE" dirty="0"/>
              <a:t>        </a:t>
            </a:r>
            <a:r>
              <a:rPr lang="nl-BE" dirty="0" err="1"/>
              <a:t>Session</a:t>
            </a:r>
            <a:r>
              <a:rPr lang="nl-BE" dirty="0"/>
              <a:t> s  = </a:t>
            </a:r>
            <a:r>
              <a:rPr lang="nl-BE" dirty="0" err="1"/>
              <a:t>HibernateUtil.getSessionFactory</a:t>
            </a:r>
            <a:r>
              <a:rPr lang="nl-BE" dirty="0"/>
              <a:t>().</a:t>
            </a:r>
            <a:r>
              <a:rPr lang="nl-BE" dirty="0" err="1"/>
              <a:t>openSession</a:t>
            </a:r>
            <a:r>
              <a:rPr lang="nl-BE" dirty="0"/>
              <a:t>();</a:t>
            </a:r>
          </a:p>
          <a:p>
            <a:r>
              <a:rPr lang="nl-BE" dirty="0"/>
              <a:t>        Query q = </a:t>
            </a:r>
            <a:r>
              <a:rPr lang="nl-BE" dirty="0" err="1"/>
              <a:t>s.createQuery</a:t>
            </a:r>
            <a:r>
              <a:rPr lang="nl-BE" dirty="0"/>
              <a:t>("select </a:t>
            </a:r>
            <a:r>
              <a:rPr lang="nl-BE" dirty="0" err="1"/>
              <a:t>b.boekenFoto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Boeken b </a:t>
            </a:r>
            <a:r>
              <a:rPr lang="nl-BE" dirty="0" err="1"/>
              <a:t>where</a:t>
            </a:r>
            <a:r>
              <a:rPr lang="nl-BE" dirty="0"/>
              <a:t> b.id =" +</a:t>
            </a:r>
            <a:r>
              <a:rPr lang="nl-BE" dirty="0" err="1"/>
              <a:t>id</a:t>
            </a:r>
            <a:r>
              <a:rPr lang="nl-BE" dirty="0"/>
              <a:t>+"");</a:t>
            </a:r>
          </a:p>
          <a:p>
            <a:r>
              <a:rPr lang="nl-BE" dirty="0"/>
              <a:t>        return (byte[])</a:t>
            </a:r>
            <a:r>
              <a:rPr lang="nl-BE" dirty="0" err="1"/>
              <a:t>q.uniqueResult</a:t>
            </a:r>
            <a:r>
              <a:rPr lang="nl-BE" dirty="0"/>
              <a:t>();        </a:t>
            </a:r>
          </a:p>
          <a:p>
            <a:r>
              <a:rPr lang="nl-BE" dirty="0"/>
              <a:t>    }</a:t>
            </a:r>
          </a:p>
        </p:txBody>
      </p:sp>
      <p:cxnSp>
        <p:nvCxnSpPr>
          <p:cNvPr id="8" name="Gebogen verbindingslijn 7"/>
          <p:cNvCxnSpPr/>
          <p:nvPr/>
        </p:nvCxnSpPr>
        <p:spPr>
          <a:xfrm rot="16200000" flipH="1">
            <a:off x="2813954" y="1880315"/>
            <a:ext cx="1107583" cy="695460"/>
          </a:xfrm>
          <a:prstGeom prst="bentConnector3">
            <a:avLst/>
          </a:prstGeom>
          <a:ln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361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16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15474" y="178724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886775" y="1067245"/>
            <a:ext cx="924703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Hoe werkt de cookie?</a:t>
            </a:r>
          </a:p>
          <a:p>
            <a:endParaRPr lang="nl-BE" dirty="0"/>
          </a:p>
          <a:p>
            <a:r>
              <a:rPr lang="nl-BE" dirty="0" err="1"/>
              <a:t>boolean</a:t>
            </a:r>
            <a:r>
              <a:rPr lang="nl-BE" dirty="0"/>
              <a:t> </a:t>
            </a:r>
            <a:r>
              <a:rPr lang="nl-BE" dirty="0" err="1"/>
              <a:t>verify</a:t>
            </a:r>
            <a:r>
              <a:rPr lang="nl-BE" dirty="0"/>
              <a:t> = </a:t>
            </a:r>
            <a:r>
              <a:rPr lang="nl-BE" dirty="0" err="1"/>
              <a:t>LoginService.LoginVerify</a:t>
            </a:r>
            <a:r>
              <a:rPr lang="nl-BE" dirty="0"/>
              <a:t>(</a:t>
            </a:r>
            <a:r>
              <a:rPr lang="nl-BE" dirty="0" err="1"/>
              <a:t>request.getParameter</a:t>
            </a:r>
            <a:r>
              <a:rPr lang="nl-BE" dirty="0"/>
              <a:t>("username"), </a:t>
            </a:r>
            <a:r>
              <a:rPr lang="nl-BE" dirty="0" err="1"/>
              <a:t>request.getParameter</a:t>
            </a:r>
            <a:r>
              <a:rPr lang="nl-BE" dirty="0"/>
              <a:t>("password</a:t>
            </a:r>
            <a:r>
              <a:rPr lang="nl-BE" dirty="0" smtClean="0"/>
              <a:t>"));            </a:t>
            </a:r>
            <a:endParaRPr lang="nl-BE" dirty="0"/>
          </a:p>
          <a:p>
            <a:r>
              <a:rPr lang="nl-BE" dirty="0"/>
              <a:t>        </a:t>
            </a:r>
            <a:r>
              <a:rPr lang="nl-BE" dirty="0" err="1"/>
              <a:t>if</a:t>
            </a:r>
            <a:r>
              <a:rPr lang="nl-BE" dirty="0"/>
              <a:t> (</a:t>
            </a:r>
            <a:r>
              <a:rPr lang="nl-BE" dirty="0" err="1"/>
              <a:t>verify</a:t>
            </a:r>
            <a:r>
              <a:rPr lang="nl-BE" dirty="0" smtClean="0"/>
              <a:t>){        </a:t>
            </a:r>
            <a:endParaRPr lang="nl-BE" dirty="0"/>
          </a:p>
          <a:p>
            <a:r>
              <a:rPr lang="nl-BE" dirty="0"/>
              <a:t>        Cookie c = new Cookie("userT4T",request.getParameter("username"));</a:t>
            </a:r>
          </a:p>
          <a:p>
            <a:r>
              <a:rPr lang="nl-BE" dirty="0"/>
              <a:t>        </a:t>
            </a:r>
            <a:r>
              <a:rPr lang="nl-BE" dirty="0" err="1"/>
              <a:t>c.setMaxAge</a:t>
            </a:r>
            <a:r>
              <a:rPr lang="nl-BE" dirty="0"/>
              <a:t>(-1</a:t>
            </a:r>
            <a:r>
              <a:rPr lang="nl-BE" dirty="0" smtClean="0"/>
              <a:t>);  </a:t>
            </a:r>
            <a:endParaRPr lang="nl-BE" dirty="0"/>
          </a:p>
          <a:p>
            <a:r>
              <a:rPr lang="nl-BE" dirty="0"/>
              <a:t>        </a:t>
            </a:r>
            <a:r>
              <a:rPr lang="nl-BE" dirty="0" err="1"/>
              <a:t>response.addCookie</a:t>
            </a:r>
            <a:r>
              <a:rPr lang="nl-BE" dirty="0"/>
              <a:t>(c</a:t>
            </a:r>
            <a:r>
              <a:rPr lang="nl-BE" dirty="0" smtClean="0"/>
              <a:t>);           </a:t>
            </a:r>
            <a:endParaRPr lang="nl-BE" dirty="0"/>
          </a:p>
          <a:p>
            <a:r>
              <a:rPr lang="nl-BE" dirty="0"/>
              <a:t>         </a:t>
            </a:r>
          </a:p>
          <a:p>
            <a:r>
              <a:rPr lang="nl-BE" dirty="0"/>
              <a:t>        </a:t>
            </a:r>
            <a:r>
              <a:rPr lang="nl-BE" dirty="0" err="1"/>
              <a:t>request.getSession</a:t>
            </a:r>
            <a:r>
              <a:rPr lang="nl-BE" dirty="0"/>
              <a:t>().</a:t>
            </a:r>
            <a:r>
              <a:rPr lang="nl-BE" dirty="0" err="1"/>
              <a:t>setAttribute</a:t>
            </a:r>
            <a:r>
              <a:rPr lang="nl-BE" dirty="0"/>
              <a:t>("</a:t>
            </a:r>
            <a:r>
              <a:rPr lang="nl-BE" dirty="0" err="1"/>
              <a:t>vm</a:t>
            </a:r>
            <a:r>
              <a:rPr lang="nl-BE" dirty="0"/>
              <a:t>", </a:t>
            </a:r>
            <a:r>
              <a:rPr lang="nl-BE" dirty="0" err="1"/>
              <a:t>verify</a:t>
            </a:r>
            <a:r>
              <a:rPr lang="nl-BE" dirty="0"/>
              <a:t>);</a:t>
            </a:r>
          </a:p>
          <a:p>
            <a:r>
              <a:rPr lang="nl-BE" dirty="0"/>
              <a:t>        </a:t>
            </a:r>
            <a:r>
              <a:rPr lang="nl-BE" dirty="0" err="1"/>
              <a:t>RequestDispatcher</a:t>
            </a:r>
            <a:r>
              <a:rPr lang="nl-BE" dirty="0"/>
              <a:t> </a:t>
            </a:r>
            <a:r>
              <a:rPr lang="nl-BE" dirty="0" err="1"/>
              <a:t>dispatcher</a:t>
            </a:r>
            <a:r>
              <a:rPr lang="nl-BE" dirty="0"/>
              <a:t> = </a:t>
            </a:r>
            <a:r>
              <a:rPr lang="nl-BE" dirty="0" err="1"/>
              <a:t>request.getRequestDispatcher</a:t>
            </a:r>
            <a:r>
              <a:rPr lang="nl-BE" dirty="0"/>
              <a:t>("</a:t>
            </a:r>
            <a:r>
              <a:rPr lang="nl-BE" dirty="0" err="1"/>
              <a:t>Index.jsp</a:t>
            </a:r>
            <a:r>
              <a:rPr lang="nl-BE" dirty="0"/>
              <a:t>");</a:t>
            </a:r>
          </a:p>
          <a:p>
            <a:r>
              <a:rPr lang="nl-BE" dirty="0"/>
              <a:t>        </a:t>
            </a:r>
            <a:r>
              <a:rPr lang="nl-BE" dirty="0" err="1"/>
              <a:t>dispatcher.forward</a:t>
            </a:r>
            <a:r>
              <a:rPr lang="nl-BE" dirty="0"/>
              <a:t>(</a:t>
            </a:r>
            <a:r>
              <a:rPr lang="nl-BE" dirty="0" err="1"/>
              <a:t>request</a:t>
            </a:r>
            <a:r>
              <a:rPr lang="nl-BE" dirty="0"/>
              <a:t>, response</a:t>
            </a:r>
            <a:r>
              <a:rPr lang="nl-BE" dirty="0" smtClean="0"/>
              <a:t>);  </a:t>
            </a:r>
            <a:endParaRPr lang="nl-BE" dirty="0"/>
          </a:p>
          <a:p>
            <a:r>
              <a:rPr lang="nl-BE" dirty="0"/>
              <a:t>        }</a:t>
            </a:r>
          </a:p>
          <a:p>
            <a:r>
              <a:rPr lang="nl-BE" dirty="0"/>
              <a:t>       </a:t>
            </a:r>
            <a:r>
              <a:rPr lang="nl-BE" dirty="0" err="1"/>
              <a:t>else</a:t>
            </a:r>
            <a:r>
              <a:rPr lang="nl-BE" dirty="0" smtClean="0"/>
              <a:t>{            </a:t>
            </a:r>
            <a:endParaRPr lang="nl-BE" dirty="0"/>
          </a:p>
          <a:p>
            <a:r>
              <a:rPr lang="nl-BE" dirty="0"/>
              <a:t>        </a:t>
            </a:r>
            <a:r>
              <a:rPr lang="nl-BE" dirty="0" err="1"/>
              <a:t>request.getSession</a:t>
            </a:r>
            <a:r>
              <a:rPr lang="nl-BE" dirty="0"/>
              <a:t>().</a:t>
            </a:r>
            <a:r>
              <a:rPr lang="nl-BE" dirty="0" err="1"/>
              <a:t>setAttribute</a:t>
            </a:r>
            <a:r>
              <a:rPr lang="nl-BE" dirty="0"/>
              <a:t>("</a:t>
            </a:r>
            <a:r>
              <a:rPr lang="nl-BE" dirty="0" err="1"/>
              <a:t>vm</a:t>
            </a:r>
            <a:r>
              <a:rPr lang="nl-BE" dirty="0"/>
              <a:t>", </a:t>
            </a:r>
            <a:r>
              <a:rPr lang="nl-BE" dirty="0" err="1"/>
              <a:t>verify</a:t>
            </a:r>
            <a:r>
              <a:rPr lang="nl-BE" dirty="0"/>
              <a:t>);</a:t>
            </a:r>
          </a:p>
          <a:p>
            <a:r>
              <a:rPr lang="nl-BE" dirty="0"/>
              <a:t>        </a:t>
            </a:r>
            <a:r>
              <a:rPr lang="nl-BE" dirty="0" err="1"/>
              <a:t>RequestDispatcher</a:t>
            </a:r>
            <a:r>
              <a:rPr lang="nl-BE" dirty="0"/>
              <a:t> </a:t>
            </a:r>
            <a:r>
              <a:rPr lang="nl-BE" dirty="0" err="1"/>
              <a:t>dispatcher</a:t>
            </a:r>
            <a:r>
              <a:rPr lang="nl-BE" dirty="0"/>
              <a:t> = </a:t>
            </a:r>
            <a:r>
              <a:rPr lang="nl-BE" dirty="0" err="1"/>
              <a:t>request.getRequestDispatcher</a:t>
            </a:r>
            <a:r>
              <a:rPr lang="nl-BE" dirty="0"/>
              <a:t>("</a:t>
            </a:r>
            <a:r>
              <a:rPr lang="nl-BE" dirty="0" err="1"/>
              <a:t>Login.jsp</a:t>
            </a:r>
            <a:r>
              <a:rPr lang="nl-BE" dirty="0"/>
              <a:t>");</a:t>
            </a:r>
          </a:p>
          <a:p>
            <a:r>
              <a:rPr lang="nl-BE" dirty="0"/>
              <a:t>        </a:t>
            </a:r>
            <a:r>
              <a:rPr lang="nl-BE" dirty="0" err="1"/>
              <a:t>dispatcher.forward</a:t>
            </a:r>
            <a:r>
              <a:rPr lang="nl-BE" dirty="0"/>
              <a:t>(</a:t>
            </a:r>
            <a:r>
              <a:rPr lang="nl-BE" dirty="0" err="1"/>
              <a:t>request</a:t>
            </a:r>
            <a:r>
              <a:rPr lang="nl-BE" dirty="0"/>
              <a:t>, response);</a:t>
            </a:r>
          </a:p>
          <a:p>
            <a:r>
              <a:rPr lang="nl-BE" dirty="0"/>
              <a:t>       </a:t>
            </a:r>
            <a:r>
              <a:rPr lang="nl-BE" dirty="0" smtClean="0"/>
              <a:t>}    </a:t>
            </a:r>
            <a:r>
              <a:rPr lang="nl-BE" dirty="0"/>
              <a:t>}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0867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17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15474" y="178724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886775" y="1067245"/>
            <a:ext cx="92470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Deze cookie is een vereiste voor de functionaliteit van de </a:t>
            </a:r>
            <a:r>
              <a:rPr lang="nl-BE" dirty="0" err="1" smtClean="0"/>
              <a:t>webapplicatie</a:t>
            </a:r>
            <a:r>
              <a:rPr lang="nl-BE" dirty="0" smtClean="0"/>
              <a:t>.</a:t>
            </a:r>
          </a:p>
          <a:p>
            <a:endParaRPr lang="nl-BE" dirty="0"/>
          </a:p>
          <a:p>
            <a:r>
              <a:rPr lang="nl-BE" dirty="0" smtClean="0"/>
              <a:t>Elke </a:t>
            </a:r>
            <a:r>
              <a:rPr lang="nl-BE" dirty="0" err="1" smtClean="0"/>
              <a:t>servlet</a:t>
            </a:r>
            <a:r>
              <a:rPr lang="nl-BE" dirty="0"/>
              <a:t> </a:t>
            </a:r>
            <a:r>
              <a:rPr lang="nl-BE" dirty="0" smtClean="0"/>
              <a:t>waarbij de gebruiker zijn record kan </a:t>
            </a:r>
            <a:r>
              <a:rPr lang="nl-BE" dirty="0" err="1" smtClean="0"/>
              <a:t>updaten,deleten</a:t>
            </a:r>
            <a:r>
              <a:rPr lang="nl-BE" dirty="0" smtClean="0"/>
              <a:t>, en zelfs toevoegen zal pas kunnen opstarten als aan de volgende voorwaarde voldaan is:</a:t>
            </a:r>
            <a:endParaRPr lang="nl-BE" dirty="0"/>
          </a:p>
          <a:p>
            <a:r>
              <a:rPr lang="nl-BE" dirty="0"/>
              <a:t>Cookie[] cookies = </a:t>
            </a:r>
            <a:r>
              <a:rPr lang="nl-BE" dirty="0" err="1"/>
              <a:t>request.getCookies</a:t>
            </a:r>
            <a:r>
              <a:rPr lang="nl-BE" dirty="0"/>
              <a:t>();</a:t>
            </a:r>
          </a:p>
          <a:p>
            <a:endParaRPr lang="nl-BE" dirty="0"/>
          </a:p>
          <a:p>
            <a:r>
              <a:rPr lang="nl-BE" dirty="0"/>
              <a:t>        </a:t>
            </a:r>
            <a:r>
              <a:rPr lang="nl-BE" dirty="0" err="1"/>
              <a:t>for</a:t>
            </a:r>
            <a:r>
              <a:rPr lang="nl-BE" dirty="0"/>
              <a:t> (Cookie c : cookies) {</a:t>
            </a:r>
          </a:p>
          <a:p>
            <a:r>
              <a:rPr lang="nl-BE" dirty="0"/>
              <a:t>            </a:t>
            </a:r>
            <a:r>
              <a:rPr lang="nl-BE" dirty="0" err="1"/>
              <a:t>if</a:t>
            </a:r>
            <a:r>
              <a:rPr lang="nl-BE" dirty="0"/>
              <a:t> (</a:t>
            </a:r>
            <a:r>
              <a:rPr lang="nl-BE" dirty="0" err="1"/>
              <a:t>c.getName</a:t>
            </a:r>
            <a:r>
              <a:rPr lang="nl-BE" dirty="0"/>
              <a:t>().</a:t>
            </a:r>
            <a:r>
              <a:rPr lang="nl-BE" dirty="0" err="1"/>
              <a:t>equals</a:t>
            </a:r>
            <a:r>
              <a:rPr lang="nl-BE" dirty="0"/>
              <a:t>("userT4T") &amp;&amp; </a:t>
            </a:r>
            <a:r>
              <a:rPr lang="nl-BE" dirty="0" err="1"/>
              <a:t>c.getValue</a:t>
            </a:r>
            <a:r>
              <a:rPr lang="nl-BE" dirty="0"/>
              <a:t>() != </a:t>
            </a:r>
            <a:r>
              <a:rPr lang="nl-BE" dirty="0" err="1"/>
              <a:t>null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Zoniet</a:t>
            </a:r>
            <a:r>
              <a:rPr lang="nl-BE" dirty="0" smtClean="0"/>
              <a:t>:</a:t>
            </a:r>
            <a:endParaRPr lang="nl-BE" dirty="0"/>
          </a:p>
          <a:p>
            <a:r>
              <a:rPr lang="nl-BE" dirty="0" err="1"/>
              <a:t>else</a:t>
            </a:r>
            <a:r>
              <a:rPr lang="nl-BE" dirty="0"/>
              <a:t>{</a:t>
            </a:r>
          </a:p>
          <a:p>
            <a:r>
              <a:rPr lang="nl-BE" dirty="0"/>
              <a:t>                    </a:t>
            </a:r>
            <a:r>
              <a:rPr lang="nl-BE" dirty="0" err="1"/>
              <a:t>request.getSession</a:t>
            </a:r>
            <a:r>
              <a:rPr lang="nl-BE" dirty="0"/>
              <a:t>();                                        </a:t>
            </a:r>
          </a:p>
          <a:p>
            <a:r>
              <a:rPr lang="nl-BE" dirty="0"/>
              <a:t>                    </a:t>
            </a:r>
            <a:r>
              <a:rPr lang="nl-BE" dirty="0" err="1"/>
              <a:t>RequestDispatcher</a:t>
            </a:r>
            <a:r>
              <a:rPr lang="nl-BE" dirty="0"/>
              <a:t> </a:t>
            </a:r>
            <a:r>
              <a:rPr lang="nl-BE" dirty="0" err="1"/>
              <a:t>dispatcher</a:t>
            </a:r>
            <a:r>
              <a:rPr lang="nl-BE" dirty="0"/>
              <a:t> = </a:t>
            </a:r>
            <a:r>
              <a:rPr lang="nl-BE" dirty="0" err="1"/>
              <a:t>request.getRequestDispatcher</a:t>
            </a:r>
            <a:r>
              <a:rPr lang="nl-BE" dirty="0"/>
              <a:t>("</a:t>
            </a:r>
            <a:r>
              <a:rPr lang="nl-BE" dirty="0" err="1"/>
              <a:t>Login.jsp</a:t>
            </a:r>
            <a:r>
              <a:rPr lang="nl-BE" dirty="0"/>
              <a:t>");</a:t>
            </a:r>
          </a:p>
          <a:p>
            <a:r>
              <a:rPr lang="nl-BE" dirty="0"/>
              <a:t>                    </a:t>
            </a:r>
            <a:r>
              <a:rPr lang="nl-BE" dirty="0" err="1"/>
              <a:t>dispatcher.forward</a:t>
            </a:r>
            <a:r>
              <a:rPr lang="nl-BE" dirty="0"/>
              <a:t>(</a:t>
            </a:r>
            <a:r>
              <a:rPr lang="nl-BE" dirty="0" err="1"/>
              <a:t>request</a:t>
            </a:r>
            <a:r>
              <a:rPr lang="nl-BE" dirty="0"/>
              <a:t>, response);</a:t>
            </a:r>
          </a:p>
          <a:p>
            <a:r>
              <a:rPr lang="nl-BE" dirty="0"/>
              <a:t>                </a:t>
            </a:r>
            <a:r>
              <a:rPr lang="nl-BE" dirty="0" smtClean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15172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18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676454" y="1494797"/>
            <a:ext cx="84573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De Swing applicatie is een administratie tool </a:t>
            </a:r>
          </a:p>
          <a:p>
            <a:endParaRPr lang="nl-BE" dirty="0"/>
          </a:p>
          <a:p>
            <a:r>
              <a:rPr lang="nl-BE" dirty="0" smtClean="0"/>
              <a:t>De bedoeling is snel een overzicht te krijgen van de advertenties van een gebruiker en deze aan te passen.</a:t>
            </a:r>
          </a:p>
          <a:p>
            <a:endParaRPr lang="nl-BE" dirty="0"/>
          </a:p>
          <a:p>
            <a:r>
              <a:rPr lang="nl-BE" dirty="0" smtClean="0"/>
              <a:t>De opbouw is eenvoudig gemaakt met </a:t>
            </a:r>
            <a:r>
              <a:rPr lang="nl-BE" dirty="0" err="1" smtClean="0"/>
              <a:t>hibernate</a:t>
            </a:r>
            <a:r>
              <a:rPr lang="nl-BE" dirty="0" smtClean="0"/>
              <a:t>:</a:t>
            </a:r>
          </a:p>
          <a:p>
            <a:endParaRPr lang="nl-BE" dirty="0" smtClean="0"/>
          </a:p>
          <a:p>
            <a:r>
              <a:rPr lang="nl-BE" dirty="0" smtClean="0"/>
              <a:t>En bestaat uit :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BE" dirty="0" err="1" smtClean="0"/>
              <a:t>Buisness</a:t>
            </a:r>
            <a:r>
              <a:rPr lang="nl-BE" dirty="0" smtClean="0"/>
              <a:t> objecten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BE" dirty="0" smtClean="0"/>
              <a:t>Services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BE" dirty="0" smtClean="0"/>
              <a:t>User interface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4482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19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512381" y="1466490"/>
            <a:ext cx="674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Na het login scherm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52" y="1920897"/>
            <a:ext cx="7374347" cy="41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65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2</a:t>
            </a:fld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1293778" y="1566542"/>
            <a:ext cx="986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/>
              <a:t>Biedt een platform aan ouders met een teveel aan gebruikte maar niet versleten kinderspullen.</a:t>
            </a:r>
            <a:endParaRPr lang="nl-BE" sz="2400" dirty="0" smtClean="0"/>
          </a:p>
        </p:txBody>
      </p:sp>
      <p:sp>
        <p:nvSpPr>
          <p:cNvPr id="9" name="Tekstvak 8"/>
          <p:cNvSpPr txBox="1"/>
          <p:nvPr/>
        </p:nvSpPr>
        <p:spPr>
          <a:xfrm>
            <a:off x="1838528" y="2509736"/>
            <a:ext cx="8065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Kleren</a:t>
            </a:r>
          </a:p>
          <a:p>
            <a:pPr algn="ctr"/>
            <a:endParaRPr lang="nl-BE" sz="2000" dirty="0" smtClean="0"/>
          </a:p>
          <a:p>
            <a:pPr algn="ctr"/>
            <a:r>
              <a:rPr lang="nl-BE" sz="2000" dirty="0" smtClean="0"/>
              <a:t>Speelgoed</a:t>
            </a:r>
          </a:p>
          <a:p>
            <a:pPr algn="ctr"/>
            <a:endParaRPr lang="nl-BE" sz="2000" dirty="0" smtClean="0"/>
          </a:p>
          <a:p>
            <a:pPr algn="ctr"/>
            <a:r>
              <a:rPr lang="nl-BE" sz="2000" dirty="0" smtClean="0"/>
              <a:t>Babyspullen</a:t>
            </a:r>
          </a:p>
          <a:p>
            <a:pPr algn="ctr"/>
            <a:endParaRPr lang="nl-BE" sz="2000" dirty="0" smtClean="0"/>
          </a:p>
          <a:p>
            <a:pPr algn="ctr"/>
            <a:r>
              <a:rPr lang="nl-BE" sz="2000" dirty="0" smtClean="0"/>
              <a:t>Boeken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212714" y="5165564"/>
            <a:ext cx="986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/>
              <a:t>Kunnen onderling geruild worden, en </a:t>
            </a:r>
            <a:r>
              <a:rPr lang="nl-BE" sz="2400" dirty="0" smtClean="0"/>
              <a:t>dit zonder tussenkomst van </a:t>
            </a:r>
            <a:r>
              <a:rPr lang="nl-BE" sz="2400" dirty="0" smtClean="0"/>
              <a:t>geld!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871572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20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90" y="2060215"/>
            <a:ext cx="8229599" cy="3853222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870012" y="1339787"/>
            <a:ext cx="9942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 smtClean="0"/>
              <a:t>Hibernate</a:t>
            </a:r>
            <a:r>
              <a:rPr lang="nl-BE" dirty="0" smtClean="0"/>
              <a:t> geeft de foto’s terug als een Byte[] en deze is niet te bewerken tenzij met ingewikkelde </a:t>
            </a:r>
            <a:r>
              <a:rPr lang="nl-BE" dirty="0" err="1" smtClean="0"/>
              <a:t>serialize</a:t>
            </a:r>
            <a:r>
              <a:rPr lang="nl-BE" dirty="0" smtClean="0"/>
              <a:t> constructies. Daarom een heb ik een Imageservice met JDBC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7275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21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85" y="1911997"/>
            <a:ext cx="8654137" cy="32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22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642369" y="1562470"/>
            <a:ext cx="903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Om een klein beetje code te sparen in de het </a:t>
            </a:r>
            <a:r>
              <a:rPr lang="nl-BE" dirty="0" err="1" smtClean="0"/>
              <a:t>main</a:t>
            </a:r>
            <a:r>
              <a:rPr lang="nl-BE" dirty="0" smtClean="0"/>
              <a:t> screen heb ik een </a:t>
            </a:r>
            <a:r>
              <a:rPr lang="nl-BE" dirty="0" err="1" smtClean="0"/>
              <a:t>validator</a:t>
            </a:r>
            <a:r>
              <a:rPr lang="nl-BE" dirty="0" smtClean="0"/>
              <a:t> class geschreven.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2060215"/>
            <a:ext cx="5585460" cy="135636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7" y="3577769"/>
            <a:ext cx="4856086" cy="24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88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23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3492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24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152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3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420238" y="2400345"/>
            <a:ext cx="99805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Kinderen groeien snel en hebben een onvermoeibare nieuwsgierigheid, hun job is spelen, ontdekken en leren. 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 </a:t>
            </a:r>
            <a:r>
              <a:rPr lang="nl-BE" dirty="0" smtClean="0"/>
              <a:t>Producten </a:t>
            </a:r>
            <a:r>
              <a:rPr lang="nl-BE" dirty="0"/>
              <a:t>voor kinderen zijn gemaakt uit </a:t>
            </a:r>
            <a:r>
              <a:rPr lang="nl-BE" dirty="0" smtClean="0"/>
              <a:t>duurzame, </a:t>
            </a:r>
            <a:r>
              <a:rPr lang="nl-BE" dirty="0"/>
              <a:t>veilige en </a:t>
            </a:r>
            <a:r>
              <a:rPr lang="nl-BE" dirty="0" smtClean="0"/>
              <a:t>ecologische materialen</a:t>
            </a:r>
            <a:r>
              <a:rPr lang="nl-BE" dirty="0"/>
              <a:t>. 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Dit </a:t>
            </a:r>
            <a:r>
              <a:rPr lang="nl-BE" dirty="0" smtClean="0"/>
              <a:t>leidt </a:t>
            </a:r>
            <a:r>
              <a:rPr lang="nl-BE" dirty="0"/>
              <a:t>tot een berg van wel gebruikt maar niet </a:t>
            </a:r>
            <a:r>
              <a:rPr lang="nl-BE" sz="2400" dirty="0"/>
              <a:t>versleten</a:t>
            </a:r>
            <a:r>
              <a:rPr lang="nl-BE" dirty="0"/>
              <a:t> </a:t>
            </a:r>
            <a:r>
              <a:rPr lang="nl-BE" dirty="0" smtClean="0"/>
              <a:t>producten.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4592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4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332689" y="1653702"/>
            <a:ext cx="102626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Voordelen:</a:t>
            </a:r>
          </a:p>
          <a:p>
            <a:r>
              <a:rPr lang="nl-BE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 smtClean="0"/>
              <a:t>Milieu : de </a:t>
            </a:r>
            <a:r>
              <a:rPr lang="nl-BE" dirty="0"/>
              <a:t>ecologische voetafdruk verkleinen</a:t>
            </a:r>
            <a:r>
              <a:rPr lang="nl-BE" dirty="0" smtClean="0"/>
              <a:t>.</a:t>
            </a:r>
          </a:p>
          <a:p>
            <a:pPr lvl="0"/>
            <a:endParaRPr lang="nl-B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/>
              <a:t>Kinderen leren na te denken over de waarde van het speelgoed dat ze hebben</a:t>
            </a:r>
            <a:r>
              <a:rPr lang="nl-BE" dirty="0" smtClean="0"/>
              <a:t>,        </a:t>
            </a:r>
            <a:r>
              <a:rPr lang="nl-BE" dirty="0"/>
              <a:t>b.v. is het slim om een fiets te ruilen voor een blokkendoos</a:t>
            </a:r>
            <a:r>
              <a:rPr lang="nl-BE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/>
              <a:t>Kinderen leren dat wat zij zelf niet meer leuk vinden voor andere kinderen </a:t>
            </a:r>
            <a:r>
              <a:rPr lang="nl-BE" dirty="0" smtClean="0"/>
              <a:t>                    nog wel </a:t>
            </a:r>
            <a:r>
              <a:rPr lang="nl-BE" dirty="0"/>
              <a:t>leuk kan zijn</a:t>
            </a:r>
            <a:r>
              <a:rPr lang="nl-BE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 smtClean="0"/>
              <a:t>De ouders die gebruik maken van dit platform krijgen weer wat meer ruimte in het budget.</a:t>
            </a:r>
          </a:p>
        </p:txBody>
      </p:sp>
    </p:spTree>
    <p:extLst>
      <p:ext uri="{BB962C8B-B14F-4D97-AF65-F5344CB8AC3E}">
        <p14:creationId xmlns:p14="http://schemas.microsoft.com/office/powerpoint/2010/main" val="337201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Eric Michiels &amp; Tom Adriaens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5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546697" y="1180237"/>
            <a:ext cx="9387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Bestaat dit ?</a:t>
            </a:r>
          </a:p>
          <a:p>
            <a:endParaRPr lang="nl-BE" sz="2400" dirty="0"/>
          </a:p>
          <a:p>
            <a:r>
              <a:rPr lang="nl-BE" sz="2400" dirty="0" smtClean="0"/>
              <a:t>Er zijn verschillende websites die tweedehands spullen aanbieden zoals</a:t>
            </a:r>
            <a:r>
              <a:rPr lang="nl-BE" dirty="0" smtClean="0"/>
              <a:t>: </a:t>
            </a:r>
          </a:p>
        </p:txBody>
      </p:sp>
      <p:sp>
        <p:nvSpPr>
          <p:cNvPr id="7" name="Rechthoek 6"/>
          <p:cNvSpPr/>
          <p:nvPr/>
        </p:nvSpPr>
        <p:spPr>
          <a:xfrm>
            <a:off x="4370962" y="2943255"/>
            <a:ext cx="4490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http://speelgoed.ruilen.nl/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http://www.2dehands.be/ruilen/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http://www.swoppa.nl/Ruilen/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http://ruilen.nl/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1546696" y="4406630"/>
            <a:ext cx="84673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Deze hebben echter een paar nadelen ofwel bieden ze enkel 1 onderdeel aan bv. Speelgoed of kleren</a:t>
            </a:r>
          </a:p>
          <a:p>
            <a:r>
              <a:rPr lang="nl-BE" sz="2000" dirty="0" smtClean="0"/>
              <a:t>Of net heel </a:t>
            </a:r>
            <a:r>
              <a:rPr lang="nl-BE" sz="2000" dirty="0" smtClean="0"/>
              <a:t>veel: </a:t>
            </a:r>
            <a:r>
              <a:rPr lang="nl-BE" sz="2000" dirty="0" err="1" smtClean="0"/>
              <a:t>BMW’s</a:t>
            </a:r>
            <a:r>
              <a:rPr lang="nl-BE" sz="2000" dirty="0" smtClean="0"/>
              <a:t>, </a:t>
            </a:r>
            <a:r>
              <a:rPr lang="nl-BE" sz="2000" dirty="0" smtClean="0"/>
              <a:t>kinderwagens, </a:t>
            </a:r>
            <a:r>
              <a:rPr lang="nl-BE" sz="2000" dirty="0" smtClean="0"/>
              <a:t>brommers </a:t>
            </a:r>
            <a:r>
              <a:rPr lang="nl-BE" sz="2000" dirty="0" err="1" smtClean="0"/>
              <a:t>enz</a:t>
            </a:r>
            <a:r>
              <a:rPr lang="nl-BE" sz="2000" dirty="0" smtClean="0"/>
              <a:t>…</a:t>
            </a:r>
          </a:p>
          <a:p>
            <a:endParaRPr lang="nl-BE" sz="2000" dirty="0" smtClean="0"/>
          </a:p>
          <a:p>
            <a:r>
              <a:rPr lang="nl-BE" sz="2000" dirty="0" smtClean="0"/>
              <a:t>Of het is niet echt ruilen maar </a:t>
            </a:r>
            <a:r>
              <a:rPr lang="nl-BE" sz="2000" dirty="0" smtClean="0"/>
              <a:t>verkopen per opbod</a:t>
            </a:r>
            <a:endParaRPr lang="nl-BE" sz="2000" dirty="0" smtClean="0"/>
          </a:p>
        </p:txBody>
      </p:sp>
    </p:spTree>
    <p:extLst>
      <p:ext uri="{BB962C8B-B14F-4D97-AF65-F5344CB8AC3E}">
        <p14:creationId xmlns:p14="http://schemas.microsoft.com/office/powerpoint/2010/main" val="2528495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6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498060" y="1634247"/>
            <a:ext cx="9056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Indien succesvol </a:t>
            </a:r>
          </a:p>
          <a:p>
            <a:endParaRPr lang="nl-B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/>
              <a:t>Z</a:t>
            </a:r>
            <a:r>
              <a:rPr lang="nl-BE" sz="2400" dirty="0" smtClean="0"/>
              <a:t>ou onze website een geautomatiseerd platform zijn.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/>
              <a:t>Hierbij zou </a:t>
            </a:r>
            <a:r>
              <a:rPr lang="nl-BE" sz="2400" dirty="0" smtClean="0"/>
              <a:t>de tussenkomst van de beheerder of andere partijen zeer beperkt </a:t>
            </a:r>
            <a:r>
              <a:rPr lang="nl-BE" sz="2400" dirty="0" smtClean="0"/>
              <a:t>zijn</a:t>
            </a:r>
            <a:r>
              <a:rPr lang="nl-BE" sz="2400" dirty="0" smtClean="0"/>
              <a:t>.</a:t>
            </a:r>
          </a:p>
          <a:p>
            <a:r>
              <a:rPr lang="nl-BE" sz="2400" dirty="0" smtClean="0"/>
              <a:t>			</a:t>
            </a:r>
          </a:p>
          <a:p>
            <a:pPr algn="ctr"/>
            <a:r>
              <a:rPr lang="nl-BE" sz="2400" dirty="0" smtClean="0"/>
              <a:t>Maar vooral ouders in deze financieel harde tijden een duwtje in de rug te kunnen bieden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60480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7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5" y="0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149214" y="888521"/>
            <a:ext cx="964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DE WEBAPPLICATIE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19" y="1364051"/>
            <a:ext cx="8804065" cy="47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7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8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978794" y="1622738"/>
            <a:ext cx="10525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Belangrijkste functionaliteit:</a:t>
            </a:r>
          </a:p>
          <a:p>
            <a:endParaRPr lang="nl-BE" dirty="0"/>
          </a:p>
          <a:p>
            <a:pPr marL="342900" indent="-342900">
              <a:buFont typeface="+mj-lt"/>
              <a:buAutoNum type="arabicPeriod"/>
            </a:pPr>
            <a:r>
              <a:rPr lang="nl-BE" dirty="0" smtClean="0"/>
              <a:t>Het kunnen toevoegen van een boek, speelgoed, babyspullen of kledij.</a:t>
            </a:r>
          </a:p>
          <a:p>
            <a:pPr marL="342900" indent="-342900">
              <a:buFont typeface="+mj-lt"/>
              <a:buAutoNum type="arabicPeriod"/>
            </a:pPr>
            <a:endParaRPr lang="nl-BE" dirty="0"/>
          </a:p>
          <a:p>
            <a:pPr marL="342900" indent="-342900">
              <a:buFont typeface="+mj-lt"/>
              <a:buAutoNum type="arabicPeriod"/>
            </a:pPr>
            <a:r>
              <a:rPr lang="nl-BE" dirty="0" smtClean="0"/>
              <a:t>Dit kan je moeilijk oplossen met een afbeelding die reeds online staat, dus moest het mogelijk zijn voor de gebruiker om zelf een eigen foto kunnen uploaden.</a:t>
            </a:r>
          </a:p>
          <a:p>
            <a:pPr marL="342900" indent="-342900">
              <a:buFont typeface="+mj-lt"/>
              <a:buAutoNum type="arabicPeriod"/>
            </a:pPr>
            <a:endParaRPr lang="nl-BE" dirty="0"/>
          </a:p>
          <a:p>
            <a:pPr marL="342900" indent="-342900">
              <a:buFont typeface="+mj-lt"/>
              <a:buAutoNum type="arabicPeriod"/>
            </a:pPr>
            <a:r>
              <a:rPr lang="nl-BE" dirty="0" smtClean="0"/>
              <a:t>In Java is dit echter makkelijker gezegd dan gedaan. (toch voor beginners)</a:t>
            </a:r>
          </a:p>
          <a:p>
            <a:pPr marL="342900" indent="-342900">
              <a:buFont typeface="+mj-lt"/>
              <a:buAutoNum type="arabicPeriod"/>
            </a:pPr>
            <a:endParaRPr lang="nl-BE" dirty="0"/>
          </a:p>
          <a:p>
            <a:endParaRPr lang="nl-BE" dirty="0"/>
          </a:p>
          <a:p>
            <a:pPr algn="ctr"/>
            <a:r>
              <a:rPr lang="nl-BE" sz="3600" dirty="0" smtClean="0"/>
              <a:t>Hoe doe je dit?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9035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26/01/2015</a:t>
            </a:r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Eric Michiels &amp; Tom Adriaens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97CA-2256-44C3-B67F-E55654A5361C}" type="slidenum">
              <a:rPr lang="nl-BE" smtClean="0"/>
              <a:t>9</a:t>
            </a:fld>
            <a:endParaRPr lang="nl-B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792747" y="577969"/>
            <a:ext cx="4359215" cy="888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4800" b="1" i="1" dirty="0" smtClean="0">
                <a:latin typeface="Bradley Hand ITC" panose="03070402050302030203" pitchFamily="66" charset="0"/>
              </a:rPr>
              <a:t>Toys4Toys</a:t>
            </a:r>
            <a:endParaRPr lang="nl-BE" sz="4800" b="1" i="1" dirty="0">
              <a:latin typeface="Bradley Hand ITC" panose="03070402050302030203" pitchFamily="66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824248" y="1466489"/>
            <a:ext cx="5550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Stap 1: Voeg de </a:t>
            </a:r>
            <a:r>
              <a:rPr lang="nl-BE" dirty="0" err="1" smtClean="0"/>
              <a:t>jar</a:t>
            </a:r>
            <a:r>
              <a:rPr lang="nl-BE" dirty="0" smtClean="0"/>
              <a:t> </a:t>
            </a:r>
            <a:r>
              <a:rPr lang="nl-BE" dirty="0" err="1" smtClean="0"/>
              <a:t>exe</a:t>
            </a:r>
            <a:r>
              <a:rPr lang="nl-BE" dirty="0" smtClean="0"/>
              <a:t> commons.io toe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57" y="1942259"/>
            <a:ext cx="6204966" cy="3971178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7559899" y="1764406"/>
            <a:ext cx="3052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TIP: plaats deze </a:t>
            </a:r>
            <a:r>
              <a:rPr lang="nl-BE" dirty="0" err="1" smtClean="0"/>
              <a:t>jar</a:t>
            </a:r>
            <a:r>
              <a:rPr lang="nl-BE" dirty="0" smtClean="0"/>
              <a:t> ook in je project zodat je hier ook mee kan werken als je je project doorgeeft.</a:t>
            </a:r>
          </a:p>
          <a:p>
            <a:endParaRPr lang="nl-BE" dirty="0"/>
          </a:p>
          <a:p>
            <a:r>
              <a:rPr lang="nl-BE" dirty="0" smtClean="0"/>
              <a:t>Waar? In je web-</a:t>
            </a:r>
            <a:r>
              <a:rPr lang="nl-BE" dirty="0" err="1" smtClean="0"/>
              <a:t>inf</a:t>
            </a:r>
            <a:r>
              <a:rPr lang="nl-BE" dirty="0" smtClean="0"/>
              <a:t> folder maak je een map  …\</a:t>
            </a:r>
            <a:r>
              <a:rPr lang="nl-BE" dirty="0" err="1" smtClean="0"/>
              <a:t>lib</a:t>
            </a:r>
            <a:r>
              <a:rPr lang="nl-BE" dirty="0" smtClean="0"/>
              <a:t> aan.</a:t>
            </a:r>
          </a:p>
        </p:txBody>
      </p:sp>
    </p:spTree>
    <p:extLst>
      <p:ext uri="{BB962C8B-B14F-4D97-AF65-F5344CB8AC3E}">
        <p14:creationId xmlns:p14="http://schemas.microsoft.com/office/powerpoint/2010/main" val="504450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353</TotalTime>
  <Words>1144</Words>
  <Application>Microsoft Office PowerPoint</Application>
  <PresentationFormat>Breedbeeld</PresentationFormat>
  <Paragraphs>290</Paragraphs>
  <Slides>24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Bradley Hand ITC</vt:lpstr>
      <vt:lpstr>Calibri</vt:lpstr>
      <vt:lpstr>Century Gothic</vt:lpstr>
      <vt:lpstr>Wingdings 3</vt:lpstr>
      <vt:lpstr>Segment</vt:lpstr>
      <vt:lpstr>Toys4Toys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Toys4Toys</dc:title>
  <dc:creator>Tom Adriaens</dc:creator>
  <cp:lastModifiedBy>Eric Michiels</cp:lastModifiedBy>
  <cp:revision>25</cp:revision>
  <dcterms:created xsi:type="dcterms:W3CDTF">2015-01-25T12:21:29Z</dcterms:created>
  <dcterms:modified xsi:type="dcterms:W3CDTF">2015-01-25T20:05:56Z</dcterms:modified>
</cp:coreProperties>
</file>