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F55E-1F61-4E4D-AA0B-76CD77DC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6F8F4-A6C1-DB42-8840-C6274805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4582-4BCB-3344-ADF0-7060844C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8CAC-28D7-1441-A0FA-70331ACE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4C4E-0BFD-244C-ADB5-381C9F15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1C64-8430-F949-91A5-D355D858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6A856-2F4F-C942-A82D-30F373C8E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C636-FE7A-8640-83A7-712B00CB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D714-B88F-DE4A-BAF7-8569B33A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4A97-4A0F-D947-8D1B-A619C01D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B1CB3-AC5D-DD48-94F7-A521164C1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CB71C-BD9D-0F46-A275-8FBCCCDAB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B14D-14F5-8F40-BAA8-BAF73D13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823A-C908-DA41-B368-B1D8606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A9CE-1EE9-5045-AEAB-0CACF57B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F92A-1D19-B945-A5D8-23E08130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0C78-7C16-AC48-9817-24FA1A1A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852A-CA08-2144-93B7-F093D705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955B-DCE5-A948-940F-CE1A2F06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F2B8-F3B2-FA4A-A951-B08180F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9A2-A297-9C4C-A5D1-1EEDA52B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BF4B3-8830-8A4F-B579-13F15368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CD70-F290-FC44-9F0B-D10AED23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7257-BA82-D242-A0DE-73F503B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6DAE-A6F8-BE42-B35A-2319B086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4CFA-2307-7E43-9E5B-4C5238E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3997-61C2-074B-94B2-D8739969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FD6AF-0174-EF41-8D63-E59EC82A6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42F6B-8CF0-A641-90D5-465BA4E8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29A9-B8C6-8540-B504-6900071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34C80-76A9-FD44-8FFC-5BEEFEF6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324A-700E-9F41-859A-6C2CDC6C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150E4-BFD7-8444-B1B1-A29FC656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0F549-52C0-2842-8158-9987E31E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2B564-B8A8-974F-A7A6-7B55A090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70180-17EF-F443-A127-6CF6C3CD3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7892C-EB12-1346-8F55-1BF24B31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1D7ED-3071-7A48-BEE6-974D7C08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D15C7-B0BA-F94A-B911-7BC53E8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4E0F-E8D7-0949-BA3B-82DD64D5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B64A3-7063-F84B-9BCF-C5A2CC1B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5D0CD-A23F-9242-A9D4-D1F06D5B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FA00E-1619-134B-B1D7-F70C5329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70FC3-6380-BC41-8B10-00C79C1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1CC70-9972-0945-B7AD-A282827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4C21A-60AA-FC44-8404-912DAE65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7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A67A-8F97-EA40-B146-EEEF6636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366D-9671-E848-84D8-0F91DDC4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00998-DFA1-4F48-8566-0FEB425A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67DD-F176-B94A-82BA-EB7EA55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061A-496F-224A-9ACD-5E3032A2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F812-9C89-3E49-A8C0-A547517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6F79-1F74-FD41-8DBD-3A939E5A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1BEDC-E4E6-F549-9D35-FBDD4AF20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03CD-9737-1D4B-AFD1-9E571E64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F9BCD-EFA5-0B42-BBD6-413854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96BC-1B91-B748-AE0C-8E40DF30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F47F-3CB3-E849-9132-DC2A2530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D636-F094-4245-B55E-070FD30B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1202-BC4A-F846-901E-39545580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22C8-9201-DD43-9DB1-612B82A3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E62E-3C96-EC49-B2E1-5DF090E3737E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D335-FEDE-794B-A992-388A88130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0CA9-1719-7346-876C-892B6F32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80D2-90A1-7446-B9DE-4CFEF21C6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90A8-5827-8144-836A-DBB3EF70F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BEDC1-D038-784A-9814-15D273ADA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6CCE-E6FE-704A-B199-73937448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getting data from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4442-9040-594B-8880-0D06C3CC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F14F-C201-FE4E-8B1D-E571F4C7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1B92-094A-4449-B7D1-B26C9345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 codes.</a:t>
            </a:r>
          </a:p>
          <a:p>
            <a:r>
              <a:rPr lang="en-US" dirty="0"/>
              <a:t>What is HTTP?</a:t>
            </a:r>
          </a:p>
          <a:p>
            <a:r>
              <a:rPr lang="en-US" dirty="0"/>
              <a:t>We aren’t using HTTP (it is quite complicated)</a:t>
            </a:r>
          </a:p>
          <a:p>
            <a:r>
              <a:rPr lang="en-US" dirty="0"/>
              <a:t>But their response codes are still </a:t>
            </a:r>
            <a:r>
              <a:rPr lang="en-US" dirty="0" err="1"/>
              <a:t>usefull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02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F772-35B7-D749-9C3C-04001D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and checking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F6E4-4601-4C46-A7CD-BC836D2E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0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A19A-F560-CE48-82E8-6F9A0CB7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0E6E-91B8-4045-A305-B398CFA1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RFID and how does it work.</a:t>
            </a:r>
          </a:p>
          <a:p>
            <a:r>
              <a:rPr lang="en-US" dirty="0"/>
              <a:t>Where do we see it used – staff cards, NFC </a:t>
            </a:r>
            <a:r>
              <a:rPr lang="en-US" dirty="0" err="1"/>
              <a:t>etc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E6D8-C3DD-FF48-B7E1-7D9C1C92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7F62-0A1B-B341-AB03-0072D272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ended up with a working “shop” from which we could buy stuff.</a:t>
            </a:r>
          </a:p>
          <a:p>
            <a:endParaRPr lang="en-US" dirty="0"/>
          </a:p>
          <a:p>
            <a:r>
              <a:rPr lang="en-US" dirty="0"/>
              <a:t>We then looked at some networking with </a:t>
            </a:r>
            <a:r>
              <a:rPr lang="en-US" dirty="0" err="1"/>
              <a:t>microbits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2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19A2-FC06-F24A-9A28-1BEEE94A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6B6A-6AD6-2444-9A75-3C9471BA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work towards a more complete </a:t>
            </a:r>
            <a:r>
              <a:rPr lang="en-US" dirty="0" err="1"/>
              <a:t>PyShop</a:t>
            </a:r>
            <a:r>
              <a:rPr lang="en-US" dirty="0"/>
              <a:t> using Python, </a:t>
            </a:r>
            <a:r>
              <a:rPr lang="en-US" dirty="0" err="1"/>
              <a:t>Microbits</a:t>
            </a:r>
            <a:r>
              <a:rPr lang="en-US" dirty="0"/>
              <a:t> and RFID readers.</a:t>
            </a:r>
          </a:p>
          <a:p>
            <a:endParaRPr lang="en-US" dirty="0"/>
          </a:p>
          <a:p>
            <a:pPr lvl="1"/>
            <a:r>
              <a:rPr lang="en-US" dirty="0"/>
              <a:t>What is Python?</a:t>
            </a:r>
          </a:p>
          <a:p>
            <a:pPr lvl="1"/>
            <a:r>
              <a:rPr lang="en-US" dirty="0"/>
              <a:t>What is a </a:t>
            </a:r>
            <a:r>
              <a:rPr lang="en-US" dirty="0" err="1"/>
              <a:t>Microbit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RFID card?</a:t>
            </a:r>
          </a:p>
        </p:txBody>
      </p:sp>
    </p:spTree>
    <p:extLst>
      <p:ext uri="{BB962C8B-B14F-4D97-AF65-F5344CB8AC3E}">
        <p14:creationId xmlns:p14="http://schemas.microsoft.com/office/powerpoint/2010/main" val="42844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1214-7090-8E44-8AAE-61B1EAB9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systems integration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3A13-5C13-B14E-B088-5515861A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C354-8958-3B45-9A1F-C184963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with Python and </a:t>
            </a:r>
            <a:r>
              <a:rPr lang="en-US" dirty="0" err="1"/>
              <a:t>Microbits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4C00-7427-2241-A77B-43054AC1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explicitly send data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8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F7A7-4247-1F41-BF48-3E377DE8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B691-668C-1841-951D-432128C9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WAN/LAN</a:t>
            </a:r>
          </a:p>
          <a:p>
            <a:r>
              <a:rPr lang="en-US" dirty="0"/>
              <a:t>Wired/Wireless</a:t>
            </a:r>
          </a:p>
          <a:p>
            <a:r>
              <a:rPr lang="en-US" dirty="0"/>
              <a:t>Some stuff with speeds and maybe contention and security</a:t>
            </a:r>
          </a:p>
          <a:p>
            <a:r>
              <a:rPr lang="en-US" dirty="0"/>
              <a:t>(everyone can hear wireless)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3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516D-333B-C74F-9C60-134E03E9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  <a:r>
              <a:rPr lang="en-US" dirty="0" err="1"/>
              <a:t>Microbits</a:t>
            </a:r>
            <a:r>
              <a:rPr lang="en-US" dirty="0"/>
              <a:t> and talk about </a:t>
            </a:r>
            <a:r>
              <a:rPr lang="en-US" dirty="0" err="1"/>
              <a:t>uCs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681-B52B-B949-9152-3C7EC3E8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F53-45C7-104A-86AE-2E34C3C1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sending some data with Python +</a:t>
            </a:r>
            <a:r>
              <a:rPr lang="en-US" dirty="0" err="1"/>
              <a:t>uBit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EC2E-9B16-8145-8FBD-6256F4A9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laptop projecting onto screen so we can see data.</a:t>
            </a:r>
          </a:p>
          <a:p>
            <a:r>
              <a:rPr lang="en-US" dirty="0"/>
              <a:t>Try in pairs to send each other data</a:t>
            </a:r>
          </a:p>
          <a:p>
            <a:r>
              <a:rPr lang="en-US" dirty="0"/>
              <a:t>Hmm you seem to receiving each others data?</a:t>
            </a:r>
          </a:p>
          <a:p>
            <a:r>
              <a:rPr lang="en-US" dirty="0"/>
              <a:t>I can see all your data. </a:t>
            </a:r>
          </a:p>
        </p:txBody>
      </p:sp>
    </p:spTree>
    <p:extLst>
      <p:ext uri="{BB962C8B-B14F-4D97-AF65-F5344CB8AC3E}">
        <p14:creationId xmlns:p14="http://schemas.microsoft.com/office/powerpoint/2010/main" val="14249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194D-603C-5B47-93B0-3A4C8951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87B4-164C-CA48-9434-9D103FA7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topologies maybe?</a:t>
            </a:r>
          </a:p>
          <a:p>
            <a:r>
              <a:rPr lang="en-US" dirty="0"/>
              <a:t>Requesting Data</a:t>
            </a:r>
          </a:p>
        </p:txBody>
      </p:sp>
    </p:spTree>
    <p:extLst>
      <p:ext uri="{BB962C8B-B14F-4D97-AF65-F5344CB8AC3E}">
        <p14:creationId xmlns:p14="http://schemas.microsoft.com/office/powerpoint/2010/main" val="41854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216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Recap</vt:lpstr>
      <vt:lpstr>Today </vt:lpstr>
      <vt:lpstr>Some systems integration stuff</vt:lpstr>
      <vt:lpstr>Networking with Python and Microbits</vt:lpstr>
      <vt:lpstr>Recap Networks</vt:lpstr>
      <vt:lpstr>Recap Microbits and talk about uCs</vt:lpstr>
      <vt:lpstr>Activity sending some data with Python +uBit</vt:lpstr>
      <vt:lpstr>Client / Server</vt:lpstr>
      <vt:lpstr>Activity getting data from Server</vt:lpstr>
      <vt:lpstr>What happens when things go wrong</vt:lpstr>
      <vt:lpstr>Getting data and checking errors</vt:lpstr>
      <vt:lpstr>RFID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Blanchard T.J.</dc:creator>
  <cp:lastModifiedBy>Blanchard T.J.</cp:lastModifiedBy>
  <cp:revision>3</cp:revision>
  <dcterms:created xsi:type="dcterms:W3CDTF">2019-09-13T13:39:37Z</dcterms:created>
  <dcterms:modified xsi:type="dcterms:W3CDTF">2019-09-14T22:39:27Z</dcterms:modified>
</cp:coreProperties>
</file>