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3B776-3323-4B82-8283-08088F53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356CF50-8872-472E-8AA2-97B4B278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AE408-63BC-4995-B47F-F183512B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11F137-4624-4535-AB91-1003DBD8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8CC636-ED72-4954-ABDB-80318367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BC6E7-790E-436B-830A-10D3D91D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4A6240-67CF-4F3D-BF83-62F49B78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DEAE0-1F2B-482C-9754-99BE093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0B8FC-3635-4D0F-96D3-D1158813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45144-E1B2-4C75-9F12-3509AD79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7A3728-22B7-4941-BD2D-489BABA6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1D481-CF49-4BE5-964F-9E10897F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E1D46-1F39-4D40-8A3C-E6F9F085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FFCDF-D1E8-466C-919B-6867AC21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7AD34-07BC-4A48-98D8-8425FE58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F09A-44CE-48BA-A830-256214F5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F19F3-6330-4563-B313-AD598542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A4E2C-76B3-4943-A75D-7E61145C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FC6C9-2A5C-4DBD-8784-9D0F702C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F137ED-B3A8-4C58-BC3A-847C275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2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9FBFF-229E-49F9-A32E-7AF3BF4A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866A9-362B-405B-8CCF-4037EF2A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78685-F619-4239-BBC1-BD9A1F02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8D505-9942-4108-8554-AFB357D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226A4-442D-469E-9798-77C83A11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8E223-E6FB-4BA6-A4E1-1DC8158A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022E0-84CB-459F-9E72-9A128C73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4BC5C3-9163-4B50-8A1D-8DDF978E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4ED54A-9420-4CBF-87A1-201AA60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0DEEF6-29B9-43F5-819A-87C0242E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4C982-594C-4A98-98D9-1009945A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93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6A96-E502-4719-925E-CC097268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1E363-F551-429C-82F8-178968BD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40057B-2416-4191-A86A-59FF06D4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A4F206-620B-4B57-A759-AC2B20D2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F3F114-F089-4F97-B408-F380DDF1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DFBB32-E44C-495F-AE78-C7A74AAE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558FA-9E03-488C-A45D-65C5DDEA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74A7CD-ED81-4B2D-8BA6-CC40CF44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9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B1531-E92B-4891-AE91-28870A3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4F45B0-D20E-44B9-B59F-25E849F1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6CCDD4-6C3A-4C2A-853D-9221F679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50B96E-0652-400D-9640-2654FBB6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3B5A3A-1A42-49A1-A377-4050F870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202C49-AA8D-4FA3-94DF-8050D4F2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01CAF-7D05-4834-BF45-D59180A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FB4C9-0629-4887-8ECD-9CA9E67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62ADF-B9A9-4287-9F20-C13A899F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EA552-B8A8-4C26-BE47-9EE085EFD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BDF8DA-907B-4D37-A9C0-D44E131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92229-A563-46A2-92C1-368606AF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49710-20C8-4F3D-A04A-17EDC0F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55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B009E-8C5B-41D4-AA32-92608DB3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752CDB-063A-4389-A394-510B1BF0F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95CE98-EAC5-4CD5-AA4B-66187B174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C9C19-42C7-47CB-B7AE-E7646A5D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AA3B10-1ED4-4F03-91DC-A199D63B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5CCA2-F6F8-4237-A8C9-B2B0C61D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DE2AEB-817D-4901-8500-B32569A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A5871E-7CAD-4E6B-BCEB-6C04CD998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81D95-E9AB-41A9-8B03-E61200D29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D9A-B53B-479C-B0DC-41DADD4F9C4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FBC81-4B8C-43F9-A543-9361A61B5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255A-9444-44A0-83DE-8643AA46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54C5-C2FF-4817-BBEC-DDA7DD43CA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8E1BDCC-DC80-40CC-B4CD-A46A2A837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48006"/>
              </p:ext>
            </p:extLst>
          </p:nvPr>
        </p:nvGraphicFramePr>
        <p:xfrm>
          <a:off x="2045251" y="348604"/>
          <a:ext cx="7836168" cy="711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21">
                  <a:extLst>
                    <a:ext uri="{9D8B030D-6E8A-4147-A177-3AD203B41FA5}">
                      <a16:colId xmlns:a16="http://schemas.microsoft.com/office/drawing/2014/main" val="2014129457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285983875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2149405688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2620035842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685667613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3182376256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2161982883"/>
                    </a:ext>
                  </a:extLst>
                </a:gridCol>
                <a:gridCol w="979521">
                  <a:extLst>
                    <a:ext uri="{9D8B030D-6E8A-4147-A177-3AD203B41FA5}">
                      <a16:colId xmlns:a16="http://schemas.microsoft.com/office/drawing/2014/main" val="4456784"/>
                    </a:ext>
                  </a:extLst>
                </a:gridCol>
              </a:tblGrid>
              <a:tr h="790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90869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29638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61860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72436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04953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115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644700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6084"/>
                  </a:ext>
                </a:extLst>
              </a:tr>
              <a:tr h="790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6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木戸場　悠人</dc:creator>
  <cp:lastModifiedBy>木戸場　悠人</cp:lastModifiedBy>
  <cp:revision>3</cp:revision>
  <dcterms:created xsi:type="dcterms:W3CDTF">2022-10-11T03:30:37Z</dcterms:created>
  <dcterms:modified xsi:type="dcterms:W3CDTF">2022-10-11T03:34:39Z</dcterms:modified>
</cp:coreProperties>
</file>