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561"/>
  </p:normalViewPr>
  <p:slideViewPr>
    <p:cSldViewPr snapToGrid="0" snapToObjects="1">
      <p:cViewPr varScale="1">
        <p:scale>
          <a:sx n="124" d="100"/>
          <a:sy n="124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0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82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1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9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6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0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5710-9828-ED4B-838A-A4ACFE8629D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551E-FD80-0E40-B596-0C9CFF04C4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Quelques cas particuliers de cycloïdes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notations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366"/>
            <a:ext cx="7208442" cy="4351338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8" y="4104035"/>
            <a:ext cx="3054992" cy="7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81" y="1825625"/>
            <a:ext cx="5556638" cy="4351338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49" y="791110"/>
            <a:ext cx="1282976" cy="4018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17681" y="6328881"/>
            <a:ext cx="5476998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(départ = triangle vert, arrivée = carré rouge)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19" y="1825625"/>
            <a:ext cx="5634161" cy="4351338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19" y="780836"/>
            <a:ext cx="1347322" cy="4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32" y="1825625"/>
            <a:ext cx="5531535" cy="4351338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33" y="837406"/>
            <a:ext cx="2476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01" y="1825625"/>
            <a:ext cx="5538997" cy="4351338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24" y="904789"/>
            <a:ext cx="1990904" cy="3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1825625"/>
            <a:ext cx="5454351" cy="43513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34" y="817564"/>
            <a:ext cx="2101636" cy="4071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898" y="6426975"/>
            <a:ext cx="3504201" cy="3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83" y="1825625"/>
            <a:ext cx="5535234" cy="4351338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18" y="831056"/>
            <a:ext cx="3441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8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47" y="1825625"/>
            <a:ext cx="5764506" cy="43513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849" y="831056"/>
            <a:ext cx="20320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00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Macintosh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Thème Office</vt:lpstr>
      <vt:lpstr>Quelques cas particuliers de cycloïdes</vt:lpstr>
      <vt:lpstr>Rappel des notations</vt:lpstr>
      <vt:lpstr>Cas </vt:lpstr>
      <vt:lpstr>Cas </vt:lpstr>
      <vt:lpstr>Cas </vt:lpstr>
      <vt:lpstr>Cas </vt:lpstr>
      <vt:lpstr>Cas </vt:lpstr>
      <vt:lpstr>Cas </vt:lpstr>
      <vt:lpstr>Cas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Quelques cas particuliers de cycloïdes</dc:title>
  <dc:creator>boulier.thomas@gmail.com</dc:creator>
  <cp:lastModifiedBy>boulier.thomas@gmail.com</cp:lastModifiedBy>
  <cp:revision>5</cp:revision>
  <dcterms:created xsi:type="dcterms:W3CDTF">2017-06-26T09:26:46Z</dcterms:created>
  <dcterms:modified xsi:type="dcterms:W3CDTF">2017-06-26T09:57:19Z</dcterms:modified>
</cp:coreProperties>
</file>