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9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669E-E3CA-4295-8065-9F28B595A110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George Boole (1815 – 1864)</a:t>
            </a:r>
            <a:endParaRPr lang="zh-CN" altLang="en-US" dirty="0"/>
          </a:p>
        </p:txBody>
      </p:sp>
      <p:pic>
        <p:nvPicPr>
          <p:cNvPr id="1026" name="Picture 2" descr="George Boole colo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32654"/>
            <a:ext cx="2095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193" y="1437591"/>
            <a:ext cx="1772307" cy="17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2529"/>
            <a:ext cx="12192000" cy="39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9CC6-8F03-4C70-A502-5BFA71E6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Moore’s law</a:t>
            </a:r>
          </a:p>
        </p:txBody>
      </p:sp>
      <p:pic>
        <p:nvPicPr>
          <p:cNvPr id="1026" name="Picture 2" descr="Gordon Moore Headshot (1965)">
            <a:extLst>
              <a:ext uri="{FF2B5EF4-FFF2-40B4-BE49-F238E27FC236}">
                <a16:creationId xmlns:a16="http://schemas.microsoft.com/office/drawing/2014/main" id="{AEB15CB2-546B-4C02-83B4-D017CE010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32" y="1690688"/>
            <a:ext cx="34925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D4B3D5-685A-27A7-C861-D88E451B3E29}"/>
              </a:ext>
            </a:extLst>
          </p:cNvPr>
          <p:cNvSpPr txBox="1"/>
          <p:nvPr/>
        </p:nvSpPr>
        <p:spPr>
          <a:xfrm>
            <a:off x="5026420" y="1690688"/>
            <a:ext cx="5413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>
                <a:solidFill>
                  <a:srgbClr val="111111"/>
                </a:solidFill>
                <a:effectLst/>
                <a:latin typeface="SourceSansPro"/>
              </a:rPr>
              <a:t>Gordon Moore said in 1965:</a:t>
            </a:r>
            <a:endParaRPr lang="en-US" sz="24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2400" dirty="0">
                <a:solidFill>
                  <a:srgbClr val="111111"/>
                </a:solidFill>
                <a:latin typeface="SourceSansPro"/>
              </a:rPr>
              <a:t>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he number of transistors on a microchip </a:t>
            </a: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doubles every two years.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283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5D6F0-E5F5-EE7E-2CB9-5B4938BD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14" y="0"/>
            <a:ext cx="9605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8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46DD-5D6A-4AEF-9188-F11F7F93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book on </a:t>
            </a:r>
            <a:r>
              <a:rPr lang="en-US" altLang="zh-CN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Boolean Algebra in 1854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Investigation of the Laws of Thought, First Edition ">
            <a:extLst>
              <a:ext uri="{FF2B5EF4-FFF2-40B4-BE49-F238E27FC236}">
                <a16:creationId xmlns:a16="http://schemas.microsoft.com/office/drawing/2014/main" id="{CAB5361E-B776-4CA3-AE91-88CA0167BF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Boolean algebra</a:t>
            </a:r>
            <a:endParaRPr lang="zh-CN" altLang="en-US" dirty="0"/>
          </a:p>
        </p:txBody>
      </p:sp>
      <p:pic>
        <p:nvPicPr>
          <p:cNvPr id="2050" name="Picture 2" descr="http://www.ruanyifeng.com/blogimg/asset/2016/bg20160805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2" y="2622875"/>
            <a:ext cx="3553600" cy="23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4062" y="1552904"/>
            <a:ext cx="277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values – True / False</a:t>
            </a:r>
          </a:p>
          <a:p>
            <a:r>
              <a:rPr lang="en-US" altLang="zh-CN" dirty="0"/>
              <a:t>3 Operator – And / Or / Not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06" y="2622875"/>
            <a:ext cx="626832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Basic rule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30" y="947501"/>
            <a:ext cx="4878244" cy="5910499"/>
          </a:xfrm>
          <a:prstGeom prst="rect">
            <a:avLst/>
          </a:prstGeom>
        </p:spPr>
      </p:pic>
      <p:pic>
        <p:nvPicPr>
          <p:cNvPr id="4" name="Picture 2" descr="http://www.ruanyifeng.com/blogimg/asset/2016/bg20160805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44" y="-47134"/>
            <a:ext cx="1725285" cy="11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62" y="0"/>
            <a:ext cx="3043291" cy="8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23787-A3A0-4476-B792-F6FC1D3C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Boolean algebra is the foundation of computer</a:t>
            </a:r>
            <a:br>
              <a:rPr lang="en-US" sz="4200" dirty="0"/>
            </a:br>
            <a:br>
              <a:rPr lang="en-US" sz="4200" dirty="0"/>
            </a:br>
            <a:r>
              <a:rPr lang="en-US" sz="4200" dirty="0"/>
              <a:t>Transistor</a:t>
            </a:r>
          </a:p>
        </p:txBody>
      </p:sp>
      <p:sp>
        <p:nvSpPr>
          <p:cNvPr id="8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7584BB-A00C-4AD5-9128-4B3D40CB0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37" r="-2" b="573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761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1AF1D-9260-43A8-92AA-0D3B8CA1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Not gate	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02D231-8DDB-4C04-92A2-A72A4F4D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4" y="320040"/>
            <a:ext cx="5299787" cy="3895344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BD689D4-7400-4C3F-84C8-D5E93408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450045"/>
            <a:ext cx="5614416" cy="3635333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822AC-222C-46E8-A5A0-53A721A9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gate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2499-10E5-4EC9-B95D-E9F36CCD7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04210"/>
            <a:ext cx="7214616" cy="4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7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69332-0AB2-4BC9-99AF-2DF07614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Or gate	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E95E6-EA07-4004-9EEA-C0066A2D5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31363"/>
            <a:ext cx="5614416" cy="3228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078E7-FF47-4B5B-806A-2D6170A2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3471"/>
            <a:ext cx="5614416" cy="31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02DB1-B0CB-4579-9DAB-E025D8C8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gate / Or gate / Not gate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3249E4A3-BD78-488C-B7D4-B334F046C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689581"/>
            <a:ext cx="11496821" cy="163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SourceSansPro</vt:lpstr>
      <vt:lpstr>Arial</vt:lpstr>
      <vt:lpstr>Calibri</vt:lpstr>
      <vt:lpstr>Calibri Light</vt:lpstr>
      <vt:lpstr>Office 主题</vt:lpstr>
      <vt:lpstr>George Boole (1815 – 1864)</vt:lpstr>
      <vt:lpstr>First book on Boolean Algebra in 1854</vt:lpstr>
      <vt:lpstr>Boolean algebra</vt:lpstr>
      <vt:lpstr>Basic rule</vt:lpstr>
      <vt:lpstr>Boolean algebra is the foundation of computer  Transistor</vt:lpstr>
      <vt:lpstr>Not gate </vt:lpstr>
      <vt:lpstr>And gate</vt:lpstr>
      <vt:lpstr>Or gate </vt:lpstr>
      <vt:lpstr>And gate / Or gate / Not gate</vt:lpstr>
      <vt:lpstr>Moore’s law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Boole (1815 – 1864)</dc:title>
  <dc:creator>tom</dc:creator>
  <cp:lastModifiedBy>Tom Fan</cp:lastModifiedBy>
  <cp:revision>11</cp:revision>
  <dcterms:created xsi:type="dcterms:W3CDTF">2020-11-20T04:31:57Z</dcterms:created>
  <dcterms:modified xsi:type="dcterms:W3CDTF">2022-12-16T15:13:04Z</dcterms:modified>
</cp:coreProperties>
</file>