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2" r:id="rId8"/>
    <p:sldId id="257" r:id="rId9"/>
    <p:sldId id="258" r:id="rId10"/>
    <p:sldId id="263" r:id="rId11"/>
    <p:sldId id="259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8D1-ACC1-47AD-9A88-375D5FF2D111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D3E3-3184-4549-90ED-45F55B4E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常用操作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2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Run Python file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7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7522"/>
          </a:xfrm>
        </p:spPr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Python File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6" y="752475"/>
            <a:ext cx="79152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7522"/>
          </a:xfrm>
        </p:spPr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Python File – 2</a:t>
            </a:r>
            <a:r>
              <a:rPr lang="en-SG" altLang="zh-CN" baseline="30000" dirty="0" err="1"/>
              <a:t>nd</a:t>
            </a:r>
            <a:r>
              <a:rPr lang="zh-CN" altLang="en-US" dirty="0"/>
              <a:t> </a:t>
            </a:r>
            <a:r>
              <a:rPr lang="en-SG" altLang="zh-CN"/>
              <a:t>way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136"/>
            <a:ext cx="11352810" cy="62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00194"/>
            <a:ext cx="9144000" cy="2387600"/>
          </a:xfrm>
        </p:spPr>
        <p:txBody>
          <a:bodyPr/>
          <a:lstStyle/>
          <a:p>
            <a:r>
              <a:rPr lang="en-US" altLang="zh-CN" dirty="0"/>
              <a:t>reopen your PyCharm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6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0A1-749A-47C2-A7BC-8D9BD84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Click PyCharm icon in your PC task bar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8CDB7-45F1-4B89-9E4C-9B61579F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005012"/>
            <a:ext cx="5438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79A3-FE02-48F6-A979-9B4B70F1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4" y="57317"/>
            <a:ext cx="10515600" cy="1094108"/>
          </a:xfrm>
        </p:spPr>
        <p:txBody>
          <a:bodyPr/>
          <a:lstStyle/>
          <a:p>
            <a:r>
              <a:rPr lang="en-SG" dirty="0"/>
              <a:t>How to reopen your project?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6CA77-52B0-41D7-B85D-A12C5EF1C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44" y="968987"/>
            <a:ext cx="7777402" cy="5737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68DC5-F4CD-4676-AD4E-33DAA55B5E02}"/>
              </a:ext>
            </a:extLst>
          </p:cNvPr>
          <p:cNvSpPr txBox="1"/>
          <p:nvPr/>
        </p:nvSpPr>
        <p:spPr>
          <a:xfrm>
            <a:off x="8220173" y="1875934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直接点击黄色按钮</a:t>
            </a:r>
            <a:endParaRPr lang="en-SG" altLang="zh-CN" sz="3600" dirty="0"/>
          </a:p>
          <a:p>
            <a:endParaRPr lang="en-SG" sz="3600" dirty="0"/>
          </a:p>
          <a:p>
            <a:r>
              <a:rPr lang="en-SG" sz="3600" dirty="0" err="1"/>
              <a:t>pythonProject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59025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Create folder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45E9-979B-4E1B-B771-0E9D23AD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Right click on root project -&gt; New -&gt; Directory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E8E70E-37E4-4E02-9503-9DC12D54F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292"/>
            <a:ext cx="10787835" cy="4321053"/>
          </a:xfrm>
        </p:spPr>
      </p:pic>
    </p:spTree>
    <p:extLst>
      <p:ext uri="{BB962C8B-B14F-4D97-AF65-F5344CB8AC3E}">
        <p14:creationId xmlns:p14="http://schemas.microsoft.com/office/powerpoint/2010/main" val="31619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Create Python file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0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Create new Python File – Step 1)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68E5-3FE6-4E0A-A963-2C773332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0CEA8-313D-4743-96E1-CAD9ED73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0" y="1077978"/>
            <a:ext cx="11001983" cy="57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7522"/>
          </a:xfrm>
        </p:spPr>
        <p:txBody>
          <a:bodyPr/>
          <a:lstStyle/>
          <a:p>
            <a:r>
              <a:rPr lang="en-US" altLang="zh-CN" dirty="0"/>
              <a:t>Create new Python File – Step 2)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279"/>
            <a:ext cx="8604361" cy="6144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B61D8-D50C-465E-9B44-845750AF399D}"/>
              </a:ext>
            </a:extLst>
          </p:cNvPr>
          <p:cNvSpPr txBox="1"/>
          <p:nvPr/>
        </p:nvSpPr>
        <p:spPr>
          <a:xfrm>
            <a:off x="6513922" y="1807589"/>
            <a:ext cx="5147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If you use Mac</a:t>
            </a:r>
          </a:p>
          <a:p>
            <a:endParaRPr lang="en-SG" sz="3600" dirty="0">
              <a:solidFill>
                <a:srgbClr val="FF0000"/>
              </a:solidFill>
            </a:endParaRPr>
          </a:p>
          <a:p>
            <a:r>
              <a:rPr lang="en-SG" sz="3600" dirty="0">
                <a:solidFill>
                  <a:srgbClr val="FF0000"/>
                </a:solidFill>
              </a:rPr>
              <a:t>right click means </a:t>
            </a:r>
          </a:p>
          <a:p>
            <a:endParaRPr lang="en-SG" sz="3600" dirty="0">
              <a:solidFill>
                <a:srgbClr val="FF0000"/>
              </a:solidFill>
            </a:endParaRPr>
          </a:p>
          <a:p>
            <a:r>
              <a:rPr lang="en-SG" sz="3600" dirty="0">
                <a:solidFill>
                  <a:srgbClr val="FF0000"/>
                </a:solidFill>
              </a:rPr>
              <a:t>2 fingers press together in your mouse pad.</a:t>
            </a:r>
          </a:p>
        </p:txBody>
      </p:sp>
    </p:spTree>
    <p:extLst>
      <p:ext uri="{BB962C8B-B14F-4D97-AF65-F5344CB8AC3E}">
        <p14:creationId xmlns:p14="http://schemas.microsoft.com/office/powerpoint/2010/main" val="388180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</vt:lpstr>
      <vt:lpstr>PyCharm常用操作</vt:lpstr>
      <vt:lpstr>reopen your PyCharm</vt:lpstr>
      <vt:lpstr>Click PyCharm icon in your PC task bar </vt:lpstr>
      <vt:lpstr>How to reopen your project? </vt:lpstr>
      <vt:lpstr>Create folder</vt:lpstr>
      <vt:lpstr>Right click on root project -&gt; New -&gt; Directory</vt:lpstr>
      <vt:lpstr>Create Python file</vt:lpstr>
      <vt:lpstr>Create new Python File – Step 1)</vt:lpstr>
      <vt:lpstr>Create new Python File – Step 2)</vt:lpstr>
      <vt:lpstr>Run Python file</vt:lpstr>
      <vt:lpstr>Run Python File</vt:lpstr>
      <vt:lpstr>Run Python File – 2nd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PyCharm常用操作</dc:title>
  <dc:creator>tom</dc:creator>
  <cp:lastModifiedBy>Tom Fan</cp:lastModifiedBy>
  <cp:revision>14</cp:revision>
  <dcterms:created xsi:type="dcterms:W3CDTF">2020-10-24T23:32:18Z</dcterms:created>
  <dcterms:modified xsi:type="dcterms:W3CDTF">2021-10-10T11:32:16Z</dcterms:modified>
</cp:coreProperties>
</file>