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2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89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0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5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669E-E3CA-4295-8065-9F28B595A110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79399-6FD3-4746-BF8D-4CCCE1A21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2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George Boole (1815 – 1864)</a:t>
            </a:r>
            <a:endParaRPr lang="zh-CN" altLang="en-US" dirty="0"/>
          </a:p>
        </p:txBody>
      </p:sp>
      <p:pic>
        <p:nvPicPr>
          <p:cNvPr id="1026" name="Picture 2" descr="George Boole colo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32654"/>
            <a:ext cx="20955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193" y="1437591"/>
            <a:ext cx="1772307" cy="17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2529"/>
            <a:ext cx="12192000" cy="39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6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Boolean algebra</a:t>
            </a:r>
            <a:endParaRPr lang="zh-CN" altLang="en-US" dirty="0"/>
          </a:p>
        </p:txBody>
      </p:sp>
      <p:pic>
        <p:nvPicPr>
          <p:cNvPr id="2050" name="Picture 2" descr="http://www.ruanyifeng.com/blogimg/asset/2016/bg20160805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62" y="2622875"/>
            <a:ext cx="3553600" cy="230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4062" y="1552904"/>
            <a:ext cx="277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values – True / False</a:t>
            </a:r>
          </a:p>
          <a:p>
            <a:r>
              <a:rPr lang="en-US" altLang="zh-CN" dirty="0" smtClean="0"/>
              <a:t>3 Operator – And / Or / Not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506" y="2622875"/>
            <a:ext cx="626832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Basic rule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352" y="1884372"/>
            <a:ext cx="2791215" cy="3381847"/>
          </a:xfrm>
          <a:prstGeom prst="rect">
            <a:avLst/>
          </a:prstGeom>
        </p:spPr>
      </p:pic>
      <p:pic>
        <p:nvPicPr>
          <p:cNvPr id="4" name="Picture 2" descr="http://www.ruanyifeng.com/blogimg/asset/2016/bg201608050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044" y="0"/>
            <a:ext cx="1725285" cy="112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62" y="0"/>
            <a:ext cx="3043291" cy="87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2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George Boole (1815 – 1864)</vt:lpstr>
      <vt:lpstr>Boolean algebra</vt:lpstr>
      <vt:lpstr>Basic rule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Boole (1815 – 1864)</dc:title>
  <dc:creator>tom</dc:creator>
  <cp:lastModifiedBy>tom</cp:lastModifiedBy>
  <cp:revision>7</cp:revision>
  <dcterms:created xsi:type="dcterms:W3CDTF">2020-11-20T04:31:57Z</dcterms:created>
  <dcterms:modified xsi:type="dcterms:W3CDTF">2020-11-20T09:10:18Z</dcterms:modified>
</cp:coreProperties>
</file>