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2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2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6DC0-11D4-4F6E-9ED3-A5485D1B88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74AB-14FB-4F6D-A0F4-C1220C75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9577C2-07E6-4DE0-81BF-9E929CE7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spaces (Indentation / </a:t>
            </a:r>
            <a:r>
              <a:rPr lang="zh-CN" altLang="en-US" dirty="0"/>
              <a:t>缩进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F928736A-EE8B-4021-AF31-6EB17F899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229"/>
            <a:ext cx="6565504" cy="49906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7C80E51-7E85-40FE-B010-413DF07F7F64}"/>
              </a:ext>
            </a:extLst>
          </p:cNvPr>
          <p:cNvSpPr/>
          <p:nvPr/>
        </p:nvSpPr>
        <p:spPr>
          <a:xfrm>
            <a:off x="7286512" y="2245959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冒号表示</a:t>
            </a:r>
            <a:r>
              <a:rPr lang="en-US" altLang="zh-CN" dirty="0"/>
              <a:t>body </a:t>
            </a:r>
            <a:r>
              <a:rPr lang="zh-CN" altLang="en-US" dirty="0"/>
              <a:t>开始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11D19F-2E02-4150-A11C-3536CB71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spaces (Indentation / </a:t>
            </a:r>
            <a:r>
              <a:rPr lang="zh-CN" altLang="en-US" dirty="0"/>
              <a:t>缩进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C412E73-628C-4AB9-BA97-FD4531D8E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387" y="1825625"/>
            <a:ext cx="59692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727536-0B65-4C12-826C-21D97E20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spaces (Indentation / </a:t>
            </a:r>
            <a:r>
              <a:rPr lang="zh-CN" altLang="en-US" dirty="0"/>
              <a:t>缩进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6A92E4E-BADB-4842-9B62-2AE104FC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168" y="1825625"/>
            <a:ext cx="5565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Nested if /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/ else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484" y="1825625"/>
            <a:ext cx="7553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31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4 spaces (Indentation / 缩进)</vt:lpstr>
      <vt:lpstr>4 spaces (Indentation / 缩进)</vt:lpstr>
      <vt:lpstr>4 spaces (Indentation / 缩进)</vt:lpstr>
      <vt:lpstr>Nested if / elif / 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‘if’ statement</dc:title>
  <dc:creator>tom</dc:creator>
  <cp:lastModifiedBy>tom</cp:lastModifiedBy>
  <cp:revision>13</cp:revision>
  <dcterms:created xsi:type="dcterms:W3CDTF">2020-11-03T15:37:47Z</dcterms:created>
  <dcterms:modified xsi:type="dcterms:W3CDTF">2020-11-20T09:11:54Z</dcterms:modified>
</cp:coreProperties>
</file>