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74BA8-5B4E-40EC-BC25-3D62522CDF29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D147-D6E0-492A-918C-FB85C269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8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目前我们已经学了顺序和分支，接下来我们要开始学习循环。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5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让我们大家来看一下代码的执行过程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6D147-D6E0-492A-918C-FB85C26912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8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0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0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7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A1D0-3CA3-447A-A3EB-065F2590291E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E442-BE96-4DB1-AD71-2E27A6B78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while loop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种代码执行方式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4" y="1825625"/>
            <a:ext cx="10188132" cy="4351338"/>
          </a:xfrm>
        </p:spPr>
      </p:pic>
    </p:spTree>
    <p:extLst>
      <p:ext uri="{BB962C8B-B14F-4D97-AF65-F5344CB8AC3E}">
        <p14:creationId xmlns:p14="http://schemas.microsoft.com/office/powerpoint/2010/main" val="1500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altLang="zh-CN" b="1" dirty="0" smtClean="0"/>
              <a:t>while loop </a:t>
            </a:r>
            <a:r>
              <a:rPr lang="en-SG" altLang="zh-CN" dirty="0" smtClean="0">
                <a:solidFill>
                  <a:srgbClr val="FF0000"/>
                </a:solidFill>
              </a:rPr>
              <a:t>repeats</a:t>
            </a:r>
            <a:r>
              <a:rPr lang="en-SG" altLang="zh-CN" dirty="0" smtClean="0"/>
              <a:t> a code block until the while condition becomes False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56" y="3611900"/>
            <a:ext cx="3910737" cy="30290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51571" y="1898469"/>
            <a:ext cx="4999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Requirement: </a:t>
            </a:r>
          </a:p>
          <a:p>
            <a:r>
              <a:rPr lang="en-US" altLang="zh-CN" sz="2400" dirty="0" smtClean="0"/>
              <a:t>Print all odd numbers below 10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Code:</a:t>
            </a:r>
            <a:endParaRPr lang="zh-CN" altLang="en-US" sz="2400" dirty="0"/>
          </a:p>
        </p:txBody>
      </p:sp>
      <p:pic>
        <p:nvPicPr>
          <p:cNvPr id="13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8" y="1754541"/>
            <a:ext cx="4682382" cy="234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3" y="1009542"/>
            <a:ext cx="6767538" cy="4511692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95" y="1009542"/>
            <a:ext cx="4911634" cy="24558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40668"/>
            <a:ext cx="7974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sz="2400" dirty="0"/>
              <a:t>Requirement: Print all odd numbers smaller than 10 - 1,3,5,7,9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94" y="4612653"/>
            <a:ext cx="3458058" cy="2105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52594" y="412396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2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runoob.com/wp-content/uploads/2013/11/886A6E10-58F1-4A9B-8640-02DBEFF0EF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1" y="671766"/>
            <a:ext cx="5370607" cy="59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659908" y="1689603"/>
            <a:ext cx="553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If the condition is False in the beginning, </a:t>
            </a:r>
          </a:p>
          <a:p>
            <a:r>
              <a:rPr lang="en-US" altLang="zh-CN" sz="2400" dirty="0" smtClean="0"/>
              <a:t>Then the whole code block will be ignored.</a:t>
            </a:r>
            <a:endParaRPr lang="zh-CN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03367" y="1"/>
            <a:ext cx="10515600" cy="844706"/>
          </a:xfrm>
        </p:spPr>
        <p:txBody>
          <a:bodyPr/>
          <a:lstStyle/>
          <a:p>
            <a:r>
              <a:rPr lang="zh-CN" altLang="en-US" dirty="0" smtClean="0"/>
              <a:t>用流程图来理解</a:t>
            </a:r>
            <a:r>
              <a:rPr lang="en-US" altLang="zh-CN" dirty="0" smtClean="0"/>
              <a:t>while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656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Another example – tell me odd or even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02" y="1412013"/>
            <a:ext cx="8290078" cy="5084581"/>
          </a:xfrm>
        </p:spPr>
      </p:pic>
    </p:spTree>
    <p:extLst>
      <p:ext uri="{BB962C8B-B14F-4D97-AF65-F5344CB8AC3E}">
        <p14:creationId xmlns:p14="http://schemas.microsoft.com/office/powerpoint/2010/main" val="9102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</Words>
  <Application>Microsoft Office PowerPoint</Application>
  <PresentationFormat>宽屏</PresentationFormat>
  <Paragraphs>17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while loop</vt:lpstr>
      <vt:lpstr>3 种代码执行方式</vt:lpstr>
      <vt:lpstr>while loop repeats a code block until the while condition becomes False</vt:lpstr>
      <vt:lpstr>PowerPoint 演示文稿</vt:lpstr>
      <vt:lpstr>用流程图来理解while loop</vt:lpstr>
      <vt:lpstr>Another example – tell me odd or even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</dc:title>
  <dc:creator>tom</dc:creator>
  <cp:lastModifiedBy>tom</cp:lastModifiedBy>
  <cp:revision>13</cp:revision>
  <dcterms:created xsi:type="dcterms:W3CDTF">2020-11-28T08:47:48Z</dcterms:created>
  <dcterms:modified xsi:type="dcterms:W3CDTF">2020-11-28T09:38:23Z</dcterms:modified>
</cp:coreProperties>
</file>