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D25B-281B-4BD9-8CEC-7436CF314886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9620-439A-4747-9339-DE7F79AA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80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D25B-281B-4BD9-8CEC-7436CF314886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9620-439A-4747-9339-DE7F79AA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48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D25B-281B-4BD9-8CEC-7436CF314886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9620-439A-4747-9339-DE7F79AA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84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D25B-281B-4BD9-8CEC-7436CF314886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9620-439A-4747-9339-DE7F79AA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182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D25B-281B-4BD9-8CEC-7436CF314886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9620-439A-4747-9339-DE7F79AA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092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D25B-281B-4BD9-8CEC-7436CF314886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9620-439A-4747-9339-DE7F79AA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14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D25B-281B-4BD9-8CEC-7436CF314886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9620-439A-4747-9339-DE7F79AA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98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D25B-281B-4BD9-8CEC-7436CF314886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9620-439A-4747-9339-DE7F79AA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63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D25B-281B-4BD9-8CEC-7436CF314886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9620-439A-4747-9339-DE7F79AA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872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D25B-281B-4BD9-8CEC-7436CF314886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9620-439A-4747-9339-DE7F79AA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872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D25B-281B-4BD9-8CEC-7436CF314886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9620-439A-4747-9339-DE7F79AA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73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3D25B-281B-4BD9-8CEC-7436CF314886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B9620-439A-4747-9339-DE7F79AA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83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C444A59-8EAB-4C14-AF6D-631AD7936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 Operator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1540824C-DA0E-40EF-8844-6138A8CF2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5408"/>
            <a:ext cx="10515600" cy="40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024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5387F2B0-9A82-47AF-96D8-02B4818B8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4173" y="665825"/>
            <a:ext cx="7641138" cy="536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52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Rational Operator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Rational Operator</dc:title>
  <dc:creator>tom</dc:creator>
  <cp:lastModifiedBy>tom</cp:lastModifiedBy>
  <cp:revision>2</cp:revision>
  <dcterms:created xsi:type="dcterms:W3CDTF">2020-10-22T23:24:29Z</dcterms:created>
  <dcterms:modified xsi:type="dcterms:W3CDTF">2020-10-22T23:42:43Z</dcterms:modified>
</cp:coreProperties>
</file>