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dex Page" id="{2B613CBA-1C62-4AC1-ADEA-35E8B96AB742}">
          <p14:sldIdLst>
            <p14:sldId id="256"/>
          </p14:sldIdLst>
        </p14:section>
        <p14:section name="Catalog Page" id="{7A979EB9-4F17-4EDD-8370-5D1F364A7A4F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60" y="6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3EDC-B92D-420C-AF53-375766E966A2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09CF-AB7A-494E-B397-4C584928A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3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3EDC-B92D-420C-AF53-375766E966A2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09CF-AB7A-494E-B397-4C584928A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7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3EDC-B92D-420C-AF53-375766E966A2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09CF-AB7A-494E-B397-4C584928A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3EDC-B92D-420C-AF53-375766E966A2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09CF-AB7A-494E-B397-4C584928A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0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3EDC-B92D-420C-AF53-375766E966A2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09CF-AB7A-494E-B397-4C584928A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7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3EDC-B92D-420C-AF53-375766E966A2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09CF-AB7A-494E-B397-4C584928A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6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3EDC-B92D-420C-AF53-375766E966A2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09CF-AB7A-494E-B397-4C584928A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5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3EDC-B92D-420C-AF53-375766E966A2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09CF-AB7A-494E-B397-4C584928A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1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3EDC-B92D-420C-AF53-375766E966A2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09CF-AB7A-494E-B397-4C584928A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7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3EDC-B92D-420C-AF53-375766E966A2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09CF-AB7A-494E-B397-4C584928A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2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3EDC-B92D-420C-AF53-375766E966A2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509CF-AB7A-494E-B397-4C584928A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5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93EDC-B92D-420C-AF53-375766E966A2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509CF-AB7A-494E-B397-4C584928A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5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25642" y="228600"/>
            <a:ext cx="10941518" cy="662940"/>
            <a:chOff x="625642" y="228600"/>
            <a:chExt cx="10941518" cy="662940"/>
          </a:xfrm>
        </p:grpSpPr>
        <p:sp>
          <p:nvSpPr>
            <p:cNvPr id="5" name="Rounded Rectangle 4"/>
            <p:cNvSpPr/>
            <p:nvPr/>
          </p:nvSpPr>
          <p:spPr>
            <a:xfrm>
              <a:off x="625642" y="228600"/>
              <a:ext cx="10941518" cy="66294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45769" y="306765"/>
              <a:ext cx="21416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PET STORE</a:t>
              </a:r>
              <a:endParaRPr lang="en-US" sz="3200" dirty="0"/>
            </a:p>
          </p:txBody>
        </p:sp>
      </p:grpSp>
      <p:cxnSp>
        <p:nvCxnSpPr>
          <p:cNvPr id="8" name="Straight Connector 7"/>
          <p:cNvCxnSpPr/>
          <p:nvPr/>
        </p:nvCxnSpPr>
        <p:spPr>
          <a:xfrm flipV="1">
            <a:off x="0" y="1147834"/>
            <a:ext cx="12192000" cy="24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05" y="1384916"/>
            <a:ext cx="3196389" cy="239729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90874" y="3844606"/>
            <a:ext cx="4379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Looking for a new Friend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3424990" y="4383651"/>
            <a:ext cx="5342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Check out our Pet Store </a:t>
            </a:r>
            <a:r>
              <a:rPr lang="en-US" sz="3200" u="sng" dirty="0" smtClean="0">
                <a:solidFill>
                  <a:schemeClr val="accent1">
                    <a:lumMod val="75000"/>
                  </a:schemeClr>
                </a:solidFill>
                <a:hlinkClick r:id="rId3" action="ppaction://hlinksldjump"/>
              </a:rPr>
              <a:t>here</a:t>
            </a:r>
            <a:endParaRPr lang="en-US" sz="32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12005" y="5020319"/>
            <a:ext cx="7937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I’m sure you will find what you are looking for </a:t>
            </a:r>
            <a:endParaRPr lang="en-US" sz="32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25642" y="5773620"/>
            <a:ext cx="11109960" cy="1052216"/>
            <a:chOff x="625642" y="228600"/>
            <a:chExt cx="10941518" cy="697331"/>
          </a:xfrm>
        </p:grpSpPr>
        <p:sp>
          <p:nvSpPr>
            <p:cNvPr id="16" name="Rounded Rectangle 15"/>
            <p:cNvSpPr/>
            <p:nvPr/>
          </p:nvSpPr>
          <p:spPr>
            <a:xfrm>
              <a:off x="625642" y="228600"/>
              <a:ext cx="10941518" cy="66294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74432" y="228600"/>
              <a:ext cx="7026554" cy="387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Copyright © By </a:t>
              </a:r>
              <a:r>
                <a:rPr lang="en-US" sz="3200" dirty="0" err="1" smtClean="0"/>
                <a:t>Aremieye</a:t>
              </a:r>
              <a:r>
                <a:rPr lang="en-US" sz="3200" dirty="0" smtClean="0"/>
                <a:t> </a:t>
              </a:r>
              <a:r>
                <a:rPr lang="en-US" sz="3200" dirty="0" err="1" smtClean="0"/>
                <a:t>Tamaratombra</a:t>
              </a:r>
              <a:endParaRPr lang="en-US" sz="3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223711" y="538386"/>
              <a:ext cx="4927997" cy="387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 Publisher and a Developer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144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5642" y="2430379"/>
            <a:ext cx="10941518" cy="44276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0" y="459093"/>
            <a:ext cx="12192000" cy="5081123"/>
            <a:chOff x="-192506" y="-100439"/>
            <a:chExt cx="12192000" cy="7694515"/>
          </a:xfrm>
        </p:grpSpPr>
        <p:sp>
          <p:nvSpPr>
            <p:cNvPr id="14" name="Rounded Rectangle 13"/>
            <p:cNvSpPr/>
            <p:nvPr/>
          </p:nvSpPr>
          <p:spPr>
            <a:xfrm>
              <a:off x="573503" y="3453762"/>
              <a:ext cx="10659979" cy="1115868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89547" y="-69733"/>
              <a:ext cx="10941518" cy="8940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80809" y="-100439"/>
              <a:ext cx="25025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PET CATALOG</a:t>
              </a:r>
              <a:endParaRPr lang="en-US" sz="3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-192506" y="815207"/>
              <a:ext cx="12192000" cy="6629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0" y="746546"/>
              <a:ext cx="11790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Home</a:t>
              </a:r>
              <a:endParaRPr lang="en-US" sz="3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64845" y="785422"/>
              <a:ext cx="16177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Catalog</a:t>
              </a:r>
              <a:endParaRPr lang="en-US" sz="32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07106" y="3640005"/>
              <a:ext cx="2478505" cy="6629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416968" y="3640005"/>
              <a:ext cx="7816514" cy="6629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73504" y="4984222"/>
              <a:ext cx="10659979" cy="1115868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07107" y="5146029"/>
              <a:ext cx="2478505" cy="6629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416968" y="5134186"/>
              <a:ext cx="7816514" cy="6629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67342" y="3454106"/>
              <a:ext cx="16177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Cat</a:t>
              </a:r>
              <a:endParaRPr lang="en-US" sz="3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05917" y="4984225"/>
              <a:ext cx="16177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Dog</a:t>
              </a:r>
              <a:endParaRPr lang="en-US" sz="3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14725" y="3498847"/>
              <a:ext cx="49555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Cats are lovely creatures.</a:t>
              </a:r>
              <a:endParaRPr lang="en-US" sz="3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69307" y="5027348"/>
              <a:ext cx="59180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Dogs are carnivorous creatures.</a:t>
              </a:r>
              <a:endParaRPr lang="en-US" sz="32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07108" y="6856013"/>
              <a:ext cx="1362324" cy="73806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8995" y="6708532"/>
              <a:ext cx="1617744" cy="885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Select</a:t>
              </a:r>
              <a:endParaRPr lang="en-US" sz="3200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1195889"/>
            <a:ext cx="285750" cy="295275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1132926" y="2903966"/>
            <a:ext cx="285750" cy="4374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150722" y="3914949"/>
            <a:ext cx="285750" cy="4374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0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50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Tombra</dc:creator>
  <cp:lastModifiedBy>Tombra</cp:lastModifiedBy>
  <cp:revision>9</cp:revision>
  <dcterms:created xsi:type="dcterms:W3CDTF">2018-08-16T04:01:35Z</dcterms:created>
  <dcterms:modified xsi:type="dcterms:W3CDTF">2018-08-16T19:00:41Z</dcterms:modified>
</cp:coreProperties>
</file>