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9" r:id="rId6"/>
    <p:sldId id="268" r:id="rId7"/>
    <p:sldId id="265" r:id="rId8"/>
    <p:sldId id="270" r:id="rId9"/>
    <p:sldId id="264" r:id="rId10"/>
    <p:sldId id="263" r:id="rId11"/>
    <p:sldId id="262" r:id="rId12"/>
    <p:sldId id="261" r:id="rId13"/>
    <p:sldId id="260" r:id="rId14"/>
    <p:sldId id="259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1BE-3752-478D-B28A-85ED334B9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7CB94-A278-4AC6-AC86-F71E40BA1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4A35-D2A7-4153-809A-E2BB67B0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EFDB-8515-4EF7-9664-E12E87BE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1D4C-8274-454F-B0DD-1793D7C0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8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3157-9DA4-4973-9359-3D7EE45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FB571-E4C4-4BBD-B29E-673E8E16C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DDD3-2C1E-4C26-AA44-F3B0AF5F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6D1E0-1AE8-4C24-B606-73AF865C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0E9D-9220-41EB-AA67-FB585FEC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AB853-67E6-4D3F-BE88-596A31570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67E62-7D83-4694-89A3-A167DA232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E53B-0629-47FA-9629-D7AB8DC6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50B1-1048-4612-A141-C418102E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B0C9-6404-495C-B51F-4D01F555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9B18-8EFB-40EC-9B34-452F620F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9251-95C9-4B12-9BDD-AEE6F876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9D22-BFE2-4D1C-AD4B-A374142F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A14C-19C1-49FB-8825-390BA0E8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F028-CA0A-4292-97BA-019524EA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E1DE-55B2-486F-922A-A4E69E55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45E3-1309-4F1C-B2D5-9A9D9164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2F89-89C3-47E3-8B66-2EC69479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137C5-4493-4637-8ADC-44A9E082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C426-D7EF-4F0A-BD90-2FB56CDA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D03D-9006-4D2A-B343-6FB18F58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E679-42FF-4A54-AC68-A8578BC88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CA16F-D909-4C96-A46C-353FC925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17049-3A04-4AFA-AF24-0995B93C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8A66-D04D-492E-833A-B96E2DF1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B64D-2E15-4225-836F-07337555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8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DE69-592C-4548-8389-EE12BD5F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26684-8CC6-44C8-81BC-EA9B76FB1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47817-FADB-4791-B435-6768833F6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29D2D-CD9D-45FF-A6DE-B244B5EAA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F58F3-4267-4987-B0EF-FFC8E3D89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73787-B8E0-4E92-B3DD-711630D8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2FD9E-CAD4-4EC3-B7E0-3ECEAC1A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D665F-80CE-4593-B8AA-FBD20096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274A-508F-4837-8871-06D5CEE8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B446-4EBB-498D-8A7A-4D9042F1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57D8F-E1EA-41B4-BFC2-DE86155C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D052-CF8D-473A-8749-13AE8B10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8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094F1-3462-40A2-BF73-8C5A00B4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EC266-5295-4704-99BA-FEDDFCAC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CBD63-CFC7-42E9-BC6C-37CEF227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1160-9DDD-4669-A6FD-7CB65AC3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744A-F5AE-4D72-B872-9416D433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205C-5738-4EBF-841D-88DA98116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B4ECB-4AC8-45C4-BF4F-5CCCD534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6FCC2-8D96-4EC8-BFBD-E79FCC5E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E98F6-14EA-4F25-B604-0DB3DF47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8D80-7C69-41C9-80A7-CAC297E6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D220D-0A18-4903-93AC-0FBFA4DC7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00A3F-755E-4EC9-9EC7-BDB1B4A8E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9DFB2-907E-4593-B3F5-6B5C67E5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8315C-58D4-48D0-B81A-B711B07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C7FE-787E-4E11-8D3B-25A3E2A3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6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01023-DC1A-4AF2-9025-22F19858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C2226-6DB9-4287-94BF-EC964F48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ED4B-2FC7-4B82-BBCE-B8ADD4FB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58F0-782C-42DB-B8FD-42B88158D2E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97C33-A25D-4689-B56B-A3236CC6B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52BA-8102-4F59-A6CF-CB2E388E5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1A3A5-4164-44C9-B3A7-5A1203D8E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725AB-CC11-4C85-9A94-6A66783B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438275"/>
            <a:ext cx="92487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7F0AD-6FEA-4579-B76F-6249FC59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28" y="0"/>
            <a:ext cx="6492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6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B78278-9EF4-4AFA-9B66-BA328CFB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638300"/>
            <a:ext cx="8096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6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8C7BFD-B776-4EE2-9297-E1B6C18E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23363"/>
            <a:ext cx="9678751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6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71875-F7AF-4C0F-A5AF-F1FB25D7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728285"/>
            <a:ext cx="823074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8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C9FB-D254-419D-A925-B4C758A2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799-6D08-4F9D-9480-B91F1D10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C9FB-D254-419D-A925-B4C758A2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799-6D08-4F9D-9480-B91F1D10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C9FB-D254-419D-A925-B4C758A2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799-6D08-4F9D-9480-B91F1D10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1C1A4-9895-41C3-A794-5EDE1710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00" y="0"/>
            <a:ext cx="538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8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C9FB-D254-419D-A925-B4C758A2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799-6D08-4F9D-9480-B91F1D10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682879-9066-4A13-90B4-03BB2A450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738187"/>
            <a:ext cx="102774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D6E1CF-F964-4606-8FEA-B89E7413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57" y="0"/>
            <a:ext cx="842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78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67C121-E86F-4615-83DC-0C160B7E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5" y="304800"/>
            <a:ext cx="9262940" cy="42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5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1D584-3E7E-45DB-9AF2-263C5489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03" y="619715"/>
            <a:ext cx="8659433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06CE69-B188-4239-9CC7-44DC2C81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0" y="39624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6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C93A35-7313-406B-B9D6-20F2B9E8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7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44B3C-5446-4AAB-B1BC-00376E43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880707"/>
            <a:ext cx="8688012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Bresee, Tom</dc:creator>
  <cp:lastModifiedBy>Bresee, Tom</cp:lastModifiedBy>
  <cp:revision>1</cp:revision>
  <dcterms:created xsi:type="dcterms:W3CDTF">2021-12-15T01:35:30Z</dcterms:created>
  <dcterms:modified xsi:type="dcterms:W3CDTF">2021-12-15T01:55:59Z</dcterms:modified>
</cp:coreProperties>
</file>