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2" r:id="rId5"/>
  </p:sldMasterIdLst>
  <p:notesMasterIdLst>
    <p:notesMasterId r:id="rId6"/>
  </p:notesMasterIdLst>
  <p:sldIdLst>
    <p:sldId id="256" r:id="rId7"/>
    <p:sldId id="257" r:id="rId8"/>
    <p:sldId id="258" r:id="rId9"/>
    <p:sldId id="259" r:id="rId10"/>
    <p:sldId id="260" r:id="rId11"/>
    <p:sldId id="261" r:id="rId12"/>
  </p:sldIdLst>
  <p:sldSz cy="6858000" cx="12188950"/>
  <p:notesSz cx="6858000" cy="9144000"/>
  <p:embeddedFontLst>
    <p:embeddedFont>
      <p:font typeface="PT Sans Narrow"/>
      <p:regular r:id="rId13"/>
      <p:bold r:id="rId14"/>
    </p:embeddedFont>
    <p:embeddedFont>
      <p:font typeface="Roboto Condensed"/>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39">
          <p15:clr>
            <a:srgbClr val="A4A3A4"/>
          </p15:clr>
        </p15:guide>
        <p15:guide id="3" orient="horz" pos="120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872B8EE-564F-4E3F-A583-A3E61C3C2599}">
  <a:tblStyle styleId="{B872B8EE-564F-4E3F-A583-A3E61C3C259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39"/>
        <p:guide pos="1200"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PTSansNarrow-regular.fntdata"/><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Condensed-regular.fntdata"/><Relationship Id="rId14" Type="http://schemas.openxmlformats.org/officeDocument/2006/relationships/font" Target="fonts/PTSansNarrow-bold.fntdata"/><Relationship Id="rId17" Type="http://schemas.openxmlformats.org/officeDocument/2006/relationships/font" Target="fonts/RobotoCondensed-italic.fntdata"/><Relationship Id="rId16" Type="http://schemas.openxmlformats.org/officeDocument/2006/relationships/font" Target="fonts/RobotoCondense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RobotoCondensed-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2063" y="685800"/>
            <a:ext cx="6094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 name="Shape 32"/>
        <p:cNvGrpSpPr/>
        <p:nvPr/>
      </p:nvGrpSpPr>
      <p:grpSpPr>
        <a:xfrm>
          <a:off x="0" y="0"/>
          <a:ext cx="0" cy="0"/>
          <a:chOff x="0" y="0"/>
          <a:chExt cx="0" cy="0"/>
        </a:xfrm>
      </p:grpSpPr>
      <p:sp>
        <p:nvSpPr>
          <p:cNvPr id="33" name="Google Shape;33;g74174a686c_0_44:notes"/>
          <p:cNvSpPr/>
          <p:nvPr>
            <p:ph idx="2" type="sldImg"/>
          </p:nvPr>
        </p:nvSpPr>
        <p:spPr>
          <a:xfrm>
            <a:off x="382063" y="685800"/>
            <a:ext cx="6094500" cy="3429000"/>
          </a:xfrm>
          <a:custGeom>
            <a:rect b="b" l="l" r="r" t="t"/>
            <a:pathLst>
              <a:path extrusionOk="0" h="120000" w="120000">
                <a:moveTo>
                  <a:pt x="0" y="0"/>
                </a:moveTo>
                <a:lnTo>
                  <a:pt x="120000" y="0"/>
                </a:lnTo>
                <a:lnTo>
                  <a:pt x="120000" y="120000"/>
                </a:lnTo>
                <a:lnTo>
                  <a:pt x="0" y="120000"/>
                </a:lnTo>
                <a:close/>
              </a:path>
            </a:pathLst>
          </a:custGeom>
        </p:spPr>
      </p:sp>
      <p:sp>
        <p:nvSpPr>
          <p:cNvPr id="34" name="Google Shape;34;g74174a686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 name="Shape 42"/>
        <p:cNvGrpSpPr/>
        <p:nvPr/>
      </p:nvGrpSpPr>
      <p:grpSpPr>
        <a:xfrm>
          <a:off x="0" y="0"/>
          <a:ext cx="0" cy="0"/>
          <a:chOff x="0" y="0"/>
          <a:chExt cx="0" cy="0"/>
        </a:xfrm>
      </p:grpSpPr>
      <p:sp>
        <p:nvSpPr>
          <p:cNvPr id="43" name="Google Shape;43;g741f2956e8_0_0:notes"/>
          <p:cNvSpPr/>
          <p:nvPr>
            <p:ph idx="2" type="sldImg"/>
          </p:nvPr>
        </p:nvSpPr>
        <p:spPr>
          <a:xfrm>
            <a:off x="382063" y="685800"/>
            <a:ext cx="60945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741f2956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741f2956e8_0_38:notes"/>
          <p:cNvSpPr/>
          <p:nvPr>
            <p:ph idx="2" type="sldImg"/>
          </p:nvPr>
        </p:nvSpPr>
        <p:spPr>
          <a:xfrm>
            <a:off x="382063" y="685800"/>
            <a:ext cx="60945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741f2956e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41f2956e8_0_55:notes"/>
          <p:cNvSpPr/>
          <p:nvPr>
            <p:ph idx="2" type="sldImg"/>
          </p:nvPr>
        </p:nvSpPr>
        <p:spPr>
          <a:xfrm>
            <a:off x="382063" y="685800"/>
            <a:ext cx="60945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41f2956e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c4be19166_0_14:notes"/>
          <p:cNvSpPr/>
          <p:nvPr>
            <p:ph idx="2" type="sldImg"/>
          </p:nvPr>
        </p:nvSpPr>
        <p:spPr>
          <a:xfrm>
            <a:off x="382063" y="685800"/>
            <a:ext cx="60945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c4be1916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c4be19166_0_25:notes"/>
          <p:cNvSpPr/>
          <p:nvPr>
            <p:ph idx="2" type="sldImg"/>
          </p:nvPr>
        </p:nvSpPr>
        <p:spPr>
          <a:xfrm>
            <a:off x="382063" y="685800"/>
            <a:ext cx="60945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c4be1916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15507" y="992767"/>
            <a:ext cx="11358000" cy="2736900"/>
          </a:xfrm>
          <a:prstGeom prst="rect">
            <a:avLst/>
          </a:prstGeom>
        </p:spPr>
        <p:txBody>
          <a:bodyPr anchorCtr="0" anchor="b" bIns="121875" lIns="121875" spcFirstLastPara="1" rIns="121875" wrap="square" tIns="121875">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p2"/>
          <p:cNvSpPr txBox="1"/>
          <p:nvPr>
            <p:ph idx="1" type="subTitle"/>
          </p:nvPr>
        </p:nvSpPr>
        <p:spPr>
          <a:xfrm>
            <a:off x="415496" y="3778833"/>
            <a:ext cx="11358000" cy="1056900"/>
          </a:xfrm>
          <a:prstGeom prst="rect">
            <a:avLst/>
          </a:prstGeom>
        </p:spPr>
        <p:txBody>
          <a:bodyPr anchorCtr="0" anchor="t" bIns="121875" lIns="121875" spcFirstLastPara="1" rIns="121875" wrap="square" tIns="121875">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p2"/>
          <p:cNvSpPr txBox="1"/>
          <p:nvPr>
            <p:ph idx="12" type="sldNum"/>
          </p:nvPr>
        </p:nvSpPr>
        <p:spPr>
          <a:xfrm>
            <a:off x="11293784" y="6217622"/>
            <a:ext cx="731400" cy="524700"/>
          </a:xfrm>
          <a:prstGeom prst="rect">
            <a:avLst/>
          </a:prstGeom>
        </p:spPr>
        <p:txBody>
          <a:bodyPr anchorCtr="0" anchor="ctr" bIns="121875" lIns="121875" spcFirstLastPara="1" rIns="121875" wrap="square" tIns="1218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with 4 Columns - Right Align" type="blank">
  <p:cSld name="BLANK">
    <p:spTree>
      <p:nvGrpSpPr>
        <p:cNvPr id="13" name="Shape 13"/>
        <p:cNvGrpSpPr/>
        <p:nvPr/>
      </p:nvGrpSpPr>
      <p:grpSpPr>
        <a:xfrm>
          <a:off x="0" y="0"/>
          <a:ext cx="0" cy="0"/>
          <a:chOff x="0" y="0"/>
          <a:chExt cx="0" cy="0"/>
        </a:xfrm>
      </p:grpSpPr>
      <p:sp>
        <p:nvSpPr>
          <p:cNvPr id="14" name="Google Shape;14;p3"/>
          <p:cNvSpPr txBox="1"/>
          <p:nvPr>
            <p:ph idx="12" type="sldNum"/>
          </p:nvPr>
        </p:nvSpPr>
        <p:spPr>
          <a:xfrm>
            <a:off x="11293784" y="6217622"/>
            <a:ext cx="731400" cy="524700"/>
          </a:xfrm>
          <a:prstGeom prst="rect">
            <a:avLst/>
          </a:prstGeom>
        </p:spPr>
        <p:txBody>
          <a:bodyPr anchorCtr="0" anchor="ctr" bIns="121875" lIns="121875" spcFirstLastPara="1" rIns="121875" wrap="square" tIns="1218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3"/>
          <p:cNvSpPr txBox="1"/>
          <p:nvPr>
            <p:ph idx="1" type="body"/>
          </p:nvPr>
        </p:nvSpPr>
        <p:spPr>
          <a:xfrm>
            <a:off x="2587752" y="1740408"/>
            <a:ext cx="2286000" cy="4407300"/>
          </a:xfrm>
          <a:prstGeom prst="rect">
            <a:avLst/>
          </a:prstGeom>
        </p:spPr>
        <p:txBody>
          <a:bodyPr anchorCtr="0" anchor="t" bIns="121875" lIns="121875" spcFirstLastPara="1" rIns="121875" wrap="square" tIns="121875">
            <a:noAutofit/>
          </a:bodyPr>
          <a:lstStyle>
            <a:lvl1pPr indent="-298450" lvl="0" marL="457200" rtl="0">
              <a:lnSpc>
                <a:spcPct val="115000"/>
              </a:lnSpc>
              <a:spcBef>
                <a:spcPts val="0"/>
              </a:spcBef>
              <a:spcAft>
                <a:spcPts val="0"/>
              </a:spcAft>
              <a:buSzPts val="1100"/>
              <a:buChar char="●"/>
              <a:defRPr sz="1100"/>
            </a:lvl1pPr>
            <a:lvl2pPr indent="-298450" lvl="1" marL="914400" rtl="0">
              <a:lnSpc>
                <a:spcPct val="115000"/>
              </a:lnSpc>
              <a:spcBef>
                <a:spcPts val="2100"/>
              </a:spcBef>
              <a:spcAft>
                <a:spcPts val="0"/>
              </a:spcAft>
              <a:buSzPts val="1100"/>
              <a:buChar char="○"/>
              <a:defRPr sz="1100"/>
            </a:lvl2pPr>
            <a:lvl3pPr indent="-298450" lvl="2" marL="1371600" rtl="0">
              <a:lnSpc>
                <a:spcPct val="115000"/>
              </a:lnSpc>
              <a:spcBef>
                <a:spcPts val="2100"/>
              </a:spcBef>
              <a:spcAft>
                <a:spcPts val="0"/>
              </a:spcAft>
              <a:buSzPts val="1100"/>
              <a:buChar char="■"/>
              <a:defRPr sz="1100"/>
            </a:lvl3pPr>
            <a:lvl4pPr indent="-298450" lvl="3" marL="1828800" rtl="0">
              <a:lnSpc>
                <a:spcPct val="115000"/>
              </a:lnSpc>
              <a:spcBef>
                <a:spcPts val="2100"/>
              </a:spcBef>
              <a:spcAft>
                <a:spcPts val="0"/>
              </a:spcAft>
              <a:buSzPts val="1100"/>
              <a:buChar char="●"/>
              <a:defRPr sz="1100"/>
            </a:lvl4pPr>
            <a:lvl5pPr indent="-298450" lvl="4" marL="2286000" rtl="0">
              <a:lnSpc>
                <a:spcPct val="115000"/>
              </a:lnSpc>
              <a:spcBef>
                <a:spcPts val="2100"/>
              </a:spcBef>
              <a:spcAft>
                <a:spcPts val="0"/>
              </a:spcAft>
              <a:buSzPts val="1100"/>
              <a:buChar char="○"/>
              <a:defRPr sz="1100"/>
            </a:lvl5pPr>
            <a:lvl6pPr indent="-298450" lvl="5" marL="2743200" rtl="0">
              <a:lnSpc>
                <a:spcPct val="115000"/>
              </a:lnSpc>
              <a:spcBef>
                <a:spcPts val="2100"/>
              </a:spcBef>
              <a:spcAft>
                <a:spcPts val="0"/>
              </a:spcAft>
              <a:buSzPts val="1100"/>
              <a:buChar char="■"/>
              <a:defRPr sz="1100"/>
            </a:lvl6pPr>
            <a:lvl7pPr indent="-298450" lvl="6" marL="3200400" rtl="0">
              <a:lnSpc>
                <a:spcPct val="115000"/>
              </a:lnSpc>
              <a:spcBef>
                <a:spcPts val="2100"/>
              </a:spcBef>
              <a:spcAft>
                <a:spcPts val="0"/>
              </a:spcAft>
              <a:buSzPts val="1100"/>
              <a:buChar char="●"/>
              <a:defRPr sz="1100"/>
            </a:lvl7pPr>
            <a:lvl8pPr indent="-298450" lvl="7" marL="3657600" rtl="0">
              <a:lnSpc>
                <a:spcPct val="115000"/>
              </a:lnSpc>
              <a:spcBef>
                <a:spcPts val="2100"/>
              </a:spcBef>
              <a:spcAft>
                <a:spcPts val="0"/>
              </a:spcAft>
              <a:buSzPts val="1100"/>
              <a:buChar char="○"/>
              <a:defRPr sz="1100"/>
            </a:lvl8pPr>
            <a:lvl9pPr indent="-298450" lvl="8" marL="4114800" rtl="0">
              <a:lnSpc>
                <a:spcPct val="115000"/>
              </a:lnSpc>
              <a:spcBef>
                <a:spcPts val="2100"/>
              </a:spcBef>
              <a:spcAft>
                <a:spcPts val="2100"/>
              </a:spcAft>
              <a:buSzPts val="1100"/>
              <a:buChar char="■"/>
              <a:defRPr sz="1100"/>
            </a:lvl9pPr>
          </a:lstStyle>
          <a:p/>
        </p:txBody>
      </p:sp>
      <p:sp>
        <p:nvSpPr>
          <p:cNvPr id="16" name="Google Shape;16;p3"/>
          <p:cNvSpPr txBox="1"/>
          <p:nvPr>
            <p:ph idx="2" type="body"/>
          </p:nvPr>
        </p:nvSpPr>
        <p:spPr>
          <a:xfrm>
            <a:off x="4887672" y="1741021"/>
            <a:ext cx="2286000" cy="4407300"/>
          </a:xfrm>
          <a:prstGeom prst="rect">
            <a:avLst/>
          </a:prstGeom>
        </p:spPr>
        <p:txBody>
          <a:bodyPr anchorCtr="0" anchor="t" bIns="121875" lIns="121875" spcFirstLastPara="1" rIns="121875" wrap="square" tIns="121875">
            <a:noAutofit/>
          </a:bodyPr>
          <a:lstStyle>
            <a:lvl1pPr indent="-298450" lvl="0" marL="457200" rtl="0">
              <a:lnSpc>
                <a:spcPct val="115000"/>
              </a:lnSpc>
              <a:spcBef>
                <a:spcPts val="0"/>
              </a:spcBef>
              <a:spcAft>
                <a:spcPts val="0"/>
              </a:spcAft>
              <a:buSzPts val="1100"/>
              <a:buChar char="●"/>
              <a:defRPr sz="1100"/>
            </a:lvl1pPr>
            <a:lvl2pPr indent="-298450" lvl="1" marL="914400" rtl="0">
              <a:lnSpc>
                <a:spcPct val="115000"/>
              </a:lnSpc>
              <a:spcBef>
                <a:spcPts val="2100"/>
              </a:spcBef>
              <a:spcAft>
                <a:spcPts val="0"/>
              </a:spcAft>
              <a:buSzPts val="1100"/>
              <a:buChar char="○"/>
              <a:defRPr sz="1100"/>
            </a:lvl2pPr>
            <a:lvl3pPr indent="-298450" lvl="2" marL="1371600" rtl="0">
              <a:lnSpc>
                <a:spcPct val="115000"/>
              </a:lnSpc>
              <a:spcBef>
                <a:spcPts val="2100"/>
              </a:spcBef>
              <a:spcAft>
                <a:spcPts val="0"/>
              </a:spcAft>
              <a:buSzPts val="1100"/>
              <a:buChar char="■"/>
              <a:defRPr sz="1100"/>
            </a:lvl3pPr>
            <a:lvl4pPr indent="-298450" lvl="3" marL="1828800" rtl="0">
              <a:lnSpc>
                <a:spcPct val="115000"/>
              </a:lnSpc>
              <a:spcBef>
                <a:spcPts val="2100"/>
              </a:spcBef>
              <a:spcAft>
                <a:spcPts val="0"/>
              </a:spcAft>
              <a:buSzPts val="1100"/>
              <a:buChar char="●"/>
              <a:defRPr sz="1100"/>
            </a:lvl4pPr>
            <a:lvl5pPr indent="-298450" lvl="4" marL="2286000" rtl="0">
              <a:lnSpc>
                <a:spcPct val="115000"/>
              </a:lnSpc>
              <a:spcBef>
                <a:spcPts val="2100"/>
              </a:spcBef>
              <a:spcAft>
                <a:spcPts val="0"/>
              </a:spcAft>
              <a:buSzPts val="1100"/>
              <a:buChar char="○"/>
              <a:defRPr sz="1100"/>
            </a:lvl5pPr>
            <a:lvl6pPr indent="-298450" lvl="5" marL="2743200" rtl="0">
              <a:lnSpc>
                <a:spcPct val="115000"/>
              </a:lnSpc>
              <a:spcBef>
                <a:spcPts val="2100"/>
              </a:spcBef>
              <a:spcAft>
                <a:spcPts val="0"/>
              </a:spcAft>
              <a:buSzPts val="1100"/>
              <a:buChar char="■"/>
              <a:defRPr sz="1100"/>
            </a:lvl6pPr>
            <a:lvl7pPr indent="-298450" lvl="6" marL="3200400" rtl="0">
              <a:lnSpc>
                <a:spcPct val="115000"/>
              </a:lnSpc>
              <a:spcBef>
                <a:spcPts val="2100"/>
              </a:spcBef>
              <a:spcAft>
                <a:spcPts val="0"/>
              </a:spcAft>
              <a:buSzPts val="1100"/>
              <a:buChar char="●"/>
              <a:defRPr sz="1100"/>
            </a:lvl7pPr>
            <a:lvl8pPr indent="-298450" lvl="7" marL="3657600" rtl="0">
              <a:lnSpc>
                <a:spcPct val="115000"/>
              </a:lnSpc>
              <a:spcBef>
                <a:spcPts val="2100"/>
              </a:spcBef>
              <a:spcAft>
                <a:spcPts val="0"/>
              </a:spcAft>
              <a:buSzPts val="1100"/>
              <a:buChar char="○"/>
              <a:defRPr sz="1100"/>
            </a:lvl8pPr>
            <a:lvl9pPr indent="-298450" lvl="8" marL="4114800" rtl="0">
              <a:lnSpc>
                <a:spcPct val="115000"/>
              </a:lnSpc>
              <a:spcBef>
                <a:spcPts val="2100"/>
              </a:spcBef>
              <a:spcAft>
                <a:spcPts val="2100"/>
              </a:spcAft>
              <a:buSzPts val="1100"/>
              <a:buChar char="■"/>
              <a:defRPr sz="1100"/>
            </a:lvl9pPr>
          </a:lstStyle>
          <a:p/>
        </p:txBody>
      </p:sp>
      <p:sp>
        <p:nvSpPr>
          <p:cNvPr id="17" name="Google Shape;17;p3"/>
          <p:cNvSpPr txBox="1"/>
          <p:nvPr>
            <p:ph idx="3" type="body"/>
          </p:nvPr>
        </p:nvSpPr>
        <p:spPr>
          <a:xfrm>
            <a:off x="7187592" y="1741013"/>
            <a:ext cx="2286000" cy="4407300"/>
          </a:xfrm>
          <a:prstGeom prst="rect">
            <a:avLst/>
          </a:prstGeom>
        </p:spPr>
        <p:txBody>
          <a:bodyPr anchorCtr="0" anchor="t" bIns="121875" lIns="121875" spcFirstLastPara="1" rIns="121875" wrap="square" tIns="121875">
            <a:noAutofit/>
          </a:bodyPr>
          <a:lstStyle>
            <a:lvl1pPr indent="-298450" lvl="0" marL="457200" rtl="0">
              <a:lnSpc>
                <a:spcPct val="115000"/>
              </a:lnSpc>
              <a:spcBef>
                <a:spcPts val="0"/>
              </a:spcBef>
              <a:spcAft>
                <a:spcPts val="0"/>
              </a:spcAft>
              <a:buSzPts val="1100"/>
              <a:buChar char="●"/>
              <a:defRPr sz="1100"/>
            </a:lvl1pPr>
            <a:lvl2pPr indent="-298450" lvl="1" marL="914400" rtl="0">
              <a:lnSpc>
                <a:spcPct val="115000"/>
              </a:lnSpc>
              <a:spcBef>
                <a:spcPts val="2100"/>
              </a:spcBef>
              <a:spcAft>
                <a:spcPts val="0"/>
              </a:spcAft>
              <a:buSzPts val="1100"/>
              <a:buChar char="○"/>
              <a:defRPr sz="1100"/>
            </a:lvl2pPr>
            <a:lvl3pPr indent="-298450" lvl="2" marL="1371600" rtl="0">
              <a:lnSpc>
                <a:spcPct val="115000"/>
              </a:lnSpc>
              <a:spcBef>
                <a:spcPts val="2100"/>
              </a:spcBef>
              <a:spcAft>
                <a:spcPts val="0"/>
              </a:spcAft>
              <a:buSzPts val="1100"/>
              <a:buChar char="■"/>
              <a:defRPr sz="1100"/>
            </a:lvl3pPr>
            <a:lvl4pPr indent="-298450" lvl="3" marL="1828800" rtl="0">
              <a:lnSpc>
                <a:spcPct val="115000"/>
              </a:lnSpc>
              <a:spcBef>
                <a:spcPts val="2100"/>
              </a:spcBef>
              <a:spcAft>
                <a:spcPts val="0"/>
              </a:spcAft>
              <a:buSzPts val="1100"/>
              <a:buChar char="●"/>
              <a:defRPr sz="1100"/>
            </a:lvl4pPr>
            <a:lvl5pPr indent="-298450" lvl="4" marL="2286000" rtl="0">
              <a:lnSpc>
                <a:spcPct val="115000"/>
              </a:lnSpc>
              <a:spcBef>
                <a:spcPts val="2100"/>
              </a:spcBef>
              <a:spcAft>
                <a:spcPts val="0"/>
              </a:spcAft>
              <a:buSzPts val="1100"/>
              <a:buChar char="○"/>
              <a:defRPr sz="1100"/>
            </a:lvl5pPr>
            <a:lvl6pPr indent="-298450" lvl="5" marL="2743200" rtl="0">
              <a:lnSpc>
                <a:spcPct val="115000"/>
              </a:lnSpc>
              <a:spcBef>
                <a:spcPts val="2100"/>
              </a:spcBef>
              <a:spcAft>
                <a:spcPts val="0"/>
              </a:spcAft>
              <a:buSzPts val="1100"/>
              <a:buChar char="■"/>
              <a:defRPr sz="1100"/>
            </a:lvl6pPr>
            <a:lvl7pPr indent="-298450" lvl="6" marL="3200400" rtl="0">
              <a:lnSpc>
                <a:spcPct val="115000"/>
              </a:lnSpc>
              <a:spcBef>
                <a:spcPts val="2100"/>
              </a:spcBef>
              <a:spcAft>
                <a:spcPts val="0"/>
              </a:spcAft>
              <a:buSzPts val="1100"/>
              <a:buChar char="●"/>
              <a:defRPr sz="1100"/>
            </a:lvl7pPr>
            <a:lvl8pPr indent="-298450" lvl="7" marL="3657600" rtl="0">
              <a:lnSpc>
                <a:spcPct val="115000"/>
              </a:lnSpc>
              <a:spcBef>
                <a:spcPts val="2100"/>
              </a:spcBef>
              <a:spcAft>
                <a:spcPts val="0"/>
              </a:spcAft>
              <a:buSzPts val="1100"/>
              <a:buChar char="○"/>
              <a:defRPr sz="1100"/>
            </a:lvl8pPr>
            <a:lvl9pPr indent="-298450" lvl="8" marL="4114800" rtl="0">
              <a:lnSpc>
                <a:spcPct val="115000"/>
              </a:lnSpc>
              <a:spcBef>
                <a:spcPts val="2100"/>
              </a:spcBef>
              <a:spcAft>
                <a:spcPts val="2100"/>
              </a:spcAft>
              <a:buSzPts val="1100"/>
              <a:buChar char="■"/>
              <a:defRPr sz="1100"/>
            </a:lvl9pPr>
          </a:lstStyle>
          <a:p/>
        </p:txBody>
      </p:sp>
      <p:sp>
        <p:nvSpPr>
          <p:cNvPr id="18" name="Google Shape;18;p3"/>
          <p:cNvSpPr txBox="1"/>
          <p:nvPr>
            <p:ph type="title"/>
          </p:nvPr>
        </p:nvSpPr>
        <p:spPr>
          <a:xfrm>
            <a:off x="415496" y="194567"/>
            <a:ext cx="11358000" cy="763500"/>
          </a:xfrm>
          <a:prstGeom prst="rect">
            <a:avLst/>
          </a:prstGeom>
        </p:spPr>
        <p:txBody>
          <a:bodyPr anchorCtr="0" anchor="t" bIns="121875" lIns="121875" spcFirstLastPara="1" rIns="121875" wrap="square" tIns="121875">
            <a:noAutofit/>
          </a:bodyPr>
          <a:lstStyle>
            <a:lvl1pPr lvl="0" rtl="0">
              <a:spcBef>
                <a:spcPts val="0"/>
              </a:spcBef>
              <a:spcAft>
                <a:spcPts val="0"/>
              </a:spcAft>
              <a:buSzPts val="3700"/>
              <a:buFont typeface="Roboto Condensed"/>
              <a:buNone/>
              <a:defRPr>
                <a:latin typeface="Roboto Condensed"/>
                <a:ea typeface="Roboto Condensed"/>
                <a:cs typeface="Roboto Condensed"/>
                <a:sym typeface="Roboto Condensed"/>
              </a:defRPr>
            </a:lvl1pPr>
            <a:lvl2pPr lvl="1" rtl="0">
              <a:spcBef>
                <a:spcPts val="0"/>
              </a:spcBef>
              <a:spcAft>
                <a:spcPts val="0"/>
              </a:spcAft>
              <a:buSzPts val="3700"/>
              <a:buFont typeface="Roboto Condensed"/>
              <a:buNone/>
              <a:defRPr>
                <a:latin typeface="Roboto Condensed"/>
                <a:ea typeface="Roboto Condensed"/>
                <a:cs typeface="Roboto Condensed"/>
                <a:sym typeface="Roboto Condensed"/>
              </a:defRPr>
            </a:lvl2pPr>
            <a:lvl3pPr lvl="2" rtl="0">
              <a:spcBef>
                <a:spcPts val="0"/>
              </a:spcBef>
              <a:spcAft>
                <a:spcPts val="0"/>
              </a:spcAft>
              <a:buSzPts val="3700"/>
              <a:buFont typeface="Roboto Condensed"/>
              <a:buNone/>
              <a:defRPr>
                <a:latin typeface="Roboto Condensed"/>
                <a:ea typeface="Roboto Condensed"/>
                <a:cs typeface="Roboto Condensed"/>
                <a:sym typeface="Roboto Condensed"/>
              </a:defRPr>
            </a:lvl3pPr>
            <a:lvl4pPr lvl="3" rtl="0">
              <a:spcBef>
                <a:spcPts val="0"/>
              </a:spcBef>
              <a:spcAft>
                <a:spcPts val="0"/>
              </a:spcAft>
              <a:buSzPts val="3700"/>
              <a:buFont typeface="Roboto Condensed"/>
              <a:buNone/>
              <a:defRPr>
                <a:latin typeface="Roboto Condensed"/>
                <a:ea typeface="Roboto Condensed"/>
                <a:cs typeface="Roboto Condensed"/>
                <a:sym typeface="Roboto Condensed"/>
              </a:defRPr>
            </a:lvl4pPr>
            <a:lvl5pPr lvl="4" rtl="0">
              <a:spcBef>
                <a:spcPts val="0"/>
              </a:spcBef>
              <a:spcAft>
                <a:spcPts val="0"/>
              </a:spcAft>
              <a:buSzPts val="3700"/>
              <a:buFont typeface="Roboto Condensed"/>
              <a:buNone/>
              <a:defRPr>
                <a:latin typeface="Roboto Condensed"/>
                <a:ea typeface="Roboto Condensed"/>
                <a:cs typeface="Roboto Condensed"/>
                <a:sym typeface="Roboto Condensed"/>
              </a:defRPr>
            </a:lvl5pPr>
            <a:lvl6pPr lvl="5" rtl="0">
              <a:spcBef>
                <a:spcPts val="0"/>
              </a:spcBef>
              <a:spcAft>
                <a:spcPts val="0"/>
              </a:spcAft>
              <a:buSzPts val="3700"/>
              <a:buFont typeface="Roboto Condensed"/>
              <a:buNone/>
              <a:defRPr>
                <a:latin typeface="Roboto Condensed"/>
                <a:ea typeface="Roboto Condensed"/>
                <a:cs typeface="Roboto Condensed"/>
                <a:sym typeface="Roboto Condensed"/>
              </a:defRPr>
            </a:lvl6pPr>
            <a:lvl7pPr lvl="6" rtl="0">
              <a:spcBef>
                <a:spcPts val="0"/>
              </a:spcBef>
              <a:spcAft>
                <a:spcPts val="0"/>
              </a:spcAft>
              <a:buSzPts val="3700"/>
              <a:buFont typeface="Roboto Condensed"/>
              <a:buNone/>
              <a:defRPr>
                <a:latin typeface="Roboto Condensed"/>
                <a:ea typeface="Roboto Condensed"/>
                <a:cs typeface="Roboto Condensed"/>
                <a:sym typeface="Roboto Condensed"/>
              </a:defRPr>
            </a:lvl7pPr>
            <a:lvl8pPr lvl="7" rtl="0">
              <a:spcBef>
                <a:spcPts val="0"/>
              </a:spcBef>
              <a:spcAft>
                <a:spcPts val="0"/>
              </a:spcAft>
              <a:buSzPts val="3700"/>
              <a:buFont typeface="Roboto Condensed"/>
              <a:buNone/>
              <a:defRPr>
                <a:latin typeface="Roboto Condensed"/>
                <a:ea typeface="Roboto Condensed"/>
                <a:cs typeface="Roboto Condensed"/>
                <a:sym typeface="Roboto Condensed"/>
              </a:defRPr>
            </a:lvl8pPr>
            <a:lvl9pPr lvl="8" rtl="0">
              <a:spcBef>
                <a:spcPts val="0"/>
              </a:spcBef>
              <a:spcAft>
                <a:spcPts val="0"/>
              </a:spcAft>
              <a:buSzPts val="3700"/>
              <a:buFont typeface="Roboto Condensed"/>
              <a:buNone/>
              <a:defRPr>
                <a:latin typeface="Roboto Condensed"/>
                <a:ea typeface="Roboto Condensed"/>
                <a:cs typeface="Roboto Condensed"/>
                <a:sym typeface="Roboto Condensed"/>
              </a:defRPr>
            </a:lvl9pPr>
          </a:lstStyle>
          <a:p/>
        </p:txBody>
      </p:sp>
      <p:sp>
        <p:nvSpPr>
          <p:cNvPr id="19" name="Google Shape;19;p3"/>
          <p:cNvSpPr txBox="1"/>
          <p:nvPr>
            <p:ph idx="4" type="body"/>
          </p:nvPr>
        </p:nvSpPr>
        <p:spPr>
          <a:xfrm>
            <a:off x="9487511" y="1741013"/>
            <a:ext cx="2286000" cy="4407300"/>
          </a:xfrm>
          <a:prstGeom prst="rect">
            <a:avLst/>
          </a:prstGeom>
        </p:spPr>
        <p:txBody>
          <a:bodyPr anchorCtr="0" anchor="t" bIns="121875" lIns="121875" spcFirstLastPara="1" rIns="121875" wrap="square" tIns="121875">
            <a:noAutofit/>
          </a:bodyPr>
          <a:lstStyle>
            <a:lvl1pPr indent="-298450" lvl="0" marL="457200" rtl="0">
              <a:lnSpc>
                <a:spcPct val="115000"/>
              </a:lnSpc>
              <a:spcBef>
                <a:spcPts val="0"/>
              </a:spcBef>
              <a:spcAft>
                <a:spcPts val="0"/>
              </a:spcAft>
              <a:buSzPts val="1100"/>
              <a:buChar char="●"/>
              <a:defRPr sz="1100"/>
            </a:lvl1pPr>
            <a:lvl2pPr indent="-298450" lvl="1" marL="914400" rtl="0">
              <a:lnSpc>
                <a:spcPct val="115000"/>
              </a:lnSpc>
              <a:spcBef>
                <a:spcPts val="2100"/>
              </a:spcBef>
              <a:spcAft>
                <a:spcPts val="0"/>
              </a:spcAft>
              <a:buSzPts val="1100"/>
              <a:buChar char="○"/>
              <a:defRPr sz="1100"/>
            </a:lvl2pPr>
            <a:lvl3pPr indent="-298450" lvl="2" marL="1371600" rtl="0">
              <a:lnSpc>
                <a:spcPct val="115000"/>
              </a:lnSpc>
              <a:spcBef>
                <a:spcPts val="2100"/>
              </a:spcBef>
              <a:spcAft>
                <a:spcPts val="0"/>
              </a:spcAft>
              <a:buSzPts val="1100"/>
              <a:buChar char="■"/>
              <a:defRPr sz="1100"/>
            </a:lvl3pPr>
            <a:lvl4pPr indent="-298450" lvl="3" marL="1828800" rtl="0">
              <a:lnSpc>
                <a:spcPct val="115000"/>
              </a:lnSpc>
              <a:spcBef>
                <a:spcPts val="2100"/>
              </a:spcBef>
              <a:spcAft>
                <a:spcPts val="0"/>
              </a:spcAft>
              <a:buSzPts val="1100"/>
              <a:buChar char="●"/>
              <a:defRPr sz="1100"/>
            </a:lvl4pPr>
            <a:lvl5pPr indent="-298450" lvl="4" marL="2286000" rtl="0">
              <a:lnSpc>
                <a:spcPct val="115000"/>
              </a:lnSpc>
              <a:spcBef>
                <a:spcPts val="2100"/>
              </a:spcBef>
              <a:spcAft>
                <a:spcPts val="0"/>
              </a:spcAft>
              <a:buSzPts val="1100"/>
              <a:buChar char="○"/>
              <a:defRPr sz="1100"/>
            </a:lvl5pPr>
            <a:lvl6pPr indent="-298450" lvl="5" marL="2743200" rtl="0">
              <a:lnSpc>
                <a:spcPct val="115000"/>
              </a:lnSpc>
              <a:spcBef>
                <a:spcPts val="2100"/>
              </a:spcBef>
              <a:spcAft>
                <a:spcPts val="0"/>
              </a:spcAft>
              <a:buSzPts val="1100"/>
              <a:buChar char="■"/>
              <a:defRPr sz="1100"/>
            </a:lvl6pPr>
            <a:lvl7pPr indent="-298450" lvl="6" marL="3200400" rtl="0">
              <a:lnSpc>
                <a:spcPct val="115000"/>
              </a:lnSpc>
              <a:spcBef>
                <a:spcPts val="2100"/>
              </a:spcBef>
              <a:spcAft>
                <a:spcPts val="0"/>
              </a:spcAft>
              <a:buSzPts val="1100"/>
              <a:buChar char="●"/>
              <a:defRPr sz="1100"/>
            </a:lvl7pPr>
            <a:lvl8pPr indent="-298450" lvl="7" marL="3657600" rtl="0">
              <a:lnSpc>
                <a:spcPct val="115000"/>
              </a:lnSpc>
              <a:spcBef>
                <a:spcPts val="2100"/>
              </a:spcBef>
              <a:spcAft>
                <a:spcPts val="0"/>
              </a:spcAft>
              <a:buSzPts val="1100"/>
              <a:buChar char="○"/>
              <a:defRPr sz="1100"/>
            </a:lvl8pPr>
            <a:lvl9pPr indent="-298450" lvl="8" marL="4114800" rtl="0">
              <a:lnSpc>
                <a:spcPct val="115000"/>
              </a:lnSpc>
              <a:spcBef>
                <a:spcPts val="2100"/>
              </a:spcBef>
              <a:spcAft>
                <a:spcPts val="2100"/>
              </a:spcAft>
              <a:buSzPts val="1100"/>
              <a:buChar char="■"/>
              <a:defRPr sz="11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with 4 Columns 1 - Left Align">
  <p:cSld name="BLANK_1">
    <p:spTree>
      <p:nvGrpSpPr>
        <p:cNvPr id="20" name="Shape 20"/>
        <p:cNvGrpSpPr/>
        <p:nvPr/>
      </p:nvGrpSpPr>
      <p:grpSpPr>
        <a:xfrm>
          <a:off x="0" y="0"/>
          <a:ext cx="0" cy="0"/>
          <a:chOff x="0" y="0"/>
          <a:chExt cx="0" cy="0"/>
        </a:xfrm>
      </p:grpSpPr>
      <p:sp>
        <p:nvSpPr>
          <p:cNvPr id="21" name="Google Shape;21;p4"/>
          <p:cNvSpPr txBox="1"/>
          <p:nvPr>
            <p:ph idx="12" type="sldNum"/>
          </p:nvPr>
        </p:nvSpPr>
        <p:spPr>
          <a:xfrm>
            <a:off x="11293784" y="6217622"/>
            <a:ext cx="731400" cy="524700"/>
          </a:xfrm>
          <a:prstGeom prst="rect">
            <a:avLst/>
          </a:prstGeom>
        </p:spPr>
        <p:txBody>
          <a:bodyPr anchorCtr="0" anchor="ctr" bIns="121875" lIns="121875" spcFirstLastPara="1" rIns="121875" wrap="square" tIns="1218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2" name="Google Shape;22;p4"/>
          <p:cNvSpPr txBox="1"/>
          <p:nvPr>
            <p:ph idx="1" type="body"/>
          </p:nvPr>
        </p:nvSpPr>
        <p:spPr>
          <a:xfrm>
            <a:off x="530352" y="1740408"/>
            <a:ext cx="2286000" cy="4407300"/>
          </a:xfrm>
          <a:prstGeom prst="rect">
            <a:avLst/>
          </a:prstGeom>
        </p:spPr>
        <p:txBody>
          <a:bodyPr anchorCtr="0" anchor="t" bIns="121875" lIns="121875" spcFirstLastPara="1" rIns="121875" wrap="square" tIns="121875">
            <a:noAutofit/>
          </a:bodyPr>
          <a:lstStyle>
            <a:lvl1pPr indent="-298450" lvl="0" marL="457200" rtl="0">
              <a:lnSpc>
                <a:spcPct val="115000"/>
              </a:lnSpc>
              <a:spcBef>
                <a:spcPts val="0"/>
              </a:spcBef>
              <a:spcAft>
                <a:spcPts val="0"/>
              </a:spcAft>
              <a:buSzPts val="1100"/>
              <a:buChar char="●"/>
              <a:defRPr sz="1100"/>
            </a:lvl1pPr>
            <a:lvl2pPr indent="-298450" lvl="1" marL="914400" rtl="0">
              <a:lnSpc>
                <a:spcPct val="115000"/>
              </a:lnSpc>
              <a:spcBef>
                <a:spcPts val="2100"/>
              </a:spcBef>
              <a:spcAft>
                <a:spcPts val="0"/>
              </a:spcAft>
              <a:buSzPts val="1100"/>
              <a:buChar char="○"/>
              <a:defRPr sz="1100"/>
            </a:lvl2pPr>
            <a:lvl3pPr indent="-298450" lvl="2" marL="1371600" rtl="0">
              <a:lnSpc>
                <a:spcPct val="115000"/>
              </a:lnSpc>
              <a:spcBef>
                <a:spcPts val="2100"/>
              </a:spcBef>
              <a:spcAft>
                <a:spcPts val="0"/>
              </a:spcAft>
              <a:buSzPts val="1100"/>
              <a:buChar char="■"/>
              <a:defRPr sz="1100"/>
            </a:lvl3pPr>
            <a:lvl4pPr indent="-298450" lvl="3" marL="1828800" rtl="0">
              <a:lnSpc>
                <a:spcPct val="115000"/>
              </a:lnSpc>
              <a:spcBef>
                <a:spcPts val="2100"/>
              </a:spcBef>
              <a:spcAft>
                <a:spcPts val="0"/>
              </a:spcAft>
              <a:buSzPts val="1100"/>
              <a:buChar char="●"/>
              <a:defRPr sz="1100"/>
            </a:lvl4pPr>
            <a:lvl5pPr indent="-298450" lvl="4" marL="2286000" rtl="0">
              <a:lnSpc>
                <a:spcPct val="115000"/>
              </a:lnSpc>
              <a:spcBef>
                <a:spcPts val="2100"/>
              </a:spcBef>
              <a:spcAft>
                <a:spcPts val="0"/>
              </a:spcAft>
              <a:buSzPts val="1100"/>
              <a:buChar char="○"/>
              <a:defRPr sz="1100"/>
            </a:lvl5pPr>
            <a:lvl6pPr indent="-298450" lvl="5" marL="2743200" rtl="0">
              <a:lnSpc>
                <a:spcPct val="115000"/>
              </a:lnSpc>
              <a:spcBef>
                <a:spcPts val="2100"/>
              </a:spcBef>
              <a:spcAft>
                <a:spcPts val="0"/>
              </a:spcAft>
              <a:buSzPts val="1100"/>
              <a:buChar char="■"/>
              <a:defRPr sz="1100"/>
            </a:lvl6pPr>
            <a:lvl7pPr indent="-298450" lvl="6" marL="3200400" rtl="0">
              <a:lnSpc>
                <a:spcPct val="115000"/>
              </a:lnSpc>
              <a:spcBef>
                <a:spcPts val="2100"/>
              </a:spcBef>
              <a:spcAft>
                <a:spcPts val="0"/>
              </a:spcAft>
              <a:buSzPts val="1100"/>
              <a:buChar char="●"/>
              <a:defRPr sz="1100"/>
            </a:lvl7pPr>
            <a:lvl8pPr indent="-298450" lvl="7" marL="3657600" rtl="0">
              <a:lnSpc>
                <a:spcPct val="115000"/>
              </a:lnSpc>
              <a:spcBef>
                <a:spcPts val="2100"/>
              </a:spcBef>
              <a:spcAft>
                <a:spcPts val="0"/>
              </a:spcAft>
              <a:buSzPts val="1100"/>
              <a:buChar char="○"/>
              <a:defRPr sz="1100"/>
            </a:lvl8pPr>
            <a:lvl9pPr indent="-298450" lvl="8" marL="4114800" rtl="0">
              <a:lnSpc>
                <a:spcPct val="115000"/>
              </a:lnSpc>
              <a:spcBef>
                <a:spcPts val="2100"/>
              </a:spcBef>
              <a:spcAft>
                <a:spcPts val="2100"/>
              </a:spcAft>
              <a:buSzPts val="1100"/>
              <a:buChar char="■"/>
              <a:defRPr sz="1100"/>
            </a:lvl9pPr>
          </a:lstStyle>
          <a:p/>
        </p:txBody>
      </p:sp>
      <p:sp>
        <p:nvSpPr>
          <p:cNvPr id="23" name="Google Shape;23;p4"/>
          <p:cNvSpPr txBox="1"/>
          <p:nvPr>
            <p:ph idx="2" type="body"/>
          </p:nvPr>
        </p:nvSpPr>
        <p:spPr>
          <a:xfrm>
            <a:off x="2830272" y="1741021"/>
            <a:ext cx="2286000" cy="4407300"/>
          </a:xfrm>
          <a:prstGeom prst="rect">
            <a:avLst/>
          </a:prstGeom>
        </p:spPr>
        <p:txBody>
          <a:bodyPr anchorCtr="0" anchor="t" bIns="121875" lIns="121875" spcFirstLastPara="1" rIns="121875" wrap="square" tIns="121875">
            <a:noAutofit/>
          </a:bodyPr>
          <a:lstStyle>
            <a:lvl1pPr indent="-298450" lvl="0" marL="457200" rtl="0">
              <a:lnSpc>
                <a:spcPct val="115000"/>
              </a:lnSpc>
              <a:spcBef>
                <a:spcPts val="0"/>
              </a:spcBef>
              <a:spcAft>
                <a:spcPts val="0"/>
              </a:spcAft>
              <a:buSzPts val="1100"/>
              <a:buChar char="●"/>
              <a:defRPr sz="1100"/>
            </a:lvl1pPr>
            <a:lvl2pPr indent="-298450" lvl="1" marL="914400" rtl="0">
              <a:lnSpc>
                <a:spcPct val="115000"/>
              </a:lnSpc>
              <a:spcBef>
                <a:spcPts val="2100"/>
              </a:spcBef>
              <a:spcAft>
                <a:spcPts val="0"/>
              </a:spcAft>
              <a:buSzPts val="1100"/>
              <a:buChar char="○"/>
              <a:defRPr sz="1100"/>
            </a:lvl2pPr>
            <a:lvl3pPr indent="-298450" lvl="2" marL="1371600" rtl="0">
              <a:lnSpc>
                <a:spcPct val="115000"/>
              </a:lnSpc>
              <a:spcBef>
                <a:spcPts val="2100"/>
              </a:spcBef>
              <a:spcAft>
                <a:spcPts val="0"/>
              </a:spcAft>
              <a:buSzPts val="1100"/>
              <a:buChar char="■"/>
              <a:defRPr sz="1100"/>
            </a:lvl3pPr>
            <a:lvl4pPr indent="-298450" lvl="3" marL="1828800" rtl="0">
              <a:lnSpc>
                <a:spcPct val="115000"/>
              </a:lnSpc>
              <a:spcBef>
                <a:spcPts val="2100"/>
              </a:spcBef>
              <a:spcAft>
                <a:spcPts val="0"/>
              </a:spcAft>
              <a:buSzPts val="1100"/>
              <a:buChar char="●"/>
              <a:defRPr sz="1100"/>
            </a:lvl4pPr>
            <a:lvl5pPr indent="-298450" lvl="4" marL="2286000" rtl="0">
              <a:lnSpc>
                <a:spcPct val="115000"/>
              </a:lnSpc>
              <a:spcBef>
                <a:spcPts val="2100"/>
              </a:spcBef>
              <a:spcAft>
                <a:spcPts val="0"/>
              </a:spcAft>
              <a:buSzPts val="1100"/>
              <a:buChar char="○"/>
              <a:defRPr sz="1100"/>
            </a:lvl5pPr>
            <a:lvl6pPr indent="-298450" lvl="5" marL="2743200" rtl="0">
              <a:lnSpc>
                <a:spcPct val="115000"/>
              </a:lnSpc>
              <a:spcBef>
                <a:spcPts val="2100"/>
              </a:spcBef>
              <a:spcAft>
                <a:spcPts val="0"/>
              </a:spcAft>
              <a:buSzPts val="1100"/>
              <a:buChar char="■"/>
              <a:defRPr sz="1100"/>
            </a:lvl6pPr>
            <a:lvl7pPr indent="-298450" lvl="6" marL="3200400" rtl="0">
              <a:lnSpc>
                <a:spcPct val="115000"/>
              </a:lnSpc>
              <a:spcBef>
                <a:spcPts val="2100"/>
              </a:spcBef>
              <a:spcAft>
                <a:spcPts val="0"/>
              </a:spcAft>
              <a:buSzPts val="1100"/>
              <a:buChar char="●"/>
              <a:defRPr sz="1100"/>
            </a:lvl7pPr>
            <a:lvl8pPr indent="-298450" lvl="7" marL="3657600" rtl="0">
              <a:lnSpc>
                <a:spcPct val="115000"/>
              </a:lnSpc>
              <a:spcBef>
                <a:spcPts val="2100"/>
              </a:spcBef>
              <a:spcAft>
                <a:spcPts val="0"/>
              </a:spcAft>
              <a:buSzPts val="1100"/>
              <a:buChar char="○"/>
              <a:defRPr sz="1100"/>
            </a:lvl8pPr>
            <a:lvl9pPr indent="-298450" lvl="8" marL="4114800" rtl="0">
              <a:lnSpc>
                <a:spcPct val="115000"/>
              </a:lnSpc>
              <a:spcBef>
                <a:spcPts val="2100"/>
              </a:spcBef>
              <a:spcAft>
                <a:spcPts val="2100"/>
              </a:spcAft>
              <a:buSzPts val="1100"/>
              <a:buChar char="■"/>
              <a:defRPr sz="1100"/>
            </a:lvl9pPr>
          </a:lstStyle>
          <a:p/>
        </p:txBody>
      </p:sp>
      <p:sp>
        <p:nvSpPr>
          <p:cNvPr id="24" name="Google Shape;24;p4"/>
          <p:cNvSpPr txBox="1"/>
          <p:nvPr>
            <p:ph idx="3" type="body"/>
          </p:nvPr>
        </p:nvSpPr>
        <p:spPr>
          <a:xfrm>
            <a:off x="5130192" y="1741013"/>
            <a:ext cx="2286000" cy="4407300"/>
          </a:xfrm>
          <a:prstGeom prst="rect">
            <a:avLst/>
          </a:prstGeom>
        </p:spPr>
        <p:txBody>
          <a:bodyPr anchorCtr="0" anchor="t" bIns="121875" lIns="121875" spcFirstLastPara="1" rIns="121875" wrap="square" tIns="121875">
            <a:noAutofit/>
          </a:bodyPr>
          <a:lstStyle>
            <a:lvl1pPr indent="-298450" lvl="0" marL="457200" rtl="0">
              <a:lnSpc>
                <a:spcPct val="115000"/>
              </a:lnSpc>
              <a:spcBef>
                <a:spcPts val="0"/>
              </a:spcBef>
              <a:spcAft>
                <a:spcPts val="0"/>
              </a:spcAft>
              <a:buSzPts val="1100"/>
              <a:buChar char="●"/>
              <a:defRPr sz="1100"/>
            </a:lvl1pPr>
            <a:lvl2pPr indent="-298450" lvl="1" marL="914400" rtl="0">
              <a:lnSpc>
                <a:spcPct val="115000"/>
              </a:lnSpc>
              <a:spcBef>
                <a:spcPts val="2100"/>
              </a:spcBef>
              <a:spcAft>
                <a:spcPts val="0"/>
              </a:spcAft>
              <a:buSzPts val="1100"/>
              <a:buChar char="○"/>
              <a:defRPr sz="1100"/>
            </a:lvl2pPr>
            <a:lvl3pPr indent="-298450" lvl="2" marL="1371600" rtl="0">
              <a:lnSpc>
                <a:spcPct val="115000"/>
              </a:lnSpc>
              <a:spcBef>
                <a:spcPts val="2100"/>
              </a:spcBef>
              <a:spcAft>
                <a:spcPts val="0"/>
              </a:spcAft>
              <a:buSzPts val="1100"/>
              <a:buChar char="■"/>
              <a:defRPr sz="1100"/>
            </a:lvl3pPr>
            <a:lvl4pPr indent="-298450" lvl="3" marL="1828800" rtl="0">
              <a:lnSpc>
                <a:spcPct val="115000"/>
              </a:lnSpc>
              <a:spcBef>
                <a:spcPts val="2100"/>
              </a:spcBef>
              <a:spcAft>
                <a:spcPts val="0"/>
              </a:spcAft>
              <a:buSzPts val="1100"/>
              <a:buChar char="●"/>
              <a:defRPr sz="1100"/>
            </a:lvl4pPr>
            <a:lvl5pPr indent="-298450" lvl="4" marL="2286000" rtl="0">
              <a:lnSpc>
                <a:spcPct val="115000"/>
              </a:lnSpc>
              <a:spcBef>
                <a:spcPts val="2100"/>
              </a:spcBef>
              <a:spcAft>
                <a:spcPts val="0"/>
              </a:spcAft>
              <a:buSzPts val="1100"/>
              <a:buChar char="○"/>
              <a:defRPr sz="1100"/>
            </a:lvl5pPr>
            <a:lvl6pPr indent="-298450" lvl="5" marL="2743200" rtl="0">
              <a:lnSpc>
                <a:spcPct val="115000"/>
              </a:lnSpc>
              <a:spcBef>
                <a:spcPts val="2100"/>
              </a:spcBef>
              <a:spcAft>
                <a:spcPts val="0"/>
              </a:spcAft>
              <a:buSzPts val="1100"/>
              <a:buChar char="■"/>
              <a:defRPr sz="1100"/>
            </a:lvl6pPr>
            <a:lvl7pPr indent="-298450" lvl="6" marL="3200400" rtl="0">
              <a:lnSpc>
                <a:spcPct val="115000"/>
              </a:lnSpc>
              <a:spcBef>
                <a:spcPts val="2100"/>
              </a:spcBef>
              <a:spcAft>
                <a:spcPts val="0"/>
              </a:spcAft>
              <a:buSzPts val="1100"/>
              <a:buChar char="●"/>
              <a:defRPr sz="1100"/>
            </a:lvl7pPr>
            <a:lvl8pPr indent="-298450" lvl="7" marL="3657600" rtl="0">
              <a:lnSpc>
                <a:spcPct val="115000"/>
              </a:lnSpc>
              <a:spcBef>
                <a:spcPts val="2100"/>
              </a:spcBef>
              <a:spcAft>
                <a:spcPts val="0"/>
              </a:spcAft>
              <a:buSzPts val="1100"/>
              <a:buChar char="○"/>
              <a:defRPr sz="1100"/>
            </a:lvl8pPr>
            <a:lvl9pPr indent="-298450" lvl="8" marL="4114800" rtl="0">
              <a:lnSpc>
                <a:spcPct val="115000"/>
              </a:lnSpc>
              <a:spcBef>
                <a:spcPts val="2100"/>
              </a:spcBef>
              <a:spcAft>
                <a:spcPts val="2100"/>
              </a:spcAft>
              <a:buSzPts val="1100"/>
              <a:buChar char="■"/>
              <a:defRPr sz="1100"/>
            </a:lvl9pPr>
          </a:lstStyle>
          <a:p/>
        </p:txBody>
      </p:sp>
      <p:sp>
        <p:nvSpPr>
          <p:cNvPr id="25" name="Google Shape;25;p4"/>
          <p:cNvSpPr txBox="1"/>
          <p:nvPr>
            <p:ph type="title"/>
          </p:nvPr>
        </p:nvSpPr>
        <p:spPr>
          <a:xfrm>
            <a:off x="415496" y="194567"/>
            <a:ext cx="11358000" cy="763500"/>
          </a:xfrm>
          <a:prstGeom prst="rect">
            <a:avLst/>
          </a:prstGeom>
        </p:spPr>
        <p:txBody>
          <a:bodyPr anchorCtr="0" anchor="t" bIns="121875" lIns="121875" spcFirstLastPara="1" rIns="121875" wrap="square" tIns="121875">
            <a:noAutofit/>
          </a:bodyPr>
          <a:lstStyle>
            <a:lvl1pPr lvl="0" rtl="0">
              <a:spcBef>
                <a:spcPts val="0"/>
              </a:spcBef>
              <a:spcAft>
                <a:spcPts val="0"/>
              </a:spcAft>
              <a:buSzPts val="3700"/>
              <a:buFont typeface="Roboto Condensed"/>
              <a:buNone/>
              <a:defRPr>
                <a:latin typeface="Roboto Condensed"/>
                <a:ea typeface="Roboto Condensed"/>
                <a:cs typeface="Roboto Condensed"/>
                <a:sym typeface="Roboto Condensed"/>
              </a:defRPr>
            </a:lvl1pPr>
            <a:lvl2pPr lvl="1" rtl="0">
              <a:spcBef>
                <a:spcPts val="0"/>
              </a:spcBef>
              <a:spcAft>
                <a:spcPts val="0"/>
              </a:spcAft>
              <a:buSzPts val="3700"/>
              <a:buFont typeface="Roboto Condensed"/>
              <a:buNone/>
              <a:defRPr>
                <a:latin typeface="Roboto Condensed"/>
                <a:ea typeface="Roboto Condensed"/>
                <a:cs typeface="Roboto Condensed"/>
                <a:sym typeface="Roboto Condensed"/>
              </a:defRPr>
            </a:lvl2pPr>
            <a:lvl3pPr lvl="2" rtl="0">
              <a:spcBef>
                <a:spcPts val="0"/>
              </a:spcBef>
              <a:spcAft>
                <a:spcPts val="0"/>
              </a:spcAft>
              <a:buSzPts val="3700"/>
              <a:buFont typeface="Roboto Condensed"/>
              <a:buNone/>
              <a:defRPr>
                <a:latin typeface="Roboto Condensed"/>
                <a:ea typeface="Roboto Condensed"/>
                <a:cs typeface="Roboto Condensed"/>
                <a:sym typeface="Roboto Condensed"/>
              </a:defRPr>
            </a:lvl3pPr>
            <a:lvl4pPr lvl="3" rtl="0">
              <a:spcBef>
                <a:spcPts val="0"/>
              </a:spcBef>
              <a:spcAft>
                <a:spcPts val="0"/>
              </a:spcAft>
              <a:buSzPts val="3700"/>
              <a:buFont typeface="Roboto Condensed"/>
              <a:buNone/>
              <a:defRPr>
                <a:latin typeface="Roboto Condensed"/>
                <a:ea typeface="Roboto Condensed"/>
                <a:cs typeface="Roboto Condensed"/>
                <a:sym typeface="Roboto Condensed"/>
              </a:defRPr>
            </a:lvl4pPr>
            <a:lvl5pPr lvl="4" rtl="0">
              <a:spcBef>
                <a:spcPts val="0"/>
              </a:spcBef>
              <a:spcAft>
                <a:spcPts val="0"/>
              </a:spcAft>
              <a:buSzPts val="3700"/>
              <a:buFont typeface="Roboto Condensed"/>
              <a:buNone/>
              <a:defRPr>
                <a:latin typeface="Roboto Condensed"/>
                <a:ea typeface="Roboto Condensed"/>
                <a:cs typeface="Roboto Condensed"/>
                <a:sym typeface="Roboto Condensed"/>
              </a:defRPr>
            </a:lvl5pPr>
            <a:lvl6pPr lvl="5" rtl="0">
              <a:spcBef>
                <a:spcPts val="0"/>
              </a:spcBef>
              <a:spcAft>
                <a:spcPts val="0"/>
              </a:spcAft>
              <a:buSzPts val="3700"/>
              <a:buFont typeface="Roboto Condensed"/>
              <a:buNone/>
              <a:defRPr>
                <a:latin typeface="Roboto Condensed"/>
                <a:ea typeface="Roboto Condensed"/>
                <a:cs typeface="Roboto Condensed"/>
                <a:sym typeface="Roboto Condensed"/>
              </a:defRPr>
            </a:lvl6pPr>
            <a:lvl7pPr lvl="6" rtl="0">
              <a:spcBef>
                <a:spcPts val="0"/>
              </a:spcBef>
              <a:spcAft>
                <a:spcPts val="0"/>
              </a:spcAft>
              <a:buSzPts val="3700"/>
              <a:buFont typeface="Roboto Condensed"/>
              <a:buNone/>
              <a:defRPr>
                <a:latin typeface="Roboto Condensed"/>
                <a:ea typeface="Roboto Condensed"/>
                <a:cs typeface="Roboto Condensed"/>
                <a:sym typeface="Roboto Condensed"/>
              </a:defRPr>
            </a:lvl7pPr>
            <a:lvl8pPr lvl="7" rtl="0">
              <a:spcBef>
                <a:spcPts val="0"/>
              </a:spcBef>
              <a:spcAft>
                <a:spcPts val="0"/>
              </a:spcAft>
              <a:buSzPts val="3700"/>
              <a:buFont typeface="Roboto Condensed"/>
              <a:buNone/>
              <a:defRPr>
                <a:latin typeface="Roboto Condensed"/>
                <a:ea typeface="Roboto Condensed"/>
                <a:cs typeface="Roboto Condensed"/>
                <a:sym typeface="Roboto Condensed"/>
              </a:defRPr>
            </a:lvl8pPr>
            <a:lvl9pPr lvl="8" rtl="0">
              <a:spcBef>
                <a:spcPts val="0"/>
              </a:spcBef>
              <a:spcAft>
                <a:spcPts val="0"/>
              </a:spcAft>
              <a:buSzPts val="3700"/>
              <a:buFont typeface="Roboto Condensed"/>
              <a:buNone/>
              <a:defRPr>
                <a:latin typeface="Roboto Condensed"/>
                <a:ea typeface="Roboto Condensed"/>
                <a:cs typeface="Roboto Condensed"/>
                <a:sym typeface="Roboto Condensed"/>
              </a:defRPr>
            </a:lvl9pPr>
          </a:lstStyle>
          <a:p/>
        </p:txBody>
      </p:sp>
      <p:sp>
        <p:nvSpPr>
          <p:cNvPr id="26" name="Google Shape;26;p4"/>
          <p:cNvSpPr txBox="1"/>
          <p:nvPr>
            <p:ph idx="4" type="body"/>
          </p:nvPr>
        </p:nvSpPr>
        <p:spPr>
          <a:xfrm>
            <a:off x="7430111" y="1741013"/>
            <a:ext cx="2286000" cy="4407300"/>
          </a:xfrm>
          <a:prstGeom prst="rect">
            <a:avLst/>
          </a:prstGeom>
        </p:spPr>
        <p:txBody>
          <a:bodyPr anchorCtr="0" anchor="t" bIns="121875" lIns="121875" spcFirstLastPara="1" rIns="121875" wrap="square" tIns="121875">
            <a:noAutofit/>
          </a:bodyPr>
          <a:lstStyle>
            <a:lvl1pPr indent="-298450" lvl="0" marL="457200" rtl="0">
              <a:lnSpc>
                <a:spcPct val="115000"/>
              </a:lnSpc>
              <a:spcBef>
                <a:spcPts val="0"/>
              </a:spcBef>
              <a:spcAft>
                <a:spcPts val="0"/>
              </a:spcAft>
              <a:buSzPts val="1100"/>
              <a:buChar char="●"/>
              <a:defRPr sz="1100"/>
            </a:lvl1pPr>
            <a:lvl2pPr indent="-298450" lvl="1" marL="914400" rtl="0">
              <a:lnSpc>
                <a:spcPct val="115000"/>
              </a:lnSpc>
              <a:spcBef>
                <a:spcPts val="2100"/>
              </a:spcBef>
              <a:spcAft>
                <a:spcPts val="0"/>
              </a:spcAft>
              <a:buSzPts val="1100"/>
              <a:buChar char="○"/>
              <a:defRPr sz="1100"/>
            </a:lvl2pPr>
            <a:lvl3pPr indent="-298450" lvl="2" marL="1371600" rtl="0">
              <a:lnSpc>
                <a:spcPct val="115000"/>
              </a:lnSpc>
              <a:spcBef>
                <a:spcPts val="2100"/>
              </a:spcBef>
              <a:spcAft>
                <a:spcPts val="0"/>
              </a:spcAft>
              <a:buSzPts val="1100"/>
              <a:buChar char="■"/>
              <a:defRPr sz="1100"/>
            </a:lvl3pPr>
            <a:lvl4pPr indent="-298450" lvl="3" marL="1828800" rtl="0">
              <a:lnSpc>
                <a:spcPct val="115000"/>
              </a:lnSpc>
              <a:spcBef>
                <a:spcPts val="2100"/>
              </a:spcBef>
              <a:spcAft>
                <a:spcPts val="0"/>
              </a:spcAft>
              <a:buSzPts val="1100"/>
              <a:buChar char="●"/>
              <a:defRPr sz="1100"/>
            </a:lvl4pPr>
            <a:lvl5pPr indent="-298450" lvl="4" marL="2286000" rtl="0">
              <a:lnSpc>
                <a:spcPct val="115000"/>
              </a:lnSpc>
              <a:spcBef>
                <a:spcPts val="2100"/>
              </a:spcBef>
              <a:spcAft>
                <a:spcPts val="0"/>
              </a:spcAft>
              <a:buSzPts val="1100"/>
              <a:buChar char="○"/>
              <a:defRPr sz="1100"/>
            </a:lvl5pPr>
            <a:lvl6pPr indent="-298450" lvl="5" marL="2743200" rtl="0">
              <a:lnSpc>
                <a:spcPct val="115000"/>
              </a:lnSpc>
              <a:spcBef>
                <a:spcPts val="2100"/>
              </a:spcBef>
              <a:spcAft>
                <a:spcPts val="0"/>
              </a:spcAft>
              <a:buSzPts val="1100"/>
              <a:buChar char="■"/>
              <a:defRPr sz="1100"/>
            </a:lvl6pPr>
            <a:lvl7pPr indent="-298450" lvl="6" marL="3200400" rtl="0">
              <a:lnSpc>
                <a:spcPct val="115000"/>
              </a:lnSpc>
              <a:spcBef>
                <a:spcPts val="2100"/>
              </a:spcBef>
              <a:spcAft>
                <a:spcPts val="0"/>
              </a:spcAft>
              <a:buSzPts val="1100"/>
              <a:buChar char="●"/>
              <a:defRPr sz="1100"/>
            </a:lvl7pPr>
            <a:lvl8pPr indent="-298450" lvl="7" marL="3657600" rtl="0">
              <a:lnSpc>
                <a:spcPct val="115000"/>
              </a:lnSpc>
              <a:spcBef>
                <a:spcPts val="2100"/>
              </a:spcBef>
              <a:spcAft>
                <a:spcPts val="0"/>
              </a:spcAft>
              <a:buSzPts val="1100"/>
              <a:buChar char="○"/>
              <a:defRPr sz="1100"/>
            </a:lvl8pPr>
            <a:lvl9pPr indent="-298450" lvl="8" marL="4114800" rtl="0">
              <a:lnSpc>
                <a:spcPct val="115000"/>
              </a:lnSpc>
              <a:spcBef>
                <a:spcPts val="2100"/>
              </a:spcBef>
              <a:spcAft>
                <a:spcPts val="2100"/>
              </a:spcAft>
              <a:buSzPts val="1100"/>
              <a:buChar char="■"/>
              <a:defRPr sz="11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with 2 Columns">
  <p:cSld name="BLANK_1_1">
    <p:spTree>
      <p:nvGrpSpPr>
        <p:cNvPr id="27" name="Shape 27"/>
        <p:cNvGrpSpPr/>
        <p:nvPr/>
      </p:nvGrpSpPr>
      <p:grpSpPr>
        <a:xfrm>
          <a:off x="0" y="0"/>
          <a:ext cx="0" cy="0"/>
          <a:chOff x="0" y="0"/>
          <a:chExt cx="0" cy="0"/>
        </a:xfrm>
      </p:grpSpPr>
      <p:sp>
        <p:nvSpPr>
          <p:cNvPr id="28" name="Google Shape;28;p5"/>
          <p:cNvSpPr txBox="1"/>
          <p:nvPr>
            <p:ph idx="12" type="sldNum"/>
          </p:nvPr>
        </p:nvSpPr>
        <p:spPr>
          <a:xfrm>
            <a:off x="11293784" y="6217622"/>
            <a:ext cx="731400" cy="524700"/>
          </a:xfrm>
          <a:prstGeom prst="rect">
            <a:avLst/>
          </a:prstGeom>
        </p:spPr>
        <p:txBody>
          <a:bodyPr anchorCtr="0" anchor="ctr" bIns="121875" lIns="121875" spcFirstLastPara="1" rIns="121875" wrap="square" tIns="1218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9" name="Google Shape;29;p5"/>
          <p:cNvSpPr txBox="1"/>
          <p:nvPr>
            <p:ph idx="1" type="body"/>
          </p:nvPr>
        </p:nvSpPr>
        <p:spPr>
          <a:xfrm>
            <a:off x="530350" y="1740400"/>
            <a:ext cx="5321700" cy="2481900"/>
          </a:xfrm>
          <a:prstGeom prst="rect">
            <a:avLst/>
          </a:prstGeom>
        </p:spPr>
        <p:txBody>
          <a:bodyPr anchorCtr="0" anchor="t" bIns="121875" lIns="121875" spcFirstLastPara="1" rIns="121875" wrap="square" tIns="121875">
            <a:noAutofit/>
          </a:bodyPr>
          <a:lstStyle>
            <a:lvl1pPr indent="-298450" lvl="0" marL="457200" rtl="0">
              <a:lnSpc>
                <a:spcPct val="115000"/>
              </a:lnSpc>
              <a:spcBef>
                <a:spcPts val="0"/>
              </a:spcBef>
              <a:spcAft>
                <a:spcPts val="0"/>
              </a:spcAft>
              <a:buSzPts val="1100"/>
              <a:buChar char="●"/>
              <a:defRPr sz="1100"/>
            </a:lvl1pPr>
            <a:lvl2pPr indent="-298450" lvl="1" marL="914400" rtl="0">
              <a:lnSpc>
                <a:spcPct val="115000"/>
              </a:lnSpc>
              <a:spcBef>
                <a:spcPts val="2100"/>
              </a:spcBef>
              <a:spcAft>
                <a:spcPts val="0"/>
              </a:spcAft>
              <a:buSzPts val="1100"/>
              <a:buChar char="○"/>
              <a:defRPr sz="1100"/>
            </a:lvl2pPr>
            <a:lvl3pPr indent="-298450" lvl="2" marL="1371600" rtl="0">
              <a:lnSpc>
                <a:spcPct val="115000"/>
              </a:lnSpc>
              <a:spcBef>
                <a:spcPts val="2100"/>
              </a:spcBef>
              <a:spcAft>
                <a:spcPts val="0"/>
              </a:spcAft>
              <a:buSzPts val="1100"/>
              <a:buChar char="■"/>
              <a:defRPr sz="1100"/>
            </a:lvl3pPr>
            <a:lvl4pPr indent="-298450" lvl="3" marL="1828800" rtl="0">
              <a:lnSpc>
                <a:spcPct val="115000"/>
              </a:lnSpc>
              <a:spcBef>
                <a:spcPts val="2100"/>
              </a:spcBef>
              <a:spcAft>
                <a:spcPts val="0"/>
              </a:spcAft>
              <a:buSzPts val="1100"/>
              <a:buChar char="●"/>
              <a:defRPr sz="1100"/>
            </a:lvl4pPr>
            <a:lvl5pPr indent="-298450" lvl="4" marL="2286000" rtl="0">
              <a:lnSpc>
                <a:spcPct val="115000"/>
              </a:lnSpc>
              <a:spcBef>
                <a:spcPts val="2100"/>
              </a:spcBef>
              <a:spcAft>
                <a:spcPts val="0"/>
              </a:spcAft>
              <a:buSzPts val="1100"/>
              <a:buChar char="○"/>
              <a:defRPr sz="1100"/>
            </a:lvl5pPr>
            <a:lvl6pPr indent="-298450" lvl="5" marL="2743200" rtl="0">
              <a:lnSpc>
                <a:spcPct val="115000"/>
              </a:lnSpc>
              <a:spcBef>
                <a:spcPts val="2100"/>
              </a:spcBef>
              <a:spcAft>
                <a:spcPts val="0"/>
              </a:spcAft>
              <a:buSzPts val="1100"/>
              <a:buChar char="■"/>
              <a:defRPr sz="1100"/>
            </a:lvl6pPr>
            <a:lvl7pPr indent="-298450" lvl="6" marL="3200400" rtl="0">
              <a:lnSpc>
                <a:spcPct val="115000"/>
              </a:lnSpc>
              <a:spcBef>
                <a:spcPts val="2100"/>
              </a:spcBef>
              <a:spcAft>
                <a:spcPts val="0"/>
              </a:spcAft>
              <a:buSzPts val="1100"/>
              <a:buChar char="●"/>
              <a:defRPr sz="1100"/>
            </a:lvl7pPr>
            <a:lvl8pPr indent="-298450" lvl="7" marL="3657600" rtl="0">
              <a:lnSpc>
                <a:spcPct val="115000"/>
              </a:lnSpc>
              <a:spcBef>
                <a:spcPts val="2100"/>
              </a:spcBef>
              <a:spcAft>
                <a:spcPts val="0"/>
              </a:spcAft>
              <a:buSzPts val="1100"/>
              <a:buChar char="○"/>
              <a:defRPr sz="1100"/>
            </a:lvl8pPr>
            <a:lvl9pPr indent="-298450" lvl="8" marL="4114800" rtl="0">
              <a:lnSpc>
                <a:spcPct val="115000"/>
              </a:lnSpc>
              <a:spcBef>
                <a:spcPts val="2100"/>
              </a:spcBef>
              <a:spcAft>
                <a:spcPts val="2100"/>
              </a:spcAft>
              <a:buSzPts val="1100"/>
              <a:buChar char="■"/>
              <a:defRPr sz="1100"/>
            </a:lvl9pPr>
          </a:lstStyle>
          <a:p/>
        </p:txBody>
      </p:sp>
      <p:sp>
        <p:nvSpPr>
          <p:cNvPr id="30" name="Google Shape;30;p5"/>
          <p:cNvSpPr txBox="1"/>
          <p:nvPr>
            <p:ph idx="2" type="body"/>
          </p:nvPr>
        </p:nvSpPr>
        <p:spPr>
          <a:xfrm>
            <a:off x="6291072" y="1740400"/>
            <a:ext cx="5321700" cy="4407300"/>
          </a:xfrm>
          <a:prstGeom prst="rect">
            <a:avLst/>
          </a:prstGeom>
        </p:spPr>
        <p:txBody>
          <a:bodyPr anchorCtr="0" anchor="t" bIns="121875" lIns="121875" spcFirstLastPara="1" rIns="121875" wrap="square" tIns="121875">
            <a:noAutofit/>
          </a:bodyPr>
          <a:lstStyle>
            <a:lvl1pPr indent="-298450" lvl="0" marL="457200" rtl="0">
              <a:lnSpc>
                <a:spcPct val="115000"/>
              </a:lnSpc>
              <a:spcBef>
                <a:spcPts val="0"/>
              </a:spcBef>
              <a:spcAft>
                <a:spcPts val="0"/>
              </a:spcAft>
              <a:buSzPts val="1100"/>
              <a:buChar char="●"/>
              <a:defRPr sz="1100"/>
            </a:lvl1pPr>
            <a:lvl2pPr indent="-298450" lvl="1" marL="914400" rtl="0">
              <a:lnSpc>
                <a:spcPct val="115000"/>
              </a:lnSpc>
              <a:spcBef>
                <a:spcPts val="2100"/>
              </a:spcBef>
              <a:spcAft>
                <a:spcPts val="0"/>
              </a:spcAft>
              <a:buSzPts val="1100"/>
              <a:buChar char="○"/>
              <a:defRPr sz="1100"/>
            </a:lvl2pPr>
            <a:lvl3pPr indent="-298450" lvl="2" marL="1371600" rtl="0">
              <a:lnSpc>
                <a:spcPct val="115000"/>
              </a:lnSpc>
              <a:spcBef>
                <a:spcPts val="2100"/>
              </a:spcBef>
              <a:spcAft>
                <a:spcPts val="0"/>
              </a:spcAft>
              <a:buSzPts val="1100"/>
              <a:buChar char="■"/>
              <a:defRPr sz="1100"/>
            </a:lvl3pPr>
            <a:lvl4pPr indent="-298450" lvl="3" marL="1828800" rtl="0">
              <a:lnSpc>
                <a:spcPct val="115000"/>
              </a:lnSpc>
              <a:spcBef>
                <a:spcPts val="2100"/>
              </a:spcBef>
              <a:spcAft>
                <a:spcPts val="0"/>
              </a:spcAft>
              <a:buSzPts val="1100"/>
              <a:buChar char="●"/>
              <a:defRPr sz="1100"/>
            </a:lvl4pPr>
            <a:lvl5pPr indent="-298450" lvl="4" marL="2286000" rtl="0">
              <a:lnSpc>
                <a:spcPct val="115000"/>
              </a:lnSpc>
              <a:spcBef>
                <a:spcPts val="2100"/>
              </a:spcBef>
              <a:spcAft>
                <a:spcPts val="0"/>
              </a:spcAft>
              <a:buSzPts val="1100"/>
              <a:buChar char="○"/>
              <a:defRPr sz="1100"/>
            </a:lvl5pPr>
            <a:lvl6pPr indent="-298450" lvl="5" marL="2743200" rtl="0">
              <a:lnSpc>
                <a:spcPct val="115000"/>
              </a:lnSpc>
              <a:spcBef>
                <a:spcPts val="2100"/>
              </a:spcBef>
              <a:spcAft>
                <a:spcPts val="0"/>
              </a:spcAft>
              <a:buSzPts val="1100"/>
              <a:buChar char="■"/>
              <a:defRPr sz="1100"/>
            </a:lvl6pPr>
            <a:lvl7pPr indent="-298450" lvl="6" marL="3200400" rtl="0">
              <a:lnSpc>
                <a:spcPct val="115000"/>
              </a:lnSpc>
              <a:spcBef>
                <a:spcPts val="2100"/>
              </a:spcBef>
              <a:spcAft>
                <a:spcPts val="0"/>
              </a:spcAft>
              <a:buSzPts val="1100"/>
              <a:buChar char="●"/>
              <a:defRPr sz="1100"/>
            </a:lvl7pPr>
            <a:lvl8pPr indent="-298450" lvl="7" marL="3657600" rtl="0">
              <a:lnSpc>
                <a:spcPct val="115000"/>
              </a:lnSpc>
              <a:spcBef>
                <a:spcPts val="2100"/>
              </a:spcBef>
              <a:spcAft>
                <a:spcPts val="0"/>
              </a:spcAft>
              <a:buSzPts val="1100"/>
              <a:buChar char="○"/>
              <a:defRPr sz="1100"/>
            </a:lvl8pPr>
            <a:lvl9pPr indent="-298450" lvl="8" marL="4114800" rtl="0">
              <a:lnSpc>
                <a:spcPct val="115000"/>
              </a:lnSpc>
              <a:spcBef>
                <a:spcPts val="2100"/>
              </a:spcBef>
              <a:spcAft>
                <a:spcPts val="2100"/>
              </a:spcAft>
              <a:buSzPts val="1100"/>
              <a:buChar char="■"/>
              <a:defRPr sz="1100"/>
            </a:lvl9pPr>
          </a:lstStyle>
          <a:p/>
        </p:txBody>
      </p:sp>
      <p:sp>
        <p:nvSpPr>
          <p:cNvPr id="31" name="Google Shape;31;p5"/>
          <p:cNvSpPr txBox="1"/>
          <p:nvPr>
            <p:ph type="title"/>
          </p:nvPr>
        </p:nvSpPr>
        <p:spPr>
          <a:xfrm>
            <a:off x="415496" y="194567"/>
            <a:ext cx="11358000" cy="763500"/>
          </a:xfrm>
          <a:prstGeom prst="rect">
            <a:avLst/>
          </a:prstGeom>
        </p:spPr>
        <p:txBody>
          <a:bodyPr anchorCtr="0" anchor="t" bIns="121875" lIns="121875" spcFirstLastPara="1" rIns="121875" wrap="square" tIns="121875">
            <a:noAutofit/>
          </a:bodyPr>
          <a:lstStyle>
            <a:lvl1pPr lvl="0" rtl="0">
              <a:spcBef>
                <a:spcPts val="0"/>
              </a:spcBef>
              <a:spcAft>
                <a:spcPts val="0"/>
              </a:spcAft>
              <a:buSzPts val="3700"/>
              <a:buFont typeface="Roboto Condensed"/>
              <a:buNone/>
              <a:defRPr>
                <a:latin typeface="Roboto Condensed"/>
                <a:ea typeface="Roboto Condensed"/>
                <a:cs typeface="Roboto Condensed"/>
                <a:sym typeface="Roboto Condensed"/>
              </a:defRPr>
            </a:lvl1pPr>
            <a:lvl2pPr lvl="1" rtl="0">
              <a:spcBef>
                <a:spcPts val="0"/>
              </a:spcBef>
              <a:spcAft>
                <a:spcPts val="0"/>
              </a:spcAft>
              <a:buSzPts val="3700"/>
              <a:buFont typeface="Roboto Condensed"/>
              <a:buNone/>
              <a:defRPr>
                <a:latin typeface="Roboto Condensed"/>
                <a:ea typeface="Roboto Condensed"/>
                <a:cs typeface="Roboto Condensed"/>
                <a:sym typeface="Roboto Condensed"/>
              </a:defRPr>
            </a:lvl2pPr>
            <a:lvl3pPr lvl="2" rtl="0">
              <a:spcBef>
                <a:spcPts val="0"/>
              </a:spcBef>
              <a:spcAft>
                <a:spcPts val="0"/>
              </a:spcAft>
              <a:buSzPts val="3700"/>
              <a:buFont typeface="Roboto Condensed"/>
              <a:buNone/>
              <a:defRPr>
                <a:latin typeface="Roboto Condensed"/>
                <a:ea typeface="Roboto Condensed"/>
                <a:cs typeface="Roboto Condensed"/>
                <a:sym typeface="Roboto Condensed"/>
              </a:defRPr>
            </a:lvl3pPr>
            <a:lvl4pPr lvl="3" rtl="0">
              <a:spcBef>
                <a:spcPts val="0"/>
              </a:spcBef>
              <a:spcAft>
                <a:spcPts val="0"/>
              </a:spcAft>
              <a:buSzPts val="3700"/>
              <a:buFont typeface="Roboto Condensed"/>
              <a:buNone/>
              <a:defRPr>
                <a:latin typeface="Roboto Condensed"/>
                <a:ea typeface="Roboto Condensed"/>
                <a:cs typeface="Roboto Condensed"/>
                <a:sym typeface="Roboto Condensed"/>
              </a:defRPr>
            </a:lvl4pPr>
            <a:lvl5pPr lvl="4" rtl="0">
              <a:spcBef>
                <a:spcPts val="0"/>
              </a:spcBef>
              <a:spcAft>
                <a:spcPts val="0"/>
              </a:spcAft>
              <a:buSzPts val="3700"/>
              <a:buFont typeface="Roboto Condensed"/>
              <a:buNone/>
              <a:defRPr>
                <a:latin typeface="Roboto Condensed"/>
                <a:ea typeface="Roboto Condensed"/>
                <a:cs typeface="Roboto Condensed"/>
                <a:sym typeface="Roboto Condensed"/>
              </a:defRPr>
            </a:lvl5pPr>
            <a:lvl6pPr lvl="5" rtl="0">
              <a:spcBef>
                <a:spcPts val="0"/>
              </a:spcBef>
              <a:spcAft>
                <a:spcPts val="0"/>
              </a:spcAft>
              <a:buSzPts val="3700"/>
              <a:buFont typeface="Roboto Condensed"/>
              <a:buNone/>
              <a:defRPr>
                <a:latin typeface="Roboto Condensed"/>
                <a:ea typeface="Roboto Condensed"/>
                <a:cs typeface="Roboto Condensed"/>
                <a:sym typeface="Roboto Condensed"/>
              </a:defRPr>
            </a:lvl6pPr>
            <a:lvl7pPr lvl="6" rtl="0">
              <a:spcBef>
                <a:spcPts val="0"/>
              </a:spcBef>
              <a:spcAft>
                <a:spcPts val="0"/>
              </a:spcAft>
              <a:buSzPts val="3700"/>
              <a:buFont typeface="Roboto Condensed"/>
              <a:buNone/>
              <a:defRPr>
                <a:latin typeface="Roboto Condensed"/>
                <a:ea typeface="Roboto Condensed"/>
                <a:cs typeface="Roboto Condensed"/>
                <a:sym typeface="Roboto Condensed"/>
              </a:defRPr>
            </a:lvl7pPr>
            <a:lvl8pPr lvl="7" rtl="0">
              <a:spcBef>
                <a:spcPts val="0"/>
              </a:spcBef>
              <a:spcAft>
                <a:spcPts val="0"/>
              </a:spcAft>
              <a:buSzPts val="3700"/>
              <a:buFont typeface="Roboto Condensed"/>
              <a:buNone/>
              <a:defRPr>
                <a:latin typeface="Roboto Condensed"/>
                <a:ea typeface="Roboto Condensed"/>
                <a:cs typeface="Roboto Condensed"/>
                <a:sym typeface="Roboto Condensed"/>
              </a:defRPr>
            </a:lvl8pPr>
            <a:lvl9pPr lvl="8" rtl="0">
              <a:spcBef>
                <a:spcPts val="0"/>
              </a:spcBef>
              <a:spcAft>
                <a:spcPts val="0"/>
              </a:spcAft>
              <a:buSzPts val="3700"/>
              <a:buFont typeface="Roboto Condensed"/>
              <a:buNone/>
              <a:defRPr>
                <a:latin typeface="Roboto Condensed"/>
                <a:ea typeface="Roboto Condensed"/>
                <a:cs typeface="Roboto Condensed"/>
                <a:sym typeface="Roboto Condensed"/>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496" y="593367"/>
            <a:ext cx="11358000" cy="763500"/>
          </a:xfrm>
          <a:prstGeom prst="rect">
            <a:avLst/>
          </a:prstGeom>
          <a:noFill/>
          <a:ln>
            <a:noFill/>
          </a:ln>
        </p:spPr>
        <p:txBody>
          <a:bodyPr anchorCtr="0" anchor="t" bIns="121875" lIns="121875" spcFirstLastPara="1" rIns="121875" wrap="square" tIns="121875">
            <a:noAutofit/>
          </a:bodyPr>
          <a:lstStyle>
            <a:lvl1pPr lvl="0">
              <a:spcBef>
                <a:spcPts val="0"/>
              </a:spcBef>
              <a:spcAft>
                <a:spcPts val="0"/>
              </a:spcAft>
              <a:buClr>
                <a:schemeClr val="dk1"/>
              </a:buClr>
              <a:buSzPts val="3700"/>
              <a:buNone/>
              <a:defRPr b="1" sz="3700">
                <a:solidFill>
                  <a:schemeClr val="dk1"/>
                </a:solidFill>
              </a:defRPr>
            </a:lvl1pPr>
            <a:lvl2pPr lvl="1">
              <a:spcBef>
                <a:spcPts val="0"/>
              </a:spcBef>
              <a:spcAft>
                <a:spcPts val="0"/>
              </a:spcAft>
              <a:buClr>
                <a:schemeClr val="dk1"/>
              </a:buClr>
              <a:buSzPts val="3700"/>
              <a:buNone/>
              <a:defRPr b="1" sz="3700">
                <a:solidFill>
                  <a:schemeClr val="dk1"/>
                </a:solidFill>
              </a:defRPr>
            </a:lvl2pPr>
            <a:lvl3pPr lvl="2">
              <a:spcBef>
                <a:spcPts val="0"/>
              </a:spcBef>
              <a:spcAft>
                <a:spcPts val="0"/>
              </a:spcAft>
              <a:buClr>
                <a:schemeClr val="dk1"/>
              </a:buClr>
              <a:buSzPts val="3700"/>
              <a:buNone/>
              <a:defRPr b="1" sz="3700">
                <a:solidFill>
                  <a:schemeClr val="dk1"/>
                </a:solidFill>
              </a:defRPr>
            </a:lvl3pPr>
            <a:lvl4pPr lvl="3">
              <a:spcBef>
                <a:spcPts val="0"/>
              </a:spcBef>
              <a:spcAft>
                <a:spcPts val="0"/>
              </a:spcAft>
              <a:buClr>
                <a:schemeClr val="dk1"/>
              </a:buClr>
              <a:buSzPts val="3700"/>
              <a:buNone/>
              <a:defRPr b="1" sz="3700">
                <a:solidFill>
                  <a:schemeClr val="dk1"/>
                </a:solidFill>
              </a:defRPr>
            </a:lvl4pPr>
            <a:lvl5pPr lvl="4">
              <a:spcBef>
                <a:spcPts val="0"/>
              </a:spcBef>
              <a:spcAft>
                <a:spcPts val="0"/>
              </a:spcAft>
              <a:buClr>
                <a:schemeClr val="dk1"/>
              </a:buClr>
              <a:buSzPts val="3700"/>
              <a:buNone/>
              <a:defRPr b="1" sz="3700">
                <a:solidFill>
                  <a:schemeClr val="dk1"/>
                </a:solidFill>
              </a:defRPr>
            </a:lvl5pPr>
            <a:lvl6pPr lvl="5">
              <a:spcBef>
                <a:spcPts val="0"/>
              </a:spcBef>
              <a:spcAft>
                <a:spcPts val="0"/>
              </a:spcAft>
              <a:buClr>
                <a:schemeClr val="dk1"/>
              </a:buClr>
              <a:buSzPts val="3700"/>
              <a:buNone/>
              <a:defRPr b="1" sz="3700">
                <a:solidFill>
                  <a:schemeClr val="dk1"/>
                </a:solidFill>
              </a:defRPr>
            </a:lvl6pPr>
            <a:lvl7pPr lvl="6">
              <a:spcBef>
                <a:spcPts val="0"/>
              </a:spcBef>
              <a:spcAft>
                <a:spcPts val="0"/>
              </a:spcAft>
              <a:buClr>
                <a:schemeClr val="dk1"/>
              </a:buClr>
              <a:buSzPts val="3700"/>
              <a:buNone/>
              <a:defRPr b="1" sz="3700">
                <a:solidFill>
                  <a:schemeClr val="dk1"/>
                </a:solidFill>
              </a:defRPr>
            </a:lvl7pPr>
            <a:lvl8pPr lvl="7">
              <a:spcBef>
                <a:spcPts val="0"/>
              </a:spcBef>
              <a:spcAft>
                <a:spcPts val="0"/>
              </a:spcAft>
              <a:buClr>
                <a:schemeClr val="dk1"/>
              </a:buClr>
              <a:buSzPts val="3700"/>
              <a:buNone/>
              <a:defRPr b="1" sz="3700">
                <a:solidFill>
                  <a:schemeClr val="dk1"/>
                </a:solidFill>
              </a:defRPr>
            </a:lvl8pPr>
            <a:lvl9pPr lvl="8">
              <a:spcBef>
                <a:spcPts val="0"/>
              </a:spcBef>
              <a:spcAft>
                <a:spcPts val="0"/>
              </a:spcAft>
              <a:buClr>
                <a:schemeClr val="dk1"/>
              </a:buClr>
              <a:buSzPts val="3700"/>
              <a:buNone/>
              <a:defRPr b="1" sz="3700">
                <a:solidFill>
                  <a:schemeClr val="dk1"/>
                </a:solidFill>
              </a:defRPr>
            </a:lvl9pPr>
          </a:lstStyle>
          <a:p/>
        </p:txBody>
      </p:sp>
      <p:sp>
        <p:nvSpPr>
          <p:cNvPr id="7" name="Google Shape;7;p1"/>
          <p:cNvSpPr txBox="1"/>
          <p:nvPr>
            <p:ph idx="1" type="body"/>
          </p:nvPr>
        </p:nvSpPr>
        <p:spPr>
          <a:xfrm>
            <a:off x="415496" y="1536633"/>
            <a:ext cx="11358000" cy="4555200"/>
          </a:xfrm>
          <a:prstGeom prst="rect">
            <a:avLst/>
          </a:prstGeom>
          <a:noFill/>
          <a:ln>
            <a:noFill/>
          </a:ln>
        </p:spPr>
        <p:txBody>
          <a:bodyPr anchorCtr="0" anchor="t" bIns="121875" lIns="121875" spcFirstLastPara="1" rIns="121875" wrap="square" tIns="121875">
            <a:no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2100"/>
              </a:spcBef>
              <a:spcAft>
                <a:spcPts val="0"/>
              </a:spcAft>
              <a:buClr>
                <a:schemeClr val="dk2"/>
              </a:buClr>
              <a:buSzPts val="1900"/>
              <a:buChar char="○"/>
              <a:defRPr sz="1900">
                <a:solidFill>
                  <a:schemeClr val="dk2"/>
                </a:solidFill>
              </a:defRPr>
            </a:lvl2pPr>
            <a:lvl3pPr indent="-349250" lvl="2" marL="1371600">
              <a:lnSpc>
                <a:spcPct val="115000"/>
              </a:lnSpc>
              <a:spcBef>
                <a:spcPts val="2100"/>
              </a:spcBef>
              <a:spcAft>
                <a:spcPts val="0"/>
              </a:spcAft>
              <a:buClr>
                <a:schemeClr val="dk2"/>
              </a:buClr>
              <a:buSzPts val="1900"/>
              <a:buChar char="■"/>
              <a:defRPr sz="1900">
                <a:solidFill>
                  <a:schemeClr val="dk2"/>
                </a:solidFill>
              </a:defRPr>
            </a:lvl3pPr>
            <a:lvl4pPr indent="-349250" lvl="3" marL="1828800">
              <a:lnSpc>
                <a:spcPct val="115000"/>
              </a:lnSpc>
              <a:spcBef>
                <a:spcPts val="2100"/>
              </a:spcBef>
              <a:spcAft>
                <a:spcPts val="0"/>
              </a:spcAft>
              <a:buClr>
                <a:schemeClr val="dk2"/>
              </a:buClr>
              <a:buSzPts val="1900"/>
              <a:buChar char="●"/>
              <a:defRPr sz="1900">
                <a:solidFill>
                  <a:schemeClr val="dk2"/>
                </a:solidFill>
              </a:defRPr>
            </a:lvl4pPr>
            <a:lvl5pPr indent="-349250" lvl="4" marL="2286000">
              <a:lnSpc>
                <a:spcPct val="115000"/>
              </a:lnSpc>
              <a:spcBef>
                <a:spcPts val="2100"/>
              </a:spcBef>
              <a:spcAft>
                <a:spcPts val="0"/>
              </a:spcAft>
              <a:buClr>
                <a:schemeClr val="dk2"/>
              </a:buClr>
              <a:buSzPts val="1900"/>
              <a:buChar char="○"/>
              <a:defRPr sz="1900">
                <a:solidFill>
                  <a:schemeClr val="dk2"/>
                </a:solidFill>
              </a:defRPr>
            </a:lvl5pPr>
            <a:lvl6pPr indent="-349250" lvl="5" marL="2743200">
              <a:lnSpc>
                <a:spcPct val="115000"/>
              </a:lnSpc>
              <a:spcBef>
                <a:spcPts val="2100"/>
              </a:spcBef>
              <a:spcAft>
                <a:spcPts val="0"/>
              </a:spcAft>
              <a:buClr>
                <a:schemeClr val="dk2"/>
              </a:buClr>
              <a:buSzPts val="1900"/>
              <a:buChar char="■"/>
              <a:defRPr sz="1900">
                <a:solidFill>
                  <a:schemeClr val="dk2"/>
                </a:solidFill>
              </a:defRPr>
            </a:lvl6pPr>
            <a:lvl7pPr indent="-349250" lvl="6" marL="3200400">
              <a:lnSpc>
                <a:spcPct val="115000"/>
              </a:lnSpc>
              <a:spcBef>
                <a:spcPts val="2100"/>
              </a:spcBef>
              <a:spcAft>
                <a:spcPts val="0"/>
              </a:spcAft>
              <a:buClr>
                <a:schemeClr val="dk2"/>
              </a:buClr>
              <a:buSzPts val="1900"/>
              <a:buChar char="●"/>
              <a:defRPr sz="1900">
                <a:solidFill>
                  <a:schemeClr val="dk2"/>
                </a:solidFill>
              </a:defRPr>
            </a:lvl7pPr>
            <a:lvl8pPr indent="-349250" lvl="7" marL="3657600">
              <a:lnSpc>
                <a:spcPct val="115000"/>
              </a:lnSpc>
              <a:spcBef>
                <a:spcPts val="2100"/>
              </a:spcBef>
              <a:spcAft>
                <a:spcPts val="0"/>
              </a:spcAft>
              <a:buClr>
                <a:schemeClr val="dk2"/>
              </a:buClr>
              <a:buSzPts val="1900"/>
              <a:buChar char="○"/>
              <a:defRPr sz="1900">
                <a:solidFill>
                  <a:schemeClr val="dk2"/>
                </a:solidFill>
              </a:defRPr>
            </a:lvl8pPr>
            <a:lvl9pPr indent="-349250" lvl="8" marL="4114800">
              <a:lnSpc>
                <a:spcPct val="115000"/>
              </a:lnSpc>
              <a:spcBef>
                <a:spcPts val="2100"/>
              </a:spcBef>
              <a:spcAft>
                <a:spcPts val="2100"/>
              </a:spcAft>
              <a:buClr>
                <a:schemeClr val="dk2"/>
              </a:buClr>
              <a:buSzPts val="1900"/>
              <a:buChar char="■"/>
              <a:defRPr sz="1900">
                <a:solidFill>
                  <a:schemeClr val="dk2"/>
                </a:solidFill>
              </a:defRPr>
            </a:lvl9pPr>
          </a:lstStyle>
          <a:p/>
        </p:txBody>
      </p:sp>
      <p:sp>
        <p:nvSpPr>
          <p:cNvPr id="8" name="Google Shape;8;p1"/>
          <p:cNvSpPr txBox="1"/>
          <p:nvPr>
            <p:ph idx="12" type="sldNum"/>
          </p:nvPr>
        </p:nvSpPr>
        <p:spPr>
          <a:xfrm>
            <a:off x="11293784" y="6217622"/>
            <a:ext cx="731400" cy="524700"/>
          </a:xfrm>
          <a:prstGeom prst="rect">
            <a:avLst/>
          </a:prstGeom>
          <a:noFill/>
          <a:ln>
            <a:noFill/>
          </a:ln>
        </p:spPr>
        <p:txBody>
          <a:bodyPr anchorCtr="0" anchor="ctr" bIns="121875" lIns="121875" spcFirstLastPara="1" rIns="121875" wrap="square" tIns="12187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 name="Shape 35"/>
        <p:cNvGrpSpPr/>
        <p:nvPr/>
      </p:nvGrpSpPr>
      <p:grpSpPr>
        <a:xfrm>
          <a:off x="0" y="0"/>
          <a:ext cx="0" cy="0"/>
          <a:chOff x="0" y="0"/>
          <a:chExt cx="0" cy="0"/>
        </a:xfrm>
      </p:grpSpPr>
      <p:sp>
        <p:nvSpPr>
          <p:cNvPr id="36" name="Google Shape;36;p6"/>
          <p:cNvSpPr txBox="1"/>
          <p:nvPr>
            <p:ph idx="1" type="body"/>
          </p:nvPr>
        </p:nvSpPr>
        <p:spPr>
          <a:xfrm>
            <a:off x="2587752" y="1740408"/>
            <a:ext cx="2286000" cy="4407300"/>
          </a:xfrm>
          <a:prstGeom prst="rect">
            <a:avLst/>
          </a:prstGeom>
        </p:spPr>
        <p:txBody>
          <a:bodyPr anchorCtr="0" anchor="t" bIns="121875" lIns="121875" spcFirstLastPara="1" rIns="121875" wrap="square" tIns="121875">
            <a:noAutofit/>
          </a:bodyPr>
          <a:lstStyle/>
          <a:p>
            <a:pPr indent="0" lvl="0" marL="0" rtl="0" algn="l">
              <a:lnSpc>
                <a:spcPct val="114000"/>
              </a:lnSpc>
              <a:spcBef>
                <a:spcPts val="600"/>
              </a:spcBef>
              <a:spcAft>
                <a:spcPts val="0"/>
              </a:spcAft>
              <a:buClr>
                <a:schemeClr val="dk1"/>
              </a:buClr>
              <a:buSzPts val="1100"/>
              <a:buFont typeface="Arial"/>
              <a:buNone/>
            </a:pPr>
            <a:r>
              <a:rPr lang="en" sz="1100">
                <a:solidFill>
                  <a:schemeClr val="dk1"/>
                </a:solidFill>
              </a:rPr>
              <a:t>​</a:t>
            </a:r>
            <a:r>
              <a:rPr b="1" lang="en" sz="1100">
                <a:solidFill>
                  <a:srgbClr val="3C3D3E"/>
                </a:solidFill>
              </a:rPr>
              <a:t>Heading</a:t>
            </a:r>
            <a:endParaRPr b="1" sz="1100">
              <a:solidFill>
                <a:srgbClr val="3C3D3E"/>
              </a:solidFill>
            </a:endParaRPr>
          </a:p>
          <a:p>
            <a:pPr indent="0" lvl="0" marL="0" rtl="0" algn="l">
              <a:lnSpc>
                <a:spcPct val="114000"/>
              </a:lnSpc>
              <a:spcBef>
                <a:spcPts val="600"/>
              </a:spcBef>
              <a:spcAft>
                <a:spcPts val="0"/>
              </a:spcAft>
              <a:buClr>
                <a:schemeClr val="dk1"/>
              </a:buClr>
              <a:buSzPts val="1100"/>
              <a:buFont typeface="Arial"/>
              <a:buNone/>
            </a:pPr>
            <a:r>
              <a:rPr lang="en" sz="1100">
                <a:solidFill>
                  <a:schemeClr val="dk1"/>
                </a:solidFill>
              </a:rPr>
              <a:t>​</a:t>
            </a:r>
            <a:r>
              <a:rPr lang="en" sz="1100">
                <a:solidFill>
                  <a:srgbClr val="3C3D3E"/>
                </a:solidFill>
              </a:rPr>
              <a:t>Insert copy here that is written in complete sentences. Craft your thoughts completely so there’s no room for misinterpretation. Restrict the amount of words per page to between 75 and 175 so the information is processed quickly. Insert copy here that is written in complete sentences. Craft your thoughts completely so there’s no room for misinterpretation. Restrict the amount of words per page to between 75 and 175 so the information is processed quickly.</a:t>
            </a:r>
            <a:endParaRPr sz="1100">
              <a:solidFill>
                <a:srgbClr val="3C3D3E"/>
              </a:solidFill>
            </a:endParaRPr>
          </a:p>
          <a:p>
            <a:pPr indent="0" lvl="0" marL="0" rtl="0" algn="l">
              <a:lnSpc>
                <a:spcPct val="114000"/>
              </a:lnSpc>
              <a:spcBef>
                <a:spcPts val="600"/>
              </a:spcBef>
              <a:spcAft>
                <a:spcPts val="600"/>
              </a:spcAft>
              <a:buNone/>
            </a:pPr>
            <a:r>
              <a:rPr lang="en" sz="1100">
                <a:solidFill>
                  <a:schemeClr val="dk1"/>
                </a:solidFill>
              </a:rPr>
              <a:t>​</a:t>
            </a:r>
            <a:r>
              <a:rPr lang="en" sz="1100">
                <a:solidFill>
                  <a:srgbClr val="3C3D3E"/>
                </a:solidFill>
              </a:rPr>
              <a:t>Insert copy here that is written in complete sentences. Craft your thoughts completely so there’s no room for misinterpretation. Restrict the amount of words per</a:t>
            </a:r>
            <a:endParaRPr b="1">
              <a:solidFill>
                <a:schemeClr val="dk1"/>
              </a:solidFill>
            </a:endParaRPr>
          </a:p>
        </p:txBody>
      </p:sp>
      <p:sp>
        <p:nvSpPr>
          <p:cNvPr id="37" name="Google Shape;37;p6"/>
          <p:cNvSpPr txBox="1"/>
          <p:nvPr>
            <p:ph idx="2" type="body"/>
          </p:nvPr>
        </p:nvSpPr>
        <p:spPr>
          <a:xfrm>
            <a:off x="4887672" y="1741021"/>
            <a:ext cx="2286000" cy="4407300"/>
          </a:xfrm>
          <a:prstGeom prst="rect">
            <a:avLst/>
          </a:prstGeom>
        </p:spPr>
        <p:txBody>
          <a:bodyPr anchorCtr="0" anchor="t" bIns="121875" lIns="121875" spcFirstLastPara="1" rIns="121875" wrap="square" tIns="121875">
            <a:noAutofit/>
          </a:bodyPr>
          <a:lstStyle/>
          <a:p>
            <a:pPr indent="0" lvl="0" marL="0" rtl="0" algn="l">
              <a:lnSpc>
                <a:spcPct val="114000"/>
              </a:lnSpc>
              <a:spcBef>
                <a:spcPts val="600"/>
              </a:spcBef>
              <a:spcAft>
                <a:spcPts val="0"/>
              </a:spcAft>
              <a:buClr>
                <a:schemeClr val="dk1"/>
              </a:buClr>
              <a:buSzPts val="1100"/>
              <a:buFont typeface="Arial"/>
              <a:buNone/>
            </a:pPr>
            <a:r>
              <a:rPr lang="en" sz="1100">
                <a:solidFill>
                  <a:srgbClr val="3C3D3E"/>
                </a:solidFill>
              </a:rPr>
              <a:t> page to between 75 and 175 so the information is processed quickly.</a:t>
            </a:r>
            <a:endParaRPr sz="1100">
              <a:solidFill>
                <a:srgbClr val="3C3D3E"/>
              </a:solidFill>
            </a:endParaRPr>
          </a:p>
          <a:p>
            <a:pPr indent="0" lvl="0" marL="0" rtl="0" algn="l">
              <a:lnSpc>
                <a:spcPct val="114000"/>
              </a:lnSpc>
              <a:spcBef>
                <a:spcPts val="600"/>
              </a:spcBef>
              <a:spcAft>
                <a:spcPts val="0"/>
              </a:spcAft>
              <a:buClr>
                <a:schemeClr val="dk1"/>
              </a:buClr>
              <a:buSzPts val="1100"/>
              <a:buFont typeface="Arial"/>
              <a:buNone/>
            </a:pPr>
            <a:r>
              <a:rPr lang="en" sz="1100">
                <a:solidFill>
                  <a:schemeClr val="dk1"/>
                </a:solidFill>
              </a:rPr>
              <a:t>​</a:t>
            </a:r>
            <a:r>
              <a:rPr b="1" lang="en" sz="1100">
                <a:solidFill>
                  <a:srgbClr val="3C3D3E"/>
                </a:solidFill>
              </a:rPr>
              <a:t>Heading</a:t>
            </a:r>
            <a:endParaRPr b="1" sz="1100">
              <a:solidFill>
                <a:srgbClr val="3C3D3E"/>
              </a:solidFill>
            </a:endParaRPr>
          </a:p>
          <a:p>
            <a:pPr indent="0" lvl="0" marL="0" rtl="0" algn="l">
              <a:lnSpc>
                <a:spcPct val="114000"/>
              </a:lnSpc>
              <a:spcBef>
                <a:spcPts val="600"/>
              </a:spcBef>
              <a:spcAft>
                <a:spcPts val="0"/>
              </a:spcAft>
              <a:buClr>
                <a:schemeClr val="dk1"/>
              </a:buClr>
              <a:buSzPts val="1100"/>
              <a:buFont typeface="Arial"/>
              <a:buNone/>
            </a:pPr>
            <a:r>
              <a:rPr lang="en" sz="1100">
                <a:solidFill>
                  <a:schemeClr val="dk1"/>
                </a:solidFill>
              </a:rPr>
              <a:t>​</a:t>
            </a:r>
            <a:r>
              <a:rPr lang="en" sz="1100">
                <a:solidFill>
                  <a:srgbClr val="3C3D3E"/>
                </a:solidFill>
              </a:rPr>
              <a:t>Craft your thoughts completely so there’s no room for misinterpretation. Insert copy here that is written in complete sentences. Craft your thoughts completely so there’s no room for misinterpretation. Restrict the amount of words per page to between 75 and 175 so the information is processed quickly.</a:t>
            </a:r>
            <a:endParaRPr sz="1100">
              <a:solidFill>
                <a:srgbClr val="3C3D3E"/>
              </a:solidFill>
            </a:endParaRPr>
          </a:p>
          <a:p>
            <a:pPr indent="0" lvl="0" marL="0" rtl="0" algn="l">
              <a:lnSpc>
                <a:spcPct val="114000"/>
              </a:lnSpc>
              <a:spcBef>
                <a:spcPts val="600"/>
              </a:spcBef>
              <a:spcAft>
                <a:spcPts val="600"/>
              </a:spcAft>
              <a:buNone/>
            </a:pPr>
            <a:r>
              <a:rPr lang="en" sz="1100">
                <a:solidFill>
                  <a:schemeClr val="dk1"/>
                </a:solidFill>
              </a:rPr>
              <a:t>​</a:t>
            </a:r>
            <a:r>
              <a:rPr lang="en" sz="1100">
                <a:solidFill>
                  <a:srgbClr val="3C3D3E"/>
                </a:solidFill>
              </a:rPr>
              <a:t>Insert copy here that is written in complete sentences. Craft your thoughts completely so there’s no room for misinterpretation. Restrict the amount of words per page to between 75 and 175 so the information is processed </a:t>
            </a:r>
            <a:endParaRPr b="1">
              <a:solidFill>
                <a:schemeClr val="dk1"/>
              </a:solidFill>
            </a:endParaRPr>
          </a:p>
        </p:txBody>
      </p:sp>
      <p:sp>
        <p:nvSpPr>
          <p:cNvPr id="38" name="Google Shape;38;p6"/>
          <p:cNvSpPr txBox="1"/>
          <p:nvPr>
            <p:ph idx="3" type="body"/>
          </p:nvPr>
        </p:nvSpPr>
        <p:spPr>
          <a:xfrm>
            <a:off x="7187592" y="1741013"/>
            <a:ext cx="2286000" cy="4407300"/>
          </a:xfrm>
          <a:prstGeom prst="rect">
            <a:avLst/>
          </a:prstGeom>
        </p:spPr>
        <p:txBody>
          <a:bodyPr anchorCtr="0" anchor="t" bIns="121875" lIns="121875" spcFirstLastPara="1" rIns="121875" wrap="square" tIns="121875">
            <a:noAutofit/>
          </a:bodyPr>
          <a:lstStyle/>
          <a:p>
            <a:pPr indent="0" lvl="0" marL="0" rtl="0" algn="l">
              <a:lnSpc>
                <a:spcPct val="114000"/>
              </a:lnSpc>
              <a:spcBef>
                <a:spcPts val="600"/>
              </a:spcBef>
              <a:spcAft>
                <a:spcPts val="0"/>
              </a:spcAft>
              <a:buClr>
                <a:schemeClr val="dk1"/>
              </a:buClr>
              <a:buSzPts val="1100"/>
              <a:buFont typeface="Arial"/>
              <a:buNone/>
            </a:pPr>
            <a:r>
              <a:rPr lang="en" sz="1100">
                <a:solidFill>
                  <a:srgbClr val="3C3D3E"/>
                </a:solidFill>
              </a:rPr>
              <a:t>quickly. Insert copy here that is written in complete sentences. Craft your thoughts completely so there’s no room for misinterpretation. Restrict the amount of words per page to between 75 and 175 so the information is processed quickly.</a:t>
            </a:r>
            <a:endParaRPr sz="1100">
              <a:solidFill>
                <a:srgbClr val="3C3D3E"/>
              </a:solidFill>
            </a:endParaRPr>
          </a:p>
          <a:p>
            <a:pPr indent="0" lvl="0" marL="0" rtl="0" algn="l">
              <a:lnSpc>
                <a:spcPct val="114000"/>
              </a:lnSpc>
              <a:spcBef>
                <a:spcPts val="600"/>
              </a:spcBef>
              <a:spcAft>
                <a:spcPts val="0"/>
              </a:spcAft>
              <a:buClr>
                <a:schemeClr val="dk1"/>
              </a:buClr>
              <a:buSzPts val="1100"/>
              <a:buFont typeface="Arial"/>
              <a:buNone/>
            </a:pPr>
            <a:r>
              <a:rPr lang="en" sz="1100">
                <a:solidFill>
                  <a:schemeClr val="dk1"/>
                </a:solidFill>
              </a:rPr>
              <a:t>​</a:t>
            </a:r>
            <a:r>
              <a:rPr b="1" lang="en" sz="1100">
                <a:solidFill>
                  <a:srgbClr val="3C3D3E"/>
                </a:solidFill>
              </a:rPr>
              <a:t>Heading</a:t>
            </a:r>
            <a:endParaRPr b="1" sz="1100">
              <a:solidFill>
                <a:srgbClr val="3C3D3E"/>
              </a:solidFill>
            </a:endParaRPr>
          </a:p>
          <a:p>
            <a:pPr indent="0" lvl="0" marL="0" rtl="0" algn="l">
              <a:lnSpc>
                <a:spcPct val="110000"/>
              </a:lnSpc>
              <a:spcBef>
                <a:spcPts val="600"/>
              </a:spcBef>
              <a:spcAft>
                <a:spcPts val="0"/>
              </a:spcAft>
              <a:buNone/>
            </a:pPr>
            <a:r>
              <a:rPr lang="en" sz="1100">
                <a:solidFill>
                  <a:schemeClr val="dk1"/>
                </a:solidFill>
              </a:rPr>
              <a:t>​Insert copy here that is written in complete sentences. Craft your thoughts completely so there’s no room for misinterpretation. Restrict the amount of words per page to between 75 and 175 so the information is processed quickly. Insert copy here that is written in complete sentences. Craft your thoughts completely so there’s no room for misinterpretation. Restrict the amount of words per page to</a:t>
            </a:r>
            <a:endParaRPr>
              <a:solidFill>
                <a:schemeClr val="dk1"/>
              </a:solidFill>
            </a:endParaRPr>
          </a:p>
        </p:txBody>
      </p:sp>
      <p:sp>
        <p:nvSpPr>
          <p:cNvPr id="39" name="Google Shape;39;p6"/>
          <p:cNvSpPr txBox="1"/>
          <p:nvPr>
            <p:ph type="title"/>
          </p:nvPr>
        </p:nvSpPr>
        <p:spPr>
          <a:xfrm>
            <a:off x="415496" y="194567"/>
            <a:ext cx="11358000" cy="763500"/>
          </a:xfrm>
          <a:prstGeom prst="rect">
            <a:avLst/>
          </a:prstGeom>
        </p:spPr>
        <p:txBody>
          <a:bodyPr anchorCtr="0" anchor="t" bIns="121875" lIns="121875" spcFirstLastPara="1" rIns="121875" wrap="square" tIns="121875">
            <a:noAutofit/>
          </a:bodyPr>
          <a:lstStyle/>
          <a:p>
            <a:pPr indent="0" lvl="0" marL="0" rtl="0" algn="l">
              <a:spcBef>
                <a:spcPts val="0"/>
              </a:spcBef>
              <a:spcAft>
                <a:spcPts val="0"/>
              </a:spcAft>
              <a:buClr>
                <a:schemeClr val="dk1"/>
              </a:buClr>
              <a:buSzPts val="1100"/>
              <a:buFont typeface="Arial"/>
              <a:buNone/>
            </a:pPr>
            <a:r>
              <a:rPr lang="en" sz="3200">
                <a:solidFill>
                  <a:schemeClr val="accent5"/>
                </a:solidFill>
              </a:rPr>
              <a:t>Apply the Template</a:t>
            </a:r>
            <a:endParaRPr sz="3200">
              <a:solidFill>
                <a:schemeClr val="accent5"/>
              </a:solidFill>
            </a:endParaRPr>
          </a:p>
          <a:p>
            <a:pPr indent="0" lvl="0" marL="0" rtl="0" algn="l">
              <a:spcBef>
                <a:spcPts val="0"/>
              </a:spcBef>
              <a:spcAft>
                <a:spcPts val="0"/>
              </a:spcAft>
              <a:buNone/>
            </a:pPr>
            <a:r>
              <a:rPr lang="en" sz="3200"/>
              <a:t>and Your Layouts Could Look Great</a:t>
            </a:r>
            <a:endParaRPr/>
          </a:p>
        </p:txBody>
      </p:sp>
      <p:sp>
        <p:nvSpPr>
          <p:cNvPr id="40" name="Google Shape;40;p6"/>
          <p:cNvSpPr txBox="1"/>
          <p:nvPr>
            <p:ph idx="4" type="body"/>
          </p:nvPr>
        </p:nvSpPr>
        <p:spPr>
          <a:xfrm>
            <a:off x="9487511" y="1741013"/>
            <a:ext cx="2286000" cy="4407300"/>
          </a:xfrm>
          <a:prstGeom prst="rect">
            <a:avLst/>
          </a:prstGeom>
        </p:spPr>
        <p:txBody>
          <a:bodyPr anchorCtr="0" anchor="t" bIns="121875" lIns="121875" spcFirstLastPara="1" rIns="121875" wrap="square" tIns="121875">
            <a:noAutofit/>
          </a:bodyPr>
          <a:lstStyle/>
          <a:p>
            <a:pPr indent="0" lvl="0" marL="0" rtl="0" algn="l">
              <a:lnSpc>
                <a:spcPct val="110000"/>
              </a:lnSpc>
              <a:spcBef>
                <a:spcPts val="600"/>
              </a:spcBef>
              <a:spcAft>
                <a:spcPts val="0"/>
              </a:spcAft>
              <a:buClr>
                <a:schemeClr val="dk1"/>
              </a:buClr>
              <a:buSzPts val="1100"/>
              <a:buFont typeface="Arial"/>
              <a:buNone/>
            </a:pPr>
            <a:r>
              <a:rPr lang="en" sz="1100">
                <a:solidFill>
                  <a:schemeClr val="dk1"/>
                </a:solidFill>
              </a:rPr>
              <a:t> between 75 and 175 so the information is processed quickly.</a:t>
            </a:r>
            <a:endParaRPr sz="1100">
              <a:solidFill>
                <a:schemeClr val="dk1"/>
              </a:solidFill>
            </a:endParaRPr>
          </a:p>
          <a:p>
            <a:pPr indent="0" lvl="0" marL="0" rtl="0" algn="l">
              <a:lnSpc>
                <a:spcPct val="114000"/>
              </a:lnSpc>
              <a:spcBef>
                <a:spcPts val="600"/>
              </a:spcBef>
              <a:spcAft>
                <a:spcPts val="0"/>
              </a:spcAft>
              <a:buClr>
                <a:schemeClr val="dk1"/>
              </a:buClr>
              <a:buSzPts val="1100"/>
              <a:buFont typeface="Arial"/>
              <a:buNone/>
            </a:pPr>
            <a:r>
              <a:rPr lang="en" sz="1100">
                <a:solidFill>
                  <a:schemeClr val="dk1"/>
                </a:solidFill>
              </a:rPr>
              <a:t>​</a:t>
            </a:r>
            <a:r>
              <a:rPr lang="en" sz="1100">
                <a:solidFill>
                  <a:srgbClr val="3C3D3E"/>
                </a:solidFill>
              </a:rPr>
              <a:t>Insert copy here that is written in complete sentences. Craft your thoughts completely so there’s no room for misinterpretation. Restrict the amount of words per page to between 75 and 175 so the information is processed quickly. Insert copy here that is written in complete sentences. Craft your thoughts completely so there’s no room for misinterpretation. Restrict the amount of words per page to between 75 and 175 so the information is processed quickly.</a:t>
            </a:r>
            <a:endParaRPr sz="1100">
              <a:solidFill>
                <a:srgbClr val="3C3D3E"/>
              </a:solidFill>
            </a:endParaRPr>
          </a:p>
          <a:p>
            <a:pPr indent="0" lvl="0" marL="0" rtl="0" algn="l">
              <a:spcBef>
                <a:spcPts val="6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2100"/>
              </a:spcAft>
              <a:buNone/>
            </a:pPr>
            <a:r>
              <a:t/>
            </a:r>
            <a:endParaRPr/>
          </a:p>
        </p:txBody>
      </p:sp>
      <p:graphicFrame>
        <p:nvGraphicFramePr>
          <p:cNvPr id="41" name="Google Shape;41;p6"/>
          <p:cNvGraphicFramePr/>
          <p:nvPr/>
        </p:nvGraphicFramePr>
        <p:xfrm>
          <a:off x="549450" y="2368938"/>
          <a:ext cx="3000000" cy="3000000"/>
        </p:xfrm>
        <a:graphic>
          <a:graphicData uri="http://schemas.openxmlformats.org/drawingml/2006/table">
            <a:tbl>
              <a:tblPr>
                <a:noFill/>
                <a:tableStyleId>{B872B8EE-564F-4E3F-A583-A3E61C3C2599}</a:tableStyleId>
              </a:tblPr>
              <a:tblGrid>
                <a:gridCol w="1656075"/>
              </a:tblGrid>
              <a:tr h="552550">
                <a:tc>
                  <a:txBody>
                    <a:bodyPr/>
                    <a:lstStyle/>
                    <a:p>
                      <a:pPr indent="0" lvl="0" marL="0" rtl="0" algn="l">
                        <a:lnSpc>
                          <a:spcPct val="100000"/>
                        </a:lnSpc>
                        <a:spcBef>
                          <a:spcPts val="0"/>
                        </a:spcBef>
                        <a:spcAft>
                          <a:spcPts val="0"/>
                        </a:spcAft>
                        <a:buNone/>
                      </a:pPr>
                      <a:r>
                        <a:rPr i="1" lang="en" sz="1300">
                          <a:solidFill>
                            <a:srgbClr val="E34A06"/>
                          </a:solidFill>
                          <a:latin typeface="PT Sans Narrow"/>
                          <a:ea typeface="PT Sans Narrow"/>
                          <a:cs typeface="PT Sans Narrow"/>
                          <a:sym typeface="PT Sans Narrow"/>
                        </a:rPr>
                        <a:t>You can copy and paste these tables on slides</a:t>
                      </a:r>
                      <a:endParaRPr i="1" sz="1300">
                        <a:solidFill>
                          <a:srgbClr val="E34A06"/>
                        </a:solidFill>
                        <a:latin typeface="PT Sans Narrow"/>
                        <a:ea typeface="PT Sans Narrow"/>
                        <a:cs typeface="PT Sans Narrow"/>
                        <a:sym typeface="PT Sans Narrow"/>
                      </a:endParaRPr>
                    </a:p>
                  </a:txBody>
                  <a:tcPr marT="91425" marB="91425" marR="91425" marL="91425" anchor="ctr">
                    <a:lnT cap="flat" cmpd="sng" w="12575">
                      <a:solidFill>
                        <a:srgbClr val="3C3D3E"/>
                      </a:solidFill>
                      <a:prstDash val="solid"/>
                      <a:round/>
                      <a:headEnd len="sm" w="sm" type="none"/>
                      <a:tailEnd len="sm" w="sm" type="none"/>
                    </a:lnT>
                    <a:lnB cap="flat" cmpd="sng" w="12575">
                      <a:solidFill>
                        <a:srgbClr val="3C3D3E"/>
                      </a:solidFill>
                      <a:prstDash val="solid"/>
                      <a:round/>
                      <a:headEnd len="sm" w="sm" type="none"/>
                      <a:tailEnd len="sm" w="sm" type="none"/>
                    </a:lnB>
                  </a:tcPr>
                </a:tc>
              </a:tr>
              <a:tr h="931750">
                <a:tc>
                  <a:txBody>
                    <a:bodyPr/>
                    <a:lstStyle/>
                    <a:p>
                      <a:pPr indent="0" lvl="0" marL="0" rtl="0" algn="l">
                        <a:lnSpc>
                          <a:spcPct val="100000"/>
                        </a:lnSpc>
                        <a:spcBef>
                          <a:spcPts val="0"/>
                        </a:spcBef>
                        <a:spcAft>
                          <a:spcPts val="0"/>
                        </a:spcAft>
                        <a:buNone/>
                      </a:pPr>
                      <a:r>
                        <a:rPr i="1" lang="en" sz="1300">
                          <a:solidFill>
                            <a:srgbClr val="E34A06"/>
                          </a:solidFill>
                          <a:latin typeface="PT Sans Narrow"/>
                          <a:ea typeface="PT Sans Narrow"/>
                          <a:cs typeface="PT Sans Narrow"/>
                          <a:sym typeface="PT Sans Narrow"/>
                        </a:rPr>
                        <a:t>These boxes of rust copy can be used as a callout of copy in  your slidedoc</a:t>
                      </a:r>
                      <a:endParaRPr i="1" sz="1300">
                        <a:solidFill>
                          <a:srgbClr val="E34A06"/>
                        </a:solidFill>
                        <a:latin typeface="PT Sans Narrow"/>
                        <a:ea typeface="PT Sans Narrow"/>
                        <a:cs typeface="PT Sans Narrow"/>
                        <a:sym typeface="PT Sans Narrow"/>
                      </a:endParaRPr>
                    </a:p>
                  </a:txBody>
                  <a:tcPr marT="91425" marB="91425" marR="91425" marL="91425" anchor="ctr">
                    <a:lnT cap="flat" cmpd="sng" w="12575">
                      <a:solidFill>
                        <a:srgbClr val="3C3D3E"/>
                      </a:solidFill>
                      <a:prstDash val="solid"/>
                      <a:round/>
                      <a:headEnd len="sm" w="sm" type="none"/>
                      <a:tailEnd len="sm" w="sm" type="none"/>
                    </a:lnT>
                    <a:lnB cap="flat" cmpd="sng" w="12575">
                      <a:solidFill>
                        <a:srgbClr val="3C3D3E"/>
                      </a:solidFill>
                      <a:prstDash val="solid"/>
                      <a:round/>
                      <a:headEnd len="sm" w="sm" type="none"/>
                      <a:tailEnd len="sm" w="sm" type="none"/>
                    </a:lnB>
                  </a:tcPr>
                </a:tc>
              </a:tr>
              <a:tr h="742150">
                <a:tc>
                  <a:txBody>
                    <a:bodyPr/>
                    <a:lstStyle/>
                    <a:p>
                      <a:pPr indent="0" lvl="0" marL="0" rtl="0" algn="l">
                        <a:lnSpc>
                          <a:spcPct val="100000"/>
                        </a:lnSpc>
                        <a:spcBef>
                          <a:spcPts val="0"/>
                        </a:spcBef>
                        <a:spcAft>
                          <a:spcPts val="0"/>
                        </a:spcAft>
                        <a:buNone/>
                      </a:pPr>
                      <a:r>
                        <a:rPr i="1" lang="en" sz="1300">
                          <a:solidFill>
                            <a:srgbClr val="E34A06"/>
                          </a:solidFill>
                          <a:latin typeface="PT Sans Narrow"/>
                          <a:ea typeface="PT Sans Narrow"/>
                          <a:cs typeface="PT Sans Narrow"/>
                          <a:sym typeface="PT Sans Narrow"/>
                        </a:rPr>
                        <a:t>The rust text stands out and draws  the eye to read it.</a:t>
                      </a:r>
                      <a:endParaRPr i="1" sz="1300">
                        <a:solidFill>
                          <a:srgbClr val="E34A06"/>
                        </a:solidFill>
                        <a:latin typeface="PT Sans Narrow"/>
                        <a:ea typeface="PT Sans Narrow"/>
                        <a:cs typeface="PT Sans Narrow"/>
                        <a:sym typeface="PT Sans Narrow"/>
                      </a:endParaRPr>
                    </a:p>
                  </a:txBody>
                  <a:tcPr marT="91425" marB="91425" marR="91425" marL="91425" anchor="ctr">
                    <a:lnT cap="flat" cmpd="sng" w="12575">
                      <a:solidFill>
                        <a:srgbClr val="3C3D3E"/>
                      </a:solidFill>
                      <a:prstDash val="solid"/>
                      <a:round/>
                      <a:headEnd len="sm" w="sm" type="none"/>
                      <a:tailEnd len="sm" w="sm" type="none"/>
                    </a:lnT>
                    <a:lnB cap="flat" cmpd="sng" w="12575">
                      <a:solidFill>
                        <a:srgbClr val="3C3D3E"/>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 name="Shape 45"/>
        <p:cNvGrpSpPr/>
        <p:nvPr/>
      </p:nvGrpSpPr>
      <p:grpSpPr>
        <a:xfrm>
          <a:off x="0" y="0"/>
          <a:ext cx="0" cy="0"/>
          <a:chOff x="0" y="0"/>
          <a:chExt cx="0" cy="0"/>
        </a:xfrm>
      </p:grpSpPr>
      <p:sp>
        <p:nvSpPr>
          <p:cNvPr id="46" name="Google Shape;46;p7"/>
          <p:cNvSpPr txBox="1"/>
          <p:nvPr>
            <p:ph idx="1" type="body"/>
          </p:nvPr>
        </p:nvSpPr>
        <p:spPr>
          <a:xfrm>
            <a:off x="2587752" y="1740408"/>
            <a:ext cx="2286000" cy="4407300"/>
          </a:xfrm>
          <a:prstGeom prst="rect">
            <a:avLst/>
          </a:prstGeom>
        </p:spPr>
        <p:txBody>
          <a:bodyPr anchorCtr="0" anchor="t" bIns="121875" lIns="121875" spcFirstLastPara="1" rIns="121875" wrap="square" tIns="121875">
            <a:noAutofit/>
          </a:bodyPr>
          <a:lstStyle/>
          <a:p>
            <a:pPr indent="0" lvl="0" marL="0" rtl="0" algn="l">
              <a:spcBef>
                <a:spcPts val="0"/>
              </a:spcBef>
              <a:spcAft>
                <a:spcPts val="0"/>
              </a:spcAft>
              <a:buClr>
                <a:schemeClr val="dk1"/>
              </a:buClr>
              <a:buSzPts val="1100"/>
              <a:buFont typeface="Arial"/>
              <a:buNone/>
            </a:pPr>
            <a:r>
              <a:rPr b="1" lang="en" sz="1100">
                <a:solidFill>
                  <a:schemeClr val="dk1"/>
                </a:solidFill>
              </a:rPr>
              <a:t>Background</a:t>
            </a:r>
            <a:endParaRPr b="1" sz="1100">
              <a:solidFill>
                <a:schemeClr val="dk1"/>
              </a:solidFill>
            </a:endParaRPr>
          </a:p>
          <a:p>
            <a:pPr indent="0" lvl="0" marL="0" rtl="0" algn="l">
              <a:spcBef>
                <a:spcPts val="0"/>
              </a:spcBef>
              <a:spcAft>
                <a:spcPts val="0"/>
              </a:spcAft>
              <a:buClr>
                <a:schemeClr val="dk1"/>
              </a:buClr>
              <a:buSzPts val="1100"/>
              <a:buFont typeface="Arial"/>
              <a:buNone/>
            </a:pPr>
            <a:r>
              <a:t/>
            </a:r>
            <a:endParaRPr b="1"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The Chicken Kitchen’s Franchise Department is interested in opening a new location in Frederick County, Maryland or Kendall County, Texas. Chicken Kitchen has a preference for communities that lean conservative, have more recent development, have higher income overall, and are younger.  Additionally, locations in the past have done well when they are near upscale fast food restaurants. Our task is to evaluate the two locations based on the criteria specified and provide a recommendation as to which location is better suited.</a:t>
            </a:r>
            <a:endParaRPr sz="1100"/>
          </a:p>
          <a:p>
            <a:pPr indent="0" lvl="0" marL="0" rtl="0" algn="l">
              <a:spcBef>
                <a:spcPts val="0"/>
              </a:spcBef>
              <a:spcAft>
                <a:spcPts val="2100"/>
              </a:spcAft>
              <a:buNone/>
            </a:pPr>
            <a:r>
              <a:t/>
            </a:r>
            <a:endParaRPr sz="1100"/>
          </a:p>
        </p:txBody>
      </p:sp>
      <p:sp>
        <p:nvSpPr>
          <p:cNvPr id="47" name="Google Shape;47;p7"/>
          <p:cNvSpPr txBox="1"/>
          <p:nvPr>
            <p:ph idx="2" type="body"/>
          </p:nvPr>
        </p:nvSpPr>
        <p:spPr>
          <a:xfrm>
            <a:off x="4887672" y="1741021"/>
            <a:ext cx="2286000" cy="4407300"/>
          </a:xfrm>
          <a:prstGeom prst="rect">
            <a:avLst/>
          </a:prstGeom>
        </p:spPr>
        <p:txBody>
          <a:bodyPr anchorCtr="0" anchor="t" bIns="121875" lIns="121875" spcFirstLastPara="1" rIns="121875" wrap="square" tIns="121875">
            <a:noAutofit/>
          </a:bodyPr>
          <a:lstStyle/>
          <a:p>
            <a:pPr indent="0" lvl="0" marL="0" rtl="0" algn="l">
              <a:spcBef>
                <a:spcPts val="0"/>
              </a:spcBef>
              <a:spcAft>
                <a:spcPts val="0"/>
              </a:spcAft>
              <a:buClr>
                <a:schemeClr val="dk1"/>
              </a:buClr>
              <a:buSzPts val="1100"/>
              <a:buFont typeface="Arial"/>
              <a:buNone/>
            </a:pPr>
            <a:r>
              <a:rPr b="1" lang="en" sz="1100">
                <a:solidFill>
                  <a:schemeClr val="dk1"/>
                </a:solidFill>
              </a:rPr>
              <a:t>Recommended Action</a:t>
            </a:r>
            <a:endParaRPr b="1"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Of the two locations, Frederick County, Maryland seems to be the most promising based on the criteria specified. The residents generally lean conservative according to voting records for the past five elections (52.88% Republican to 43.79% Democrat). The area has experienced housing growth in the last twenty years with the addition of 28,399 new homes in the last 18 years and a projected growth of 8.8% by 2022. Frederick county has the highest portion of residents who make $75K or more (about 58%) with the lowest portion of residents who make $25K </a:t>
            </a:r>
            <a:endParaRPr sz="1100"/>
          </a:p>
          <a:p>
            <a:pPr indent="0" lvl="0" marL="0" rtl="0" algn="l">
              <a:spcBef>
                <a:spcPts val="0"/>
              </a:spcBef>
              <a:spcAft>
                <a:spcPts val="2100"/>
              </a:spcAft>
              <a:buNone/>
            </a:pPr>
            <a:r>
              <a:t/>
            </a:r>
            <a:endParaRPr sz="1100"/>
          </a:p>
        </p:txBody>
      </p:sp>
      <p:sp>
        <p:nvSpPr>
          <p:cNvPr id="48" name="Google Shape;48;p7"/>
          <p:cNvSpPr txBox="1"/>
          <p:nvPr>
            <p:ph idx="3" type="body"/>
          </p:nvPr>
        </p:nvSpPr>
        <p:spPr>
          <a:xfrm>
            <a:off x="7187592" y="1741013"/>
            <a:ext cx="2286000" cy="4407300"/>
          </a:xfrm>
          <a:prstGeom prst="rect">
            <a:avLst/>
          </a:prstGeom>
        </p:spPr>
        <p:txBody>
          <a:bodyPr anchorCtr="0" anchor="t" bIns="121875" lIns="121875" spcFirstLastPara="1" rIns="121875" wrap="square" tIns="12187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or less (about 10%) with a median household income of $95K+. The city of Frederick, the largest in the county, has a mixture of upscale and non-upscale fast food restaurants. The population has a median age of 39.1 but the city of Frederick also contains a college campus which skews the age a bit younger (36.9).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b="1" sz="1100">
              <a:solidFill>
                <a:schemeClr val="dk1"/>
              </a:solidFill>
            </a:endParaRPr>
          </a:p>
          <a:p>
            <a:pPr indent="0" lvl="0" marL="0" rtl="0" algn="l">
              <a:spcBef>
                <a:spcPts val="0"/>
              </a:spcBef>
              <a:spcAft>
                <a:spcPts val="0"/>
              </a:spcAft>
              <a:buClr>
                <a:schemeClr val="dk1"/>
              </a:buClr>
              <a:buSzPts val="1100"/>
              <a:buFont typeface="Arial"/>
              <a:buNone/>
            </a:pPr>
            <a:r>
              <a:rPr b="1" lang="en" sz="1100">
                <a:solidFill>
                  <a:schemeClr val="dk1"/>
                </a:solidFill>
              </a:rPr>
              <a:t>Rejected Option</a:t>
            </a:r>
            <a:endParaRPr b="1"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Though Kendall County was strong in some of the criteria, it was also lacking in some significant ways. The community heavily leaned conservative (79.54% Republican), had a sizable portion of high income residents (53% above $75K)</a:t>
            </a:r>
            <a:endParaRPr sz="1100">
              <a:solidFill>
                <a:schemeClr val="dk1"/>
              </a:solidFill>
            </a:endParaRPr>
          </a:p>
          <a:p>
            <a:pPr indent="0" lvl="0" marL="0" rtl="0" algn="l">
              <a:spcBef>
                <a:spcPts val="0"/>
              </a:spcBef>
              <a:spcAft>
                <a:spcPts val="2100"/>
              </a:spcAft>
              <a:buNone/>
            </a:pPr>
            <a:r>
              <a:t/>
            </a:r>
            <a:endParaRPr sz="1100"/>
          </a:p>
        </p:txBody>
      </p:sp>
      <p:sp>
        <p:nvSpPr>
          <p:cNvPr id="49" name="Google Shape;49;p7"/>
          <p:cNvSpPr txBox="1"/>
          <p:nvPr>
            <p:ph type="title"/>
          </p:nvPr>
        </p:nvSpPr>
        <p:spPr>
          <a:xfrm>
            <a:off x="415496" y="194567"/>
            <a:ext cx="11358000" cy="763500"/>
          </a:xfrm>
          <a:prstGeom prst="rect">
            <a:avLst/>
          </a:prstGeom>
        </p:spPr>
        <p:txBody>
          <a:bodyPr anchorCtr="0" anchor="t" bIns="121875" lIns="121875" spcFirstLastPara="1" rIns="121875" wrap="square" tIns="121875">
            <a:noAutofit/>
          </a:bodyPr>
          <a:lstStyle/>
          <a:p>
            <a:pPr indent="0" lvl="0" marL="0" rtl="0" algn="l">
              <a:spcBef>
                <a:spcPts val="0"/>
              </a:spcBef>
              <a:spcAft>
                <a:spcPts val="0"/>
              </a:spcAft>
              <a:buClr>
                <a:schemeClr val="dk1"/>
              </a:buClr>
              <a:buSzPts val="1100"/>
              <a:buFont typeface="Arial"/>
              <a:buNone/>
            </a:pPr>
            <a:r>
              <a:rPr lang="en" sz="3200">
                <a:solidFill>
                  <a:schemeClr val="accent5"/>
                </a:solidFill>
              </a:rPr>
              <a:t>Executive Summary</a:t>
            </a:r>
            <a:endParaRPr sz="3200">
              <a:solidFill>
                <a:schemeClr val="accent5"/>
              </a:solidFill>
            </a:endParaRPr>
          </a:p>
          <a:p>
            <a:pPr indent="0" lvl="0" marL="0" rtl="0" algn="l">
              <a:spcBef>
                <a:spcPts val="0"/>
              </a:spcBef>
              <a:spcAft>
                <a:spcPts val="0"/>
              </a:spcAft>
              <a:buNone/>
            </a:pPr>
            <a:r>
              <a:rPr lang="en" sz="3200"/>
              <a:t>Chicken Kitchen Recommendation</a:t>
            </a:r>
            <a:endParaRPr/>
          </a:p>
        </p:txBody>
      </p:sp>
      <p:sp>
        <p:nvSpPr>
          <p:cNvPr id="50" name="Google Shape;50;p7"/>
          <p:cNvSpPr txBox="1"/>
          <p:nvPr>
            <p:ph idx="4" type="body"/>
          </p:nvPr>
        </p:nvSpPr>
        <p:spPr>
          <a:xfrm>
            <a:off x="9487511" y="1741013"/>
            <a:ext cx="2286000" cy="4407300"/>
          </a:xfrm>
          <a:prstGeom prst="rect">
            <a:avLst/>
          </a:prstGeom>
        </p:spPr>
        <p:txBody>
          <a:bodyPr anchorCtr="0" anchor="t" bIns="121875" lIns="121875" spcFirstLastPara="1" rIns="121875" wrap="square" tIns="12187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with a comparable median household income ($81K+), and had a larger projected growth than Frederick County (12.7% by 2022). However, there are six times as fewer housing units in Kendall than in Frederick so while the future growth is larger, there won’t be as much impact. Additionally, the population is a bit older with the median age at 42.4. The city of Boerne, the largest in the county, has non-upscale fast food restaurants and locally owned sit-down restaurants, but few upscale fast food restaurants.</a:t>
            </a:r>
            <a:endParaRPr sz="1100"/>
          </a:p>
          <a:p>
            <a:pPr indent="0" lvl="0" marL="0" rtl="0" algn="l">
              <a:spcBef>
                <a:spcPts val="0"/>
              </a:spcBef>
              <a:spcAft>
                <a:spcPts val="2100"/>
              </a:spcAft>
              <a:buNone/>
            </a:pPr>
            <a:r>
              <a:t/>
            </a:r>
            <a:endParaRPr sz="1100"/>
          </a:p>
        </p:txBody>
      </p:sp>
      <p:graphicFrame>
        <p:nvGraphicFramePr>
          <p:cNvPr id="51" name="Google Shape;51;p7"/>
          <p:cNvGraphicFramePr/>
          <p:nvPr/>
        </p:nvGraphicFramePr>
        <p:xfrm>
          <a:off x="549450" y="2368938"/>
          <a:ext cx="3000000" cy="3000000"/>
        </p:xfrm>
        <a:graphic>
          <a:graphicData uri="http://schemas.openxmlformats.org/drawingml/2006/table">
            <a:tbl>
              <a:tblPr>
                <a:noFill/>
                <a:tableStyleId>{B872B8EE-564F-4E3F-A583-A3E61C3C2599}</a:tableStyleId>
              </a:tblPr>
              <a:tblGrid>
                <a:gridCol w="1656075"/>
              </a:tblGrid>
              <a:tr h="552550">
                <a:tc>
                  <a:txBody>
                    <a:bodyPr/>
                    <a:lstStyle/>
                    <a:p>
                      <a:pPr indent="0" lvl="0" marL="0" rtl="0" algn="l">
                        <a:lnSpc>
                          <a:spcPct val="100000"/>
                        </a:lnSpc>
                        <a:spcBef>
                          <a:spcPts val="0"/>
                        </a:spcBef>
                        <a:spcAft>
                          <a:spcPts val="0"/>
                        </a:spcAft>
                        <a:buNone/>
                      </a:pPr>
                      <a:r>
                        <a:rPr i="1" lang="en" sz="1300">
                          <a:solidFill>
                            <a:srgbClr val="E34A06"/>
                          </a:solidFill>
                          <a:latin typeface="PT Sans Narrow"/>
                          <a:ea typeface="PT Sans Narrow"/>
                          <a:cs typeface="PT Sans Narrow"/>
                          <a:sym typeface="PT Sans Narrow"/>
                        </a:rPr>
                        <a:t>You can copy and paste these tables on slides</a:t>
                      </a:r>
                      <a:endParaRPr i="1" sz="1300">
                        <a:solidFill>
                          <a:srgbClr val="E34A06"/>
                        </a:solidFill>
                        <a:latin typeface="PT Sans Narrow"/>
                        <a:ea typeface="PT Sans Narrow"/>
                        <a:cs typeface="PT Sans Narrow"/>
                        <a:sym typeface="PT Sans Narrow"/>
                      </a:endParaRPr>
                    </a:p>
                  </a:txBody>
                  <a:tcPr marT="91425" marB="91425" marR="91425" marL="91425" anchor="ctr">
                    <a:lnT cap="flat" cmpd="sng" w="12575">
                      <a:solidFill>
                        <a:srgbClr val="3C3D3E"/>
                      </a:solidFill>
                      <a:prstDash val="solid"/>
                      <a:round/>
                      <a:headEnd len="sm" w="sm" type="none"/>
                      <a:tailEnd len="sm" w="sm" type="none"/>
                    </a:lnT>
                    <a:lnB cap="flat" cmpd="sng" w="12575">
                      <a:solidFill>
                        <a:srgbClr val="3C3D3E"/>
                      </a:solidFill>
                      <a:prstDash val="solid"/>
                      <a:round/>
                      <a:headEnd len="sm" w="sm" type="none"/>
                      <a:tailEnd len="sm" w="sm" type="none"/>
                    </a:lnB>
                  </a:tcPr>
                </a:tc>
              </a:tr>
              <a:tr h="931750">
                <a:tc>
                  <a:txBody>
                    <a:bodyPr/>
                    <a:lstStyle/>
                    <a:p>
                      <a:pPr indent="0" lvl="0" marL="0" rtl="0" algn="l">
                        <a:lnSpc>
                          <a:spcPct val="100000"/>
                        </a:lnSpc>
                        <a:spcBef>
                          <a:spcPts val="0"/>
                        </a:spcBef>
                        <a:spcAft>
                          <a:spcPts val="0"/>
                        </a:spcAft>
                        <a:buNone/>
                      </a:pPr>
                      <a:r>
                        <a:rPr i="1" lang="en" sz="1300">
                          <a:solidFill>
                            <a:srgbClr val="E34A06"/>
                          </a:solidFill>
                          <a:latin typeface="PT Sans Narrow"/>
                          <a:ea typeface="PT Sans Narrow"/>
                          <a:cs typeface="PT Sans Narrow"/>
                          <a:sym typeface="PT Sans Narrow"/>
                        </a:rPr>
                        <a:t>These boxes of rust copy can be used as a callout of copy in  your slidedoc</a:t>
                      </a:r>
                      <a:endParaRPr i="1" sz="1300">
                        <a:solidFill>
                          <a:srgbClr val="E34A06"/>
                        </a:solidFill>
                        <a:latin typeface="PT Sans Narrow"/>
                        <a:ea typeface="PT Sans Narrow"/>
                        <a:cs typeface="PT Sans Narrow"/>
                        <a:sym typeface="PT Sans Narrow"/>
                      </a:endParaRPr>
                    </a:p>
                  </a:txBody>
                  <a:tcPr marT="91425" marB="91425" marR="91425" marL="91425" anchor="ctr">
                    <a:lnT cap="flat" cmpd="sng" w="12575">
                      <a:solidFill>
                        <a:srgbClr val="3C3D3E"/>
                      </a:solidFill>
                      <a:prstDash val="solid"/>
                      <a:round/>
                      <a:headEnd len="sm" w="sm" type="none"/>
                      <a:tailEnd len="sm" w="sm" type="none"/>
                    </a:lnT>
                    <a:lnB cap="flat" cmpd="sng" w="12575">
                      <a:solidFill>
                        <a:srgbClr val="3C3D3E"/>
                      </a:solidFill>
                      <a:prstDash val="solid"/>
                      <a:round/>
                      <a:headEnd len="sm" w="sm" type="none"/>
                      <a:tailEnd len="sm" w="sm" type="none"/>
                    </a:lnB>
                  </a:tcPr>
                </a:tc>
              </a:tr>
              <a:tr h="742150">
                <a:tc>
                  <a:txBody>
                    <a:bodyPr/>
                    <a:lstStyle/>
                    <a:p>
                      <a:pPr indent="0" lvl="0" marL="0" rtl="0" algn="l">
                        <a:lnSpc>
                          <a:spcPct val="100000"/>
                        </a:lnSpc>
                        <a:spcBef>
                          <a:spcPts val="0"/>
                        </a:spcBef>
                        <a:spcAft>
                          <a:spcPts val="0"/>
                        </a:spcAft>
                        <a:buNone/>
                      </a:pPr>
                      <a:r>
                        <a:rPr i="1" lang="en" sz="1300">
                          <a:solidFill>
                            <a:srgbClr val="E34A06"/>
                          </a:solidFill>
                          <a:latin typeface="PT Sans Narrow"/>
                          <a:ea typeface="PT Sans Narrow"/>
                          <a:cs typeface="PT Sans Narrow"/>
                          <a:sym typeface="PT Sans Narrow"/>
                        </a:rPr>
                        <a:t>The rust text stands out and draws  the eye to read it.</a:t>
                      </a:r>
                      <a:endParaRPr i="1" sz="1300">
                        <a:solidFill>
                          <a:srgbClr val="E34A06"/>
                        </a:solidFill>
                        <a:latin typeface="PT Sans Narrow"/>
                        <a:ea typeface="PT Sans Narrow"/>
                        <a:cs typeface="PT Sans Narrow"/>
                        <a:sym typeface="PT Sans Narrow"/>
                      </a:endParaRPr>
                    </a:p>
                  </a:txBody>
                  <a:tcPr marT="91425" marB="91425" marR="91425" marL="91425" anchor="ctr">
                    <a:lnT cap="flat" cmpd="sng" w="12575">
                      <a:solidFill>
                        <a:srgbClr val="3C3D3E"/>
                      </a:solidFill>
                      <a:prstDash val="solid"/>
                      <a:round/>
                      <a:headEnd len="sm" w="sm" type="none"/>
                      <a:tailEnd len="sm" w="sm" type="none"/>
                    </a:lnT>
                    <a:lnB cap="flat" cmpd="sng" w="12575">
                      <a:solidFill>
                        <a:srgbClr val="3C3D3E"/>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8"/>
          <p:cNvSpPr txBox="1"/>
          <p:nvPr>
            <p:ph idx="1" type="body"/>
          </p:nvPr>
        </p:nvSpPr>
        <p:spPr>
          <a:xfrm>
            <a:off x="530352" y="1740408"/>
            <a:ext cx="2286000" cy="4407300"/>
          </a:xfrm>
          <a:prstGeom prst="rect">
            <a:avLst/>
          </a:prstGeom>
        </p:spPr>
        <p:txBody>
          <a:bodyPr anchorCtr="0" anchor="t" bIns="121875" lIns="121875" spcFirstLastPara="1" rIns="121875" wrap="square" tIns="121875">
            <a:noAutofit/>
          </a:bodyPr>
          <a:lstStyle/>
          <a:p>
            <a:pPr indent="0" lvl="0" marL="0" rtl="0" algn="l">
              <a:lnSpc>
                <a:spcPct val="114000"/>
              </a:lnSpc>
              <a:spcBef>
                <a:spcPts val="600"/>
              </a:spcBef>
              <a:spcAft>
                <a:spcPts val="0"/>
              </a:spcAft>
              <a:buClr>
                <a:schemeClr val="dk1"/>
              </a:buClr>
              <a:buSzPts val="1100"/>
              <a:buFont typeface="Arial"/>
              <a:buNone/>
            </a:pPr>
            <a:r>
              <a:rPr lang="en">
                <a:solidFill>
                  <a:schemeClr val="dk1"/>
                </a:solidFill>
              </a:rPr>
              <a:t>​</a:t>
            </a:r>
            <a:r>
              <a:rPr b="1" lang="en">
                <a:solidFill>
                  <a:srgbClr val="3C3D3E"/>
                </a:solidFill>
              </a:rPr>
              <a:t>Heading</a:t>
            </a:r>
            <a:endParaRPr b="1">
              <a:solidFill>
                <a:srgbClr val="3C3D3E"/>
              </a:solidFill>
            </a:endParaRPr>
          </a:p>
          <a:p>
            <a:pPr indent="0" lvl="0" marL="0" rtl="0" algn="l">
              <a:lnSpc>
                <a:spcPct val="114000"/>
              </a:lnSpc>
              <a:spcBef>
                <a:spcPts val="600"/>
              </a:spcBef>
              <a:spcAft>
                <a:spcPts val="0"/>
              </a:spcAft>
              <a:buClr>
                <a:schemeClr val="dk1"/>
              </a:buClr>
              <a:buSzPts val="1100"/>
              <a:buFont typeface="Arial"/>
              <a:buNone/>
            </a:pPr>
            <a:r>
              <a:rPr lang="en">
                <a:solidFill>
                  <a:schemeClr val="dk1"/>
                </a:solidFill>
              </a:rPr>
              <a:t>​</a:t>
            </a:r>
            <a:r>
              <a:rPr lang="en">
                <a:solidFill>
                  <a:srgbClr val="3C3D3E"/>
                </a:solidFill>
              </a:rPr>
              <a:t>Insert copy here that is written in complete sentences. Craft your thoughts completely so there’s no room for misinterpretation. Restrict the amount of words per page to between 75 and 175 so the information is processed quickly. Insert copy here that is written in complete sentences. Craft your thoughts completely so there’s no room for misinterpretation. Restrict the amount of words per page to between 75 and 175 so the information is processed quickly.</a:t>
            </a:r>
            <a:endParaRPr>
              <a:solidFill>
                <a:srgbClr val="3C3D3E"/>
              </a:solidFill>
            </a:endParaRPr>
          </a:p>
          <a:p>
            <a:pPr indent="0" lvl="0" marL="0" rtl="0" algn="l">
              <a:lnSpc>
                <a:spcPct val="114000"/>
              </a:lnSpc>
              <a:spcBef>
                <a:spcPts val="600"/>
              </a:spcBef>
              <a:spcAft>
                <a:spcPts val="600"/>
              </a:spcAft>
              <a:buNone/>
            </a:pPr>
            <a:r>
              <a:rPr lang="en">
                <a:solidFill>
                  <a:schemeClr val="dk1"/>
                </a:solidFill>
              </a:rPr>
              <a:t>​</a:t>
            </a:r>
            <a:r>
              <a:rPr lang="en">
                <a:solidFill>
                  <a:srgbClr val="3C3D3E"/>
                </a:solidFill>
              </a:rPr>
              <a:t>Insert copy here that is written in complete sentences. Craft your thoughts completely so there’s no room for misinterpretation. Restrict the amount of words per</a:t>
            </a:r>
            <a:endParaRPr/>
          </a:p>
        </p:txBody>
      </p:sp>
      <p:sp>
        <p:nvSpPr>
          <p:cNvPr id="57" name="Google Shape;57;p8"/>
          <p:cNvSpPr txBox="1"/>
          <p:nvPr>
            <p:ph idx="2" type="body"/>
          </p:nvPr>
        </p:nvSpPr>
        <p:spPr>
          <a:xfrm>
            <a:off x="2830272" y="1741021"/>
            <a:ext cx="2286000" cy="4407300"/>
          </a:xfrm>
          <a:prstGeom prst="rect">
            <a:avLst/>
          </a:prstGeom>
        </p:spPr>
        <p:txBody>
          <a:bodyPr anchorCtr="0" anchor="t" bIns="121875" lIns="121875" spcFirstLastPara="1" rIns="121875" wrap="square" tIns="121875">
            <a:noAutofit/>
          </a:bodyPr>
          <a:lstStyle/>
          <a:p>
            <a:pPr indent="0" lvl="0" marL="0" rtl="0" algn="l">
              <a:lnSpc>
                <a:spcPct val="114000"/>
              </a:lnSpc>
              <a:spcBef>
                <a:spcPts val="600"/>
              </a:spcBef>
              <a:spcAft>
                <a:spcPts val="0"/>
              </a:spcAft>
              <a:buClr>
                <a:schemeClr val="dk1"/>
              </a:buClr>
              <a:buSzPts val="1100"/>
              <a:buFont typeface="Arial"/>
              <a:buNone/>
            </a:pPr>
            <a:r>
              <a:rPr lang="en">
                <a:solidFill>
                  <a:srgbClr val="3C3D3E"/>
                </a:solidFill>
              </a:rPr>
              <a:t> page to between 75 and 175 so the information is processed quickly.</a:t>
            </a:r>
            <a:endParaRPr>
              <a:solidFill>
                <a:srgbClr val="3C3D3E"/>
              </a:solidFill>
            </a:endParaRPr>
          </a:p>
          <a:p>
            <a:pPr indent="0" lvl="0" marL="0" rtl="0" algn="l">
              <a:lnSpc>
                <a:spcPct val="114000"/>
              </a:lnSpc>
              <a:spcBef>
                <a:spcPts val="600"/>
              </a:spcBef>
              <a:spcAft>
                <a:spcPts val="0"/>
              </a:spcAft>
              <a:buClr>
                <a:schemeClr val="dk1"/>
              </a:buClr>
              <a:buSzPts val="1100"/>
              <a:buFont typeface="Arial"/>
              <a:buNone/>
            </a:pPr>
            <a:r>
              <a:rPr lang="en">
                <a:solidFill>
                  <a:schemeClr val="dk1"/>
                </a:solidFill>
              </a:rPr>
              <a:t>​</a:t>
            </a:r>
            <a:r>
              <a:rPr b="1" lang="en">
                <a:solidFill>
                  <a:srgbClr val="3C3D3E"/>
                </a:solidFill>
              </a:rPr>
              <a:t>Heading</a:t>
            </a:r>
            <a:endParaRPr b="1">
              <a:solidFill>
                <a:srgbClr val="3C3D3E"/>
              </a:solidFill>
            </a:endParaRPr>
          </a:p>
          <a:p>
            <a:pPr indent="0" lvl="0" marL="0" rtl="0" algn="l">
              <a:lnSpc>
                <a:spcPct val="114000"/>
              </a:lnSpc>
              <a:spcBef>
                <a:spcPts val="600"/>
              </a:spcBef>
              <a:spcAft>
                <a:spcPts val="0"/>
              </a:spcAft>
              <a:buClr>
                <a:schemeClr val="dk1"/>
              </a:buClr>
              <a:buSzPts val="1100"/>
              <a:buFont typeface="Arial"/>
              <a:buNone/>
            </a:pPr>
            <a:r>
              <a:rPr lang="en">
                <a:solidFill>
                  <a:schemeClr val="dk1"/>
                </a:solidFill>
              </a:rPr>
              <a:t>​</a:t>
            </a:r>
            <a:r>
              <a:rPr lang="en">
                <a:solidFill>
                  <a:srgbClr val="3C3D3E"/>
                </a:solidFill>
              </a:rPr>
              <a:t>Craft your thoughts completely so there’s no room for misinterpretation. Insert copy here that is written in complete sentences. Craft your thoughts completely so there’s no room for misinterpretation. Restrict the amount of words per page to between 75 and 175 so the information is processed quickly.</a:t>
            </a:r>
            <a:endParaRPr>
              <a:solidFill>
                <a:srgbClr val="3C3D3E"/>
              </a:solidFill>
            </a:endParaRPr>
          </a:p>
          <a:p>
            <a:pPr indent="0" lvl="0" marL="0" rtl="0" algn="l">
              <a:lnSpc>
                <a:spcPct val="114000"/>
              </a:lnSpc>
              <a:spcBef>
                <a:spcPts val="600"/>
              </a:spcBef>
              <a:spcAft>
                <a:spcPts val="0"/>
              </a:spcAft>
              <a:buClr>
                <a:schemeClr val="dk1"/>
              </a:buClr>
              <a:buSzPts val="1100"/>
              <a:buFont typeface="Arial"/>
              <a:buNone/>
            </a:pPr>
            <a:r>
              <a:rPr lang="en">
                <a:solidFill>
                  <a:schemeClr val="dk1"/>
                </a:solidFill>
              </a:rPr>
              <a:t>​</a:t>
            </a:r>
            <a:r>
              <a:rPr lang="en">
                <a:solidFill>
                  <a:srgbClr val="3C3D3E"/>
                </a:solidFill>
              </a:rPr>
              <a:t>Insert copy here that is written in complete sentences. Craft your thoughts completely so there’s no room for misinterpretation. Restrict the amount of words per page to between 75 and 175 so the information is processed </a:t>
            </a:r>
            <a:endParaRPr b="1">
              <a:solidFill>
                <a:schemeClr val="dk1"/>
              </a:solidFill>
            </a:endParaRPr>
          </a:p>
          <a:p>
            <a:pPr indent="0" lvl="0" marL="0" rtl="0" algn="l">
              <a:spcBef>
                <a:spcPts val="600"/>
              </a:spcBef>
              <a:spcAft>
                <a:spcPts val="2100"/>
              </a:spcAft>
              <a:buNone/>
            </a:pPr>
            <a:r>
              <a:t/>
            </a:r>
            <a:endParaRPr/>
          </a:p>
        </p:txBody>
      </p:sp>
      <p:sp>
        <p:nvSpPr>
          <p:cNvPr id="58" name="Google Shape;58;p8"/>
          <p:cNvSpPr txBox="1"/>
          <p:nvPr>
            <p:ph idx="3" type="body"/>
          </p:nvPr>
        </p:nvSpPr>
        <p:spPr>
          <a:xfrm>
            <a:off x="5130192" y="1741013"/>
            <a:ext cx="2286000" cy="4407300"/>
          </a:xfrm>
          <a:prstGeom prst="rect">
            <a:avLst/>
          </a:prstGeom>
        </p:spPr>
        <p:txBody>
          <a:bodyPr anchorCtr="0" anchor="t" bIns="121875" lIns="121875" spcFirstLastPara="1" rIns="121875" wrap="square" tIns="121875">
            <a:noAutofit/>
          </a:bodyPr>
          <a:lstStyle/>
          <a:p>
            <a:pPr indent="0" lvl="0" marL="0" rtl="0" algn="l">
              <a:lnSpc>
                <a:spcPct val="114000"/>
              </a:lnSpc>
              <a:spcBef>
                <a:spcPts val="600"/>
              </a:spcBef>
              <a:spcAft>
                <a:spcPts val="0"/>
              </a:spcAft>
              <a:buClr>
                <a:schemeClr val="dk1"/>
              </a:buClr>
              <a:buSzPts val="1100"/>
              <a:buFont typeface="Arial"/>
              <a:buNone/>
            </a:pPr>
            <a:r>
              <a:rPr lang="en">
                <a:solidFill>
                  <a:srgbClr val="3C3D3E"/>
                </a:solidFill>
              </a:rPr>
              <a:t>quickly. Insert copy here that is written in complete sentences. Craft your thoughts completely so there’s no room for misinterpretation. Restrict the amount of words per page to between 75 and 175 so the information is processed quickly.</a:t>
            </a:r>
            <a:endParaRPr>
              <a:solidFill>
                <a:srgbClr val="3C3D3E"/>
              </a:solidFill>
            </a:endParaRPr>
          </a:p>
          <a:p>
            <a:pPr indent="0" lvl="0" marL="0" rtl="0" algn="l">
              <a:lnSpc>
                <a:spcPct val="114000"/>
              </a:lnSpc>
              <a:spcBef>
                <a:spcPts val="600"/>
              </a:spcBef>
              <a:spcAft>
                <a:spcPts val="0"/>
              </a:spcAft>
              <a:buClr>
                <a:schemeClr val="dk1"/>
              </a:buClr>
              <a:buSzPts val="1100"/>
              <a:buFont typeface="Arial"/>
              <a:buNone/>
            </a:pPr>
            <a:r>
              <a:rPr lang="en">
                <a:solidFill>
                  <a:schemeClr val="dk1"/>
                </a:solidFill>
              </a:rPr>
              <a:t>​</a:t>
            </a:r>
            <a:r>
              <a:rPr b="1" lang="en">
                <a:solidFill>
                  <a:srgbClr val="3C3D3E"/>
                </a:solidFill>
              </a:rPr>
              <a:t>Heading</a:t>
            </a:r>
            <a:endParaRPr b="1">
              <a:solidFill>
                <a:srgbClr val="3C3D3E"/>
              </a:solidFill>
            </a:endParaRPr>
          </a:p>
          <a:p>
            <a:pPr indent="0" lvl="0" marL="0" rtl="0" algn="l">
              <a:lnSpc>
                <a:spcPct val="110000"/>
              </a:lnSpc>
              <a:spcBef>
                <a:spcPts val="600"/>
              </a:spcBef>
              <a:spcAft>
                <a:spcPts val="0"/>
              </a:spcAft>
              <a:buClr>
                <a:schemeClr val="dk1"/>
              </a:buClr>
              <a:buSzPts val="1100"/>
              <a:buFont typeface="Arial"/>
              <a:buNone/>
            </a:pPr>
            <a:r>
              <a:rPr lang="en">
                <a:solidFill>
                  <a:schemeClr val="dk1"/>
                </a:solidFill>
              </a:rPr>
              <a:t>​Insert copy here that is written in complete sentences. Craft your thoughts completely so there’s no room for misinterpretation. Restrict the amount of words per page to between 75 and 175 so the information is processed quickly. Insert copy here that is written in complete sentences. Craft your thoughts completely so there’s no room for misinterpretation. Restrict the amount of words per page to</a:t>
            </a:r>
            <a:endParaRPr>
              <a:solidFill>
                <a:schemeClr val="dk1"/>
              </a:solidFill>
            </a:endParaRPr>
          </a:p>
          <a:p>
            <a:pPr indent="0" lvl="0" marL="0" rtl="0" algn="l">
              <a:spcBef>
                <a:spcPts val="0"/>
              </a:spcBef>
              <a:spcAft>
                <a:spcPts val="2100"/>
              </a:spcAft>
              <a:buNone/>
            </a:pPr>
            <a:r>
              <a:t/>
            </a:r>
            <a:endParaRPr/>
          </a:p>
        </p:txBody>
      </p:sp>
      <p:sp>
        <p:nvSpPr>
          <p:cNvPr id="59" name="Google Shape;59;p8"/>
          <p:cNvSpPr txBox="1"/>
          <p:nvPr>
            <p:ph type="title"/>
          </p:nvPr>
        </p:nvSpPr>
        <p:spPr>
          <a:xfrm>
            <a:off x="415496" y="194567"/>
            <a:ext cx="11358000" cy="763500"/>
          </a:xfrm>
          <a:prstGeom prst="rect">
            <a:avLst/>
          </a:prstGeom>
        </p:spPr>
        <p:txBody>
          <a:bodyPr anchorCtr="0" anchor="t" bIns="121875" lIns="121875" spcFirstLastPara="1" rIns="121875" wrap="square" tIns="121875">
            <a:noAutofit/>
          </a:bodyPr>
          <a:lstStyle/>
          <a:p>
            <a:pPr indent="0" lvl="0" marL="0" rtl="0" algn="l">
              <a:spcBef>
                <a:spcPts val="0"/>
              </a:spcBef>
              <a:spcAft>
                <a:spcPts val="0"/>
              </a:spcAft>
              <a:buClr>
                <a:schemeClr val="dk1"/>
              </a:buClr>
              <a:buSzPts val="1100"/>
              <a:buFont typeface="Arial"/>
              <a:buNone/>
            </a:pPr>
            <a:r>
              <a:rPr lang="en" sz="3200">
                <a:solidFill>
                  <a:schemeClr val="accent5"/>
                </a:solidFill>
              </a:rPr>
              <a:t>Apply the Template</a:t>
            </a:r>
            <a:endParaRPr sz="3200">
              <a:solidFill>
                <a:schemeClr val="accent5"/>
              </a:solidFill>
            </a:endParaRPr>
          </a:p>
          <a:p>
            <a:pPr indent="0" lvl="0" marL="0" rtl="0" algn="l">
              <a:spcBef>
                <a:spcPts val="0"/>
              </a:spcBef>
              <a:spcAft>
                <a:spcPts val="0"/>
              </a:spcAft>
              <a:buNone/>
            </a:pPr>
            <a:r>
              <a:rPr lang="en" sz="3200"/>
              <a:t>and Your Layouts Could Look Great</a:t>
            </a:r>
            <a:endParaRPr/>
          </a:p>
        </p:txBody>
      </p:sp>
      <p:sp>
        <p:nvSpPr>
          <p:cNvPr id="60" name="Google Shape;60;p8"/>
          <p:cNvSpPr txBox="1"/>
          <p:nvPr>
            <p:ph idx="4" type="body"/>
          </p:nvPr>
        </p:nvSpPr>
        <p:spPr>
          <a:xfrm>
            <a:off x="7430111" y="1741013"/>
            <a:ext cx="2286000" cy="4407300"/>
          </a:xfrm>
          <a:prstGeom prst="rect">
            <a:avLst/>
          </a:prstGeom>
        </p:spPr>
        <p:txBody>
          <a:bodyPr anchorCtr="0" anchor="t" bIns="121875" lIns="121875" spcFirstLastPara="1" rIns="121875" wrap="square" tIns="121875">
            <a:noAutofit/>
          </a:bodyPr>
          <a:lstStyle/>
          <a:p>
            <a:pPr indent="0" lvl="0" marL="0" rtl="0" algn="l">
              <a:lnSpc>
                <a:spcPct val="110000"/>
              </a:lnSpc>
              <a:spcBef>
                <a:spcPts val="600"/>
              </a:spcBef>
              <a:spcAft>
                <a:spcPts val="0"/>
              </a:spcAft>
              <a:buClr>
                <a:schemeClr val="dk1"/>
              </a:buClr>
              <a:buSzPts val="1100"/>
              <a:buFont typeface="Arial"/>
              <a:buNone/>
            </a:pPr>
            <a:r>
              <a:rPr lang="en">
                <a:solidFill>
                  <a:schemeClr val="dk1"/>
                </a:solidFill>
              </a:rPr>
              <a:t> between 75 and 175 so the information is processed quickly.</a:t>
            </a:r>
            <a:endParaRPr>
              <a:solidFill>
                <a:schemeClr val="dk1"/>
              </a:solidFill>
            </a:endParaRPr>
          </a:p>
          <a:p>
            <a:pPr indent="0" lvl="0" marL="0" rtl="0" algn="l">
              <a:lnSpc>
                <a:spcPct val="114000"/>
              </a:lnSpc>
              <a:spcBef>
                <a:spcPts val="600"/>
              </a:spcBef>
              <a:spcAft>
                <a:spcPts val="600"/>
              </a:spcAft>
              <a:buNone/>
            </a:pPr>
            <a:r>
              <a:rPr lang="en">
                <a:solidFill>
                  <a:schemeClr val="dk1"/>
                </a:solidFill>
              </a:rPr>
              <a:t>​</a:t>
            </a:r>
            <a:r>
              <a:rPr lang="en">
                <a:solidFill>
                  <a:srgbClr val="3C3D3E"/>
                </a:solidFill>
              </a:rPr>
              <a:t>Insert copy here that is written in complete sentences. Craft your thoughts completely so there’s no room for misinterpretation. Restrict the amount of words per page to between 75 and 175 so the information is processed quickly. Insert copy here that is written in complete sentences. Craft your thoughts completely so there’s no room for misinterpretation. Restrict the amount of words per page to between 75 and 175 so the information is processed quickly.</a:t>
            </a:r>
            <a:endParaRPr/>
          </a:p>
        </p:txBody>
      </p:sp>
      <p:graphicFrame>
        <p:nvGraphicFramePr>
          <p:cNvPr id="61" name="Google Shape;61;p8"/>
          <p:cNvGraphicFramePr/>
          <p:nvPr/>
        </p:nvGraphicFramePr>
        <p:xfrm>
          <a:off x="9982425" y="2571438"/>
          <a:ext cx="3000000" cy="3000000"/>
        </p:xfrm>
        <a:graphic>
          <a:graphicData uri="http://schemas.openxmlformats.org/drawingml/2006/table">
            <a:tbl>
              <a:tblPr>
                <a:noFill/>
                <a:tableStyleId>{B872B8EE-564F-4E3F-A583-A3E61C3C2599}</a:tableStyleId>
              </a:tblPr>
              <a:tblGrid>
                <a:gridCol w="1656075"/>
              </a:tblGrid>
              <a:tr h="552550">
                <a:tc>
                  <a:txBody>
                    <a:bodyPr/>
                    <a:lstStyle/>
                    <a:p>
                      <a:pPr indent="0" lvl="0" marL="0" rtl="0" algn="l">
                        <a:lnSpc>
                          <a:spcPct val="100000"/>
                        </a:lnSpc>
                        <a:spcBef>
                          <a:spcPts val="0"/>
                        </a:spcBef>
                        <a:spcAft>
                          <a:spcPts val="0"/>
                        </a:spcAft>
                        <a:buNone/>
                      </a:pPr>
                      <a:r>
                        <a:rPr i="1" lang="en" sz="1300">
                          <a:solidFill>
                            <a:srgbClr val="E34A06"/>
                          </a:solidFill>
                          <a:latin typeface="PT Sans Narrow"/>
                          <a:ea typeface="PT Sans Narrow"/>
                          <a:cs typeface="PT Sans Narrow"/>
                          <a:sym typeface="PT Sans Narrow"/>
                        </a:rPr>
                        <a:t>You can copy and paste these tables on slides</a:t>
                      </a:r>
                      <a:endParaRPr i="1" sz="1300">
                        <a:solidFill>
                          <a:srgbClr val="E34A06"/>
                        </a:solidFill>
                        <a:latin typeface="PT Sans Narrow"/>
                        <a:ea typeface="PT Sans Narrow"/>
                        <a:cs typeface="PT Sans Narrow"/>
                        <a:sym typeface="PT Sans Narrow"/>
                      </a:endParaRPr>
                    </a:p>
                  </a:txBody>
                  <a:tcPr marT="91425" marB="91425" marR="91425" marL="91425" anchor="ctr">
                    <a:lnT cap="flat" cmpd="sng" w="12575">
                      <a:solidFill>
                        <a:srgbClr val="3C3D3E"/>
                      </a:solidFill>
                      <a:prstDash val="solid"/>
                      <a:round/>
                      <a:headEnd len="sm" w="sm" type="none"/>
                      <a:tailEnd len="sm" w="sm" type="none"/>
                    </a:lnT>
                    <a:lnB cap="flat" cmpd="sng" w="12575">
                      <a:solidFill>
                        <a:srgbClr val="3C3D3E"/>
                      </a:solidFill>
                      <a:prstDash val="solid"/>
                      <a:round/>
                      <a:headEnd len="sm" w="sm" type="none"/>
                      <a:tailEnd len="sm" w="sm" type="none"/>
                    </a:lnB>
                  </a:tcPr>
                </a:tc>
              </a:tr>
              <a:tr h="931750">
                <a:tc>
                  <a:txBody>
                    <a:bodyPr/>
                    <a:lstStyle/>
                    <a:p>
                      <a:pPr indent="0" lvl="0" marL="0" rtl="0" algn="l">
                        <a:lnSpc>
                          <a:spcPct val="100000"/>
                        </a:lnSpc>
                        <a:spcBef>
                          <a:spcPts val="0"/>
                        </a:spcBef>
                        <a:spcAft>
                          <a:spcPts val="0"/>
                        </a:spcAft>
                        <a:buNone/>
                      </a:pPr>
                      <a:r>
                        <a:rPr i="1" lang="en" sz="1300">
                          <a:solidFill>
                            <a:srgbClr val="E34A06"/>
                          </a:solidFill>
                          <a:latin typeface="PT Sans Narrow"/>
                          <a:ea typeface="PT Sans Narrow"/>
                          <a:cs typeface="PT Sans Narrow"/>
                          <a:sym typeface="PT Sans Narrow"/>
                        </a:rPr>
                        <a:t>These boxes of rust copy can be used as a callout of copy in  your slidedoc</a:t>
                      </a:r>
                      <a:endParaRPr i="1" sz="1300">
                        <a:solidFill>
                          <a:srgbClr val="E34A06"/>
                        </a:solidFill>
                        <a:latin typeface="PT Sans Narrow"/>
                        <a:ea typeface="PT Sans Narrow"/>
                        <a:cs typeface="PT Sans Narrow"/>
                        <a:sym typeface="PT Sans Narrow"/>
                      </a:endParaRPr>
                    </a:p>
                  </a:txBody>
                  <a:tcPr marT="91425" marB="91425" marR="91425" marL="91425" anchor="ctr">
                    <a:lnT cap="flat" cmpd="sng" w="12575">
                      <a:solidFill>
                        <a:srgbClr val="3C3D3E"/>
                      </a:solidFill>
                      <a:prstDash val="solid"/>
                      <a:round/>
                      <a:headEnd len="sm" w="sm" type="none"/>
                      <a:tailEnd len="sm" w="sm" type="none"/>
                    </a:lnT>
                    <a:lnB cap="flat" cmpd="sng" w="12575">
                      <a:solidFill>
                        <a:srgbClr val="3C3D3E"/>
                      </a:solidFill>
                      <a:prstDash val="solid"/>
                      <a:round/>
                      <a:headEnd len="sm" w="sm" type="none"/>
                      <a:tailEnd len="sm" w="sm" type="none"/>
                    </a:lnB>
                  </a:tcPr>
                </a:tc>
              </a:tr>
              <a:tr h="742150">
                <a:tc>
                  <a:txBody>
                    <a:bodyPr/>
                    <a:lstStyle/>
                    <a:p>
                      <a:pPr indent="0" lvl="0" marL="0" rtl="0" algn="l">
                        <a:lnSpc>
                          <a:spcPct val="100000"/>
                        </a:lnSpc>
                        <a:spcBef>
                          <a:spcPts val="0"/>
                        </a:spcBef>
                        <a:spcAft>
                          <a:spcPts val="0"/>
                        </a:spcAft>
                        <a:buNone/>
                      </a:pPr>
                      <a:r>
                        <a:rPr i="1" lang="en" sz="1300">
                          <a:solidFill>
                            <a:srgbClr val="E34A06"/>
                          </a:solidFill>
                          <a:latin typeface="PT Sans Narrow"/>
                          <a:ea typeface="PT Sans Narrow"/>
                          <a:cs typeface="PT Sans Narrow"/>
                          <a:sym typeface="PT Sans Narrow"/>
                        </a:rPr>
                        <a:t>The rust text stands out and draws  the eye to read it.</a:t>
                      </a:r>
                      <a:endParaRPr i="1" sz="1300">
                        <a:solidFill>
                          <a:srgbClr val="E34A06"/>
                        </a:solidFill>
                        <a:latin typeface="PT Sans Narrow"/>
                        <a:ea typeface="PT Sans Narrow"/>
                        <a:cs typeface="PT Sans Narrow"/>
                        <a:sym typeface="PT Sans Narrow"/>
                      </a:endParaRPr>
                    </a:p>
                  </a:txBody>
                  <a:tcPr marT="91425" marB="91425" marR="91425" marL="91425" anchor="ctr">
                    <a:lnT cap="flat" cmpd="sng" w="12575">
                      <a:solidFill>
                        <a:srgbClr val="3C3D3E"/>
                      </a:solidFill>
                      <a:prstDash val="solid"/>
                      <a:round/>
                      <a:headEnd len="sm" w="sm" type="none"/>
                      <a:tailEnd len="sm" w="sm" type="none"/>
                    </a:lnT>
                    <a:lnB cap="flat" cmpd="sng" w="12575">
                      <a:solidFill>
                        <a:srgbClr val="3C3D3E"/>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9"/>
          <p:cNvSpPr txBox="1"/>
          <p:nvPr>
            <p:ph idx="1" type="body"/>
          </p:nvPr>
        </p:nvSpPr>
        <p:spPr>
          <a:xfrm>
            <a:off x="530352" y="1740408"/>
            <a:ext cx="2286000" cy="4407300"/>
          </a:xfrm>
          <a:prstGeom prst="rect">
            <a:avLst/>
          </a:prstGeom>
        </p:spPr>
        <p:txBody>
          <a:bodyPr anchorCtr="0" anchor="t" bIns="121875" lIns="121875" spcFirstLastPara="1" rIns="121875" wrap="square" tIns="121875">
            <a:noAutofit/>
          </a:bodyPr>
          <a:lstStyle/>
          <a:p>
            <a:pPr indent="0" lvl="0" marL="0" rtl="0" algn="l">
              <a:spcBef>
                <a:spcPts val="0"/>
              </a:spcBef>
              <a:spcAft>
                <a:spcPts val="0"/>
              </a:spcAft>
              <a:buClr>
                <a:schemeClr val="dk1"/>
              </a:buClr>
              <a:buSzPts val="1100"/>
              <a:buFont typeface="Arial"/>
              <a:buNone/>
            </a:pPr>
            <a:r>
              <a:rPr b="1" lang="en">
                <a:solidFill>
                  <a:schemeClr val="dk1"/>
                </a:solidFill>
              </a:rPr>
              <a:t>Background</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Chicken Kitchen’s Franchise Department is interested in opening a new location in Frederick County, Maryland or Kendall County, Texas. Chicken Kitchen has a preference for communities that lean conservative, have more recent development, have higher income overall, and are younger.  Additionally, locations in the past have done well when they are near upscale fast food restaurants. Our task is to evaluate the two locations based on the criteria specified and provide a recommendation as to which location is better suited.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2100"/>
              </a:spcBef>
              <a:spcAft>
                <a:spcPts val="2100"/>
              </a:spcAft>
              <a:buNone/>
            </a:pPr>
            <a:r>
              <a:t/>
            </a:r>
            <a:endParaRPr/>
          </a:p>
        </p:txBody>
      </p:sp>
      <p:sp>
        <p:nvSpPr>
          <p:cNvPr id="67" name="Google Shape;67;p9"/>
          <p:cNvSpPr txBox="1"/>
          <p:nvPr>
            <p:ph idx="2" type="body"/>
          </p:nvPr>
        </p:nvSpPr>
        <p:spPr>
          <a:xfrm>
            <a:off x="2830272" y="1741021"/>
            <a:ext cx="2286000" cy="4407300"/>
          </a:xfrm>
          <a:prstGeom prst="rect">
            <a:avLst/>
          </a:prstGeom>
        </p:spPr>
        <p:txBody>
          <a:bodyPr anchorCtr="0" anchor="t" bIns="121875" lIns="121875" spcFirstLastPara="1" rIns="121875" wrap="square" tIns="121875">
            <a:noAutofit/>
          </a:bodyPr>
          <a:lstStyle/>
          <a:p>
            <a:pPr indent="0" lvl="0" marL="0" rtl="0" algn="l">
              <a:spcBef>
                <a:spcPts val="0"/>
              </a:spcBef>
              <a:spcAft>
                <a:spcPts val="0"/>
              </a:spcAft>
              <a:buClr>
                <a:schemeClr val="dk1"/>
              </a:buClr>
              <a:buSzPts val="1100"/>
              <a:buFont typeface="Arial"/>
              <a:buNone/>
            </a:pPr>
            <a:r>
              <a:rPr b="1" lang="en">
                <a:solidFill>
                  <a:schemeClr val="dk1"/>
                </a:solidFill>
              </a:rPr>
              <a:t>Recommended Action</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Of the two locations, Frederick County, Maryland seems to be the most promising based on the criteria specified. The residents generally lean conservative according to voting records for the past five elections (52.88% Republican to 43.79% Democrat). The area has experienced housing growth in the last twenty years with the addition of 28,399 new homes in the last 18 years and a projected growth of 8.8% by 2022. Frederick county has the highest portion of residents who make $75K or more (about 58%) with the lowest portion of residents who make $25K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2100"/>
              </a:spcBef>
              <a:spcAft>
                <a:spcPts val="2100"/>
              </a:spcAft>
              <a:buNone/>
            </a:pPr>
            <a:r>
              <a:t/>
            </a:r>
            <a:endParaRPr/>
          </a:p>
        </p:txBody>
      </p:sp>
      <p:sp>
        <p:nvSpPr>
          <p:cNvPr id="68" name="Google Shape;68;p9"/>
          <p:cNvSpPr txBox="1"/>
          <p:nvPr>
            <p:ph idx="3" type="body"/>
          </p:nvPr>
        </p:nvSpPr>
        <p:spPr>
          <a:xfrm>
            <a:off x="5130192" y="1741013"/>
            <a:ext cx="2286000" cy="4407300"/>
          </a:xfrm>
          <a:prstGeom prst="rect">
            <a:avLst/>
          </a:prstGeom>
        </p:spPr>
        <p:txBody>
          <a:bodyPr anchorCtr="0" anchor="t" bIns="121875" lIns="121875" spcFirstLastPara="1" rIns="121875" wrap="square" tIns="121875">
            <a:noAutofit/>
          </a:bodyPr>
          <a:lstStyle/>
          <a:p>
            <a:pPr indent="0" lvl="0" marL="0" rtl="0" algn="l">
              <a:spcBef>
                <a:spcPts val="0"/>
              </a:spcBef>
              <a:spcAft>
                <a:spcPts val="0"/>
              </a:spcAft>
              <a:buClr>
                <a:schemeClr val="dk1"/>
              </a:buClr>
              <a:buSzPts val="1100"/>
              <a:buFont typeface="Arial"/>
              <a:buNone/>
            </a:pPr>
            <a:r>
              <a:rPr lang="en">
                <a:solidFill>
                  <a:schemeClr val="dk1"/>
                </a:solidFill>
              </a:rPr>
              <a:t>or less (about 10%) with a median household income of $95K+. The city of Frederick, the largest in the county, has a mixture of upscale and non-upscale fast food restaurants. The population has a median age of 39.1 but the city of Frederick also contains a college campus which skews the age a bit younger (36.9). </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Rejected Option</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Though Kendall County was strong in some of the criteria, it was also lacking in some significant ways. The community heavily leaned conservative (79.54% Republican), had a sizable portion of high income residents (53% above $75K)</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2100"/>
              </a:spcBef>
              <a:spcAft>
                <a:spcPts val="2100"/>
              </a:spcAft>
              <a:buNone/>
            </a:pPr>
            <a:r>
              <a:t/>
            </a:r>
            <a:endParaRPr/>
          </a:p>
        </p:txBody>
      </p:sp>
      <p:sp>
        <p:nvSpPr>
          <p:cNvPr id="69" name="Google Shape;69;p9"/>
          <p:cNvSpPr txBox="1"/>
          <p:nvPr>
            <p:ph type="title"/>
          </p:nvPr>
        </p:nvSpPr>
        <p:spPr>
          <a:xfrm>
            <a:off x="415496" y="194567"/>
            <a:ext cx="11358000" cy="763500"/>
          </a:xfrm>
          <a:prstGeom prst="rect">
            <a:avLst/>
          </a:prstGeom>
        </p:spPr>
        <p:txBody>
          <a:bodyPr anchorCtr="0" anchor="t" bIns="121875" lIns="121875" spcFirstLastPara="1" rIns="121875" wrap="square" tIns="121875">
            <a:noAutofit/>
          </a:bodyPr>
          <a:lstStyle/>
          <a:p>
            <a:pPr indent="0" lvl="0" marL="0" rtl="0" algn="l">
              <a:spcBef>
                <a:spcPts val="0"/>
              </a:spcBef>
              <a:spcAft>
                <a:spcPts val="0"/>
              </a:spcAft>
              <a:buClr>
                <a:schemeClr val="dk1"/>
              </a:buClr>
              <a:buSzPts val="1100"/>
              <a:buFont typeface="Arial"/>
              <a:buNone/>
            </a:pPr>
            <a:r>
              <a:rPr lang="en" sz="3200">
                <a:solidFill>
                  <a:schemeClr val="accent5"/>
                </a:solidFill>
              </a:rPr>
              <a:t>Executive Summary</a:t>
            </a:r>
            <a:endParaRPr sz="3200">
              <a:solidFill>
                <a:schemeClr val="accent5"/>
              </a:solidFill>
            </a:endParaRPr>
          </a:p>
          <a:p>
            <a:pPr indent="0" lvl="0" marL="0" rtl="0" algn="l">
              <a:spcBef>
                <a:spcPts val="0"/>
              </a:spcBef>
              <a:spcAft>
                <a:spcPts val="0"/>
              </a:spcAft>
              <a:buNone/>
            </a:pPr>
            <a:r>
              <a:rPr lang="en" sz="3200"/>
              <a:t>Chicken Kitchen Recommendation</a:t>
            </a:r>
            <a:endParaRPr/>
          </a:p>
        </p:txBody>
      </p:sp>
      <p:sp>
        <p:nvSpPr>
          <p:cNvPr id="70" name="Google Shape;70;p9"/>
          <p:cNvSpPr txBox="1"/>
          <p:nvPr>
            <p:ph idx="4" type="body"/>
          </p:nvPr>
        </p:nvSpPr>
        <p:spPr>
          <a:xfrm>
            <a:off x="7430111" y="1741013"/>
            <a:ext cx="2286000" cy="4407300"/>
          </a:xfrm>
          <a:prstGeom prst="rect">
            <a:avLst/>
          </a:prstGeom>
        </p:spPr>
        <p:txBody>
          <a:bodyPr anchorCtr="0" anchor="t" bIns="121875" lIns="121875" spcFirstLastPara="1" rIns="121875" wrap="square" tIns="121875">
            <a:noAutofit/>
          </a:bodyPr>
          <a:lstStyle/>
          <a:p>
            <a:pPr indent="0" lvl="0" marL="0" rtl="0" algn="l">
              <a:spcBef>
                <a:spcPts val="0"/>
              </a:spcBef>
              <a:spcAft>
                <a:spcPts val="0"/>
              </a:spcAft>
              <a:buClr>
                <a:schemeClr val="dk1"/>
              </a:buClr>
              <a:buSzPts val="1100"/>
              <a:buFont typeface="Arial"/>
              <a:buNone/>
            </a:pPr>
            <a:r>
              <a:rPr lang="en">
                <a:solidFill>
                  <a:schemeClr val="dk1"/>
                </a:solidFill>
              </a:rPr>
              <a:t>with a comparable median household income ($81K+), and had a larger projected growth than Frederick County (12.7% by 2022). However, there are six times as fewer housing units in Kendall than in Frederick so while the future growth is larger, there won’t be as much impact. Additionally, the population is a bit older with the median age at 42.4. The city of Boerne, the largest in the county, has non-upscale fast food restaurants and locally owned sit-down restaurants, but few upscale fast food restaurants.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2100"/>
              </a:spcBef>
              <a:spcAft>
                <a:spcPts val="2100"/>
              </a:spcAft>
              <a:buNone/>
            </a:pPr>
            <a:r>
              <a:t/>
            </a:r>
            <a:endParaRPr/>
          </a:p>
        </p:txBody>
      </p:sp>
      <p:graphicFrame>
        <p:nvGraphicFramePr>
          <p:cNvPr id="71" name="Google Shape;71;p9"/>
          <p:cNvGraphicFramePr/>
          <p:nvPr/>
        </p:nvGraphicFramePr>
        <p:xfrm>
          <a:off x="9982425" y="2571438"/>
          <a:ext cx="3000000" cy="3000000"/>
        </p:xfrm>
        <a:graphic>
          <a:graphicData uri="http://schemas.openxmlformats.org/drawingml/2006/table">
            <a:tbl>
              <a:tblPr>
                <a:noFill/>
                <a:tableStyleId>{B872B8EE-564F-4E3F-A583-A3E61C3C2599}</a:tableStyleId>
              </a:tblPr>
              <a:tblGrid>
                <a:gridCol w="1656075"/>
              </a:tblGrid>
              <a:tr h="552550">
                <a:tc>
                  <a:txBody>
                    <a:bodyPr/>
                    <a:lstStyle/>
                    <a:p>
                      <a:pPr indent="0" lvl="0" marL="0" rtl="0" algn="l">
                        <a:lnSpc>
                          <a:spcPct val="100000"/>
                        </a:lnSpc>
                        <a:spcBef>
                          <a:spcPts val="0"/>
                        </a:spcBef>
                        <a:spcAft>
                          <a:spcPts val="0"/>
                        </a:spcAft>
                        <a:buNone/>
                      </a:pPr>
                      <a:r>
                        <a:rPr i="1" lang="en" sz="1300">
                          <a:solidFill>
                            <a:srgbClr val="E34A06"/>
                          </a:solidFill>
                          <a:latin typeface="PT Sans Narrow"/>
                          <a:ea typeface="PT Sans Narrow"/>
                          <a:cs typeface="PT Sans Narrow"/>
                          <a:sym typeface="PT Sans Narrow"/>
                        </a:rPr>
                        <a:t>You can copy and paste these tables on slides</a:t>
                      </a:r>
                      <a:endParaRPr i="1" sz="1300">
                        <a:solidFill>
                          <a:srgbClr val="E34A06"/>
                        </a:solidFill>
                        <a:latin typeface="PT Sans Narrow"/>
                        <a:ea typeface="PT Sans Narrow"/>
                        <a:cs typeface="PT Sans Narrow"/>
                        <a:sym typeface="PT Sans Narrow"/>
                      </a:endParaRPr>
                    </a:p>
                  </a:txBody>
                  <a:tcPr marT="91425" marB="91425" marR="91425" marL="91425" anchor="ctr">
                    <a:lnT cap="flat" cmpd="sng" w="12575">
                      <a:solidFill>
                        <a:srgbClr val="3C3D3E"/>
                      </a:solidFill>
                      <a:prstDash val="solid"/>
                      <a:round/>
                      <a:headEnd len="sm" w="sm" type="none"/>
                      <a:tailEnd len="sm" w="sm" type="none"/>
                    </a:lnT>
                    <a:lnB cap="flat" cmpd="sng" w="12575">
                      <a:solidFill>
                        <a:srgbClr val="3C3D3E"/>
                      </a:solidFill>
                      <a:prstDash val="solid"/>
                      <a:round/>
                      <a:headEnd len="sm" w="sm" type="none"/>
                      <a:tailEnd len="sm" w="sm" type="none"/>
                    </a:lnB>
                  </a:tcPr>
                </a:tc>
              </a:tr>
              <a:tr h="931750">
                <a:tc>
                  <a:txBody>
                    <a:bodyPr/>
                    <a:lstStyle/>
                    <a:p>
                      <a:pPr indent="0" lvl="0" marL="0" rtl="0" algn="l">
                        <a:lnSpc>
                          <a:spcPct val="100000"/>
                        </a:lnSpc>
                        <a:spcBef>
                          <a:spcPts val="0"/>
                        </a:spcBef>
                        <a:spcAft>
                          <a:spcPts val="0"/>
                        </a:spcAft>
                        <a:buNone/>
                      </a:pPr>
                      <a:r>
                        <a:rPr i="1" lang="en" sz="1300">
                          <a:solidFill>
                            <a:srgbClr val="E34A06"/>
                          </a:solidFill>
                          <a:latin typeface="PT Sans Narrow"/>
                          <a:ea typeface="PT Sans Narrow"/>
                          <a:cs typeface="PT Sans Narrow"/>
                          <a:sym typeface="PT Sans Narrow"/>
                        </a:rPr>
                        <a:t>These boxes of rust copy can be used as a callout of copy in  your slidedoc</a:t>
                      </a:r>
                      <a:endParaRPr i="1" sz="1300">
                        <a:solidFill>
                          <a:srgbClr val="E34A06"/>
                        </a:solidFill>
                        <a:latin typeface="PT Sans Narrow"/>
                        <a:ea typeface="PT Sans Narrow"/>
                        <a:cs typeface="PT Sans Narrow"/>
                        <a:sym typeface="PT Sans Narrow"/>
                      </a:endParaRPr>
                    </a:p>
                  </a:txBody>
                  <a:tcPr marT="91425" marB="91425" marR="91425" marL="91425" anchor="ctr">
                    <a:lnT cap="flat" cmpd="sng" w="12575">
                      <a:solidFill>
                        <a:srgbClr val="3C3D3E"/>
                      </a:solidFill>
                      <a:prstDash val="solid"/>
                      <a:round/>
                      <a:headEnd len="sm" w="sm" type="none"/>
                      <a:tailEnd len="sm" w="sm" type="none"/>
                    </a:lnT>
                    <a:lnB cap="flat" cmpd="sng" w="12575">
                      <a:solidFill>
                        <a:srgbClr val="3C3D3E"/>
                      </a:solidFill>
                      <a:prstDash val="solid"/>
                      <a:round/>
                      <a:headEnd len="sm" w="sm" type="none"/>
                      <a:tailEnd len="sm" w="sm" type="none"/>
                    </a:lnB>
                  </a:tcPr>
                </a:tc>
              </a:tr>
              <a:tr h="742150">
                <a:tc>
                  <a:txBody>
                    <a:bodyPr/>
                    <a:lstStyle/>
                    <a:p>
                      <a:pPr indent="0" lvl="0" marL="0" rtl="0" algn="l">
                        <a:lnSpc>
                          <a:spcPct val="100000"/>
                        </a:lnSpc>
                        <a:spcBef>
                          <a:spcPts val="0"/>
                        </a:spcBef>
                        <a:spcAft>
                          <a:spcPts val="0"/>
                        </a:spcAft>
                        <a:buNone/>
                      </a:pPr>
                      <a:r>
                        <a:rPr i="1" lang="en" sz="1300">
                          <a:solidFill>
                            <a:srgbClr val="E34A06"/>
                          </a:solidFill>
                          <a:latin typeface="PT Sans Narrow"/>
                          <a:ea typeface="PT Sans Narrow"/>
                          <a:cs typeface="PT Sans Narrow"/>
                          <a:sym typeface="PT Sans Narrow"/>
                        </a:rPr>
                        <a:t>The rust text stands out and draws  the eye to read it.</a:t>
                      </a:r>
                      <a:endParaRPr i="1" sz="1300">
                        <a:solidFill>
                          <a:srgbClr val="E34A06"/>
                        </a:solidFill>
                        <a:latin typeface="PT Sans Narrow"/>
                        <a:ea typeface="PT Sans Narrow"/>
                        <a:cs typeface="PT Sans Narrow"/>
                        <a:sym typeface="PT Sans Narrow"/>
                      </a:endParaRPr>
                    </a:p>
                  </a:txBody>
                  <a:tcPr marT="91425" marB="91425" marR="91425" marL="91425" anchor="ctr">
                    <a:lnT cap="flat" cmpd="sng" w="12575">
                      <a:solidFill>
                        <a:srgbClr val="3C3D3E"/>
                      </a:solidFill>
                      <a:prstDash val="solid"/>
                      <a:round/>
                      <a:headEnd len="sm" w="sm" type="none"/>
                      <a:tailEnd len="sm" w="sm" type="none"/>
                    </a:lnT>
                    <a:lnB cap="flat" cmpd="sng" w="12575">
                      <a:solidFill>
                        <a:srgbClr val="3C3D3E"/>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0"/>
          <p:cNvSpPr txBox="1"/>
          <p:nvPr/>
        </p:nvSpPr>
        <p:spPr>
          <a:xfrm>
            <a:off x="641475" y="4362050"/>
            <a:ext cx="4851900" cy="1714500"/>
          </a:xfrm>
          <a:prstGeom prst="rect">
            <a:avLst/>
          </a:prstGeom>
          <a:noFill/>
          <a:ln cap="flat" cmpd="sng" w="19050">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91440" rtl="0" algn="l">
              <a:spcBef>
                <a:spcPts val="0"/>
              </a:spcBef>
              <a:spcAft>
                <a:spcPts val="0"/>
              </a:spcAft>
              <a:buNone/>
            </a:pPr>
            <a:r>
              <a:rPr b="1" lang="en" sz="1200"/>
              <a:t>Main Bullet Points:</a:t>
            </a:r>
            <a:endParaRPr b="1" sz="1200"/>
          </a:p>
          <a:p>
            <a:pPr indent="0" lvl="0" marL="91440" rtl="0" algn="l">
              <a:spcBef>
                <a:spcPts val="0"/>
              </a:spcBef>
              <a:spcAft>
                <a:spcPts val="0"/>
              </a:spcAft>
              <a:buNone/>
            </a:pPr>
            <a:r>
              <a:t/>
            </a:r>
            <a:endParaRPr b="1" sz="1200"/>
          </a:p>
          <a:p>
            <a:pPr indent="-184150" lvl="0" marL="285750" rtl="0" algn="l">
              <a:spcBef>
                <a:spcPts val="0"/>
              </a:spcBef>
              <a:spcAft>
                <a:spcPts val="0"/>
              </a:spcAft>
              <a:buSzPts val="1100"/>
              <a:buChar char="●"/>
            </a:pPr>
            <a:r>
              <a:rPr lang="en" sz="1100"/>
              <a:t>Insert copy here that is written in complete sentences.</a:t>
            </a:r>
            <a:endParaRPr sz="1100"/>
          </a:p>
          <a:p>
            <a:pPr indent="-184150" lvl="0" marL="285750" rtl="0" algn="l">
              <a:spcBef>
                <a:spcPts val="0"/>
              </a:spcBef>
              <a:spcAft>
                <a:spcPts val="0"/>
              </a:spcAft>
              <a:buClr>
                <a:schemeClr val="dk1"/>
              </a:buClr>
              <a:buSzPts val="1100"/>
              <a:buChar char="●"/>
            </a:pPr>
            <a:r>
              <a:rPr lang="en" sz="1100">
                <a:solidFill>
                  <a:schemeClr val="dk1"/>
                </a:solidFill>
              </a:rPr>
              <a:t>Insert copy here that is written in complete sentences.</a:t>
            </a:r>
            <a:endParaRPr sz="1100">
              <a:solidFill>
                <a:schemeClr val="dk1"/>
              </a:solidFill>
            </a:endParaRPr>
          </a:p>
          <a:p>
            <a:pPr indent="-184150" lvl="0" marL="285750" rtl="0" algn="l">
              <a:spcBef>
                <a:spcPts val="0"/>
              </a:spcBef>
              <a:spcAft>
                <a:spcPts val="0"/>
              </a:spcAft>
              <a:buClr>
                <a:schemeClr val="dk1"/>
              </a:buClr>
              <a:buSzPts val="1100"/>
              <a:buChar char="●"/>
            </a:pPr>
            <a:r>
              <a:rPr lang="en" sz="1100">
                <a:solidFill>
                  <a:schemeClr val="dk1"/>
                </a:solidFill>
              </a:rPr>
              <a:t>Insert copy here that is written in complete sentences.</a:t>
            </a:r>
            <a:endParaRPr sz="1100">
              <a:solidFill>
                <a:schemeClr val="dk1"/>
              </a:solidFill>
            </a:endParaRPr>
          </a:p>
          <a:p>
            <a:pPr indent="-184150" lvl="0" marL="285750" rtl="0" algn="l">
              <a:spcBef>
                <a:spcPts val="0"/>
              </a:spcBef>
              <a:spcAft>
                <a:spcPts val="0"/>
              </a:spcAft>
              <a:buClr>
                <a:schemeClr val="dk1"/>
              </a:buClr>
              <a:buSzPts val="1100"/>
              <a:buChar char="●"/>
            </a:pPr>
            <a:r>
              <a:rPr lang="en" sz="1100">
                <a:solidFill>
                  <a:schemeClr val="dk1"/>
                </a:solidFill>
              </a:rPr>
              <a:t>Insert copy here that is written in complete sentences.</a:t>
            </a:r>
            <a:endParaRPr sz="1100">
              <a:solidFill>
                <a:schemeClr val="dk1"/>
              </a:solidFill>
            </a:endParaRPr>
          </a:p>
          <a:p>
            <a:pPr indent="-184150" lvl="0" marL="285750" rtl="0" algn="l">
              <a:spcBef>
                <a:spcPts val="0"/>
              </a:spcBef>
              <a:spcAft>
                <a:spcPts val="0"/>
              </a:spcAft>
              <a:buClr>
                <a:schemeClr val="dk1"/>
              </a:buClr>
              <a:buSzPts val="1100"/>
              <a:buChar char="●"/>
            </a:pPr>
            <a:r>
              <a:rPr lang="en" sz="1100">
                <a:solidFill>
                  <a:schemeClr val="dk1"/>
                </a:solidFill>
              </a:rPr>
              <a:t>Insert copy here that is written in complete sentences.</a:t>
            </a:r>
            <a:endParaRPr sz="1100">
              <a:solidFill>
                <a:schemeClr val="dk1"/>
              </a:solidFill>
            </a:endParaRPr>
          </a:p>
          <a:p>
            <a:pPr indent="-184150" lvl="0" marL="285750" rtl="0" algn="l">
              <a:spcBef>
                <a:spcPts val="0"/>
              </a:spcBef>
              <a:spcAft>
                <a:spcPts val="0"/>
              </a:spcAft>
              <a:buClr>
                <a:schemeClr val="dk1"/>
              </a:buClr>
              <a:buSzPts val="1100"/>
              <a:buChar char="●"/>
            </a:pPr>
            <a:r>
              <a:rPr lang="en" sz="1100">
                <a:solidFill>
                  <a:schemeClr val="dk1"/>
                </a:solidFill>
              </a:rPr>
              <a:t>Insert copy here that is written in complete sentences.</a:t>
            </a:r>
            <a:endParaRPr sz="1100">
              <a:solidFill>
                <a:schemeClr val="dk1"/>
              </a:solidFill>
            </a:endParaRPr>
          </a:p>
        </p:txBody>
      </p:sp>
      <p:sp>
        <p:nvSpPr>
          <p:cNvPr id="77" name="Google Shape;77;p10"/>
          <p:cNvSpPr txBox="1"/>
          <p:nvPr>
            <p:ph idx="1" type="body"/>
          </p:nvPr>
        </p:nvSpPr>
        <p:spPr>
          <a:xfrm>
            <a:off x="530350" y="1511800"/>
            <a:ext cx="5321700" cy="2481900"/>
          </a:xfrm>
          <a:prstGeom prst="rect">
            <a:avLst/>
          </a:prstGeom>
        </p:spPr>
        <p:txBody>
          <a:bodyPr anchorCtr="0" anchor="t" bIns="121875" lIns="121875" spcFirstLastPara="1" rIns="121875" wrap="square" tIns="121875">
            <a:noAutofit/>
          </a:bodyPr>
          <a:lstStyle/>
          <a:p>
            <a:pPr indent="0" lvl="0" marL="0" rtl="0" algn="l">
              <a:lnSpc>
                <a:spcPct val="115000"/>
              </a:lnSpc>
              <a:spcBef>
                <a:spcPts val="600"/>
              </a:spcBef>
              <a:spcAft>
                <a:spcPts val="0"/>
              </a:spcAft>
              <a:buClr>
                <a:schemeClr val="dk1"/>
              </a:buClr>
              <a:buSzPts val="1100"/>
              <a:buFont typeface="Arial"/>
              <a:buNone/>
            </a:pPr>
            <a:r>
              <a:rPr lang="en">
                <a:solidFill>
                  <a:schemeClr val="dk1"/>
                </a:solidFill>
              </a:rPr>
              <a:t>​</a:t>
            </a:r>
            <a:r>
              <a:rPr b="1" lang="en">
                <a:solidFill>
                  <a:srgbClr val="3C3D3E"/>
                </a:solidFill>
              </a:rPr>
              <a:t>Heading</a:t>
            </a:r>
            <a:endParaRPr b="1">
              <a:solidFill>
                <a:srgbClr val="3C3D3E"/>
              </a:solidFill>
            </a:endParaRPr>
          </a:p>
          <a:p>
            <a:pPr indent="0" lvl="0" marL="0" rtl="0" algn="l">
              <a:lnSpc>
                <a:spcPct val="115000"/>
              </a:lnSpc>
              <a:spcBef>
                <a:spcPts val="600"/>
              </a:spcBef>
              <a:spcAft>
                <a:spcPts val="0"/>
              </a:spcAft>
              <a:buClr>
                <a:schemeClr val="dk1"/>
              </a:buClr>
              <a:buSzPts val="1100"/>
              <a:buFont typeface="Arial"/>
              <a:buNone/>
            </a:pPr>
            <a:r>
              <a:rPr lang="en">
                <a:solidFill>
                  <a:schemeClr val="dk1"/>
                </a:solidFill>
              </a:rPr>
              <a:t>​</a:t>
            </a:r>
            <a:r>
              <a:rPr lang="en">
                <a:solidFill>
                  <a:srgbClr val="3C3D3E"/>
                </a:solidFill>
              </a:rPr>
              <a:t>Insert copy here that is written in complete sentences. Craft your thoughts completely so there’s no room for misinterpretation. Restrict the amount of words per page to between 75 and 175 so the information is processed quickly. Insert copy here that is written in complete sentences. Craft your thoughts completely so there’s no room for misinterpretation. Restrict the amount of words per page to between 75 and 175 so the information is processed quickly.</a:t>
            </a:r>
            <a:endParaRPr>
              <a:solidFill>
                <a:srgbClr val="3C3D3E"/>
              </a:solidFill>
            </a:endParaRPr>
          </a:p>
          <a:p>
            <a:pPr indent="0" lvl="0" marL="0" rtl="0" algn="l">
              <a:lnSpc>
                <a:spcPct val="115000"/>
              </a:lnSpc>
              <a:spcBef>
                <a:spcPts val="600"/>
              </a:spcBef>
              <a:spcAft>
                <a:spcPts val="600"/>
              </a:spcAft>
              <a:buNone/>
            </a:pPr>
            <a:r>
              <a:rPr lang="en">
                <a:solidFill>
                  <a:schemeClr val="dk1"/>
                </a:solidFill>
              </a:rPr>
              <a:t>​</a:t>
            </a:r>
            <a:r>
              <a:rPr lang="en">
                <a:solidFill>
                  <a:srgbClr val="3C3D3E"/>
                </a:solidFill>
              </a:rPr>
              <a:t>Insert copy here that is written in complete sentences. Craft your thoughts completely so there’s no room for misinterpretation. Restrict the amount of words per page to between 75 and 175 so the information is processed quickly.</a:t>
            </a:r>
            <a:endParaRPr/>
          </a:p>
        </p:txBody>
      </p:sp>
      <p:sp>
        <p:nvSpPr>
          <p:cNvPr id="78" name="Google Shape;78;p10"/>
          <p:cNvSpPr txBox="1"/>
          <p:nvPr>
            <p:ph idx="2" type="body"/>
          </p:nvPr>
        </p:nvSpPr>
        <p:spPr>
          <a:xfrm>
            <a:off x="6291072" y="1511800"/>
            <a:ext cx="5321700" cy="4407300"/>
          </a:xfrm>
          <a:prstGeom prst="rect">
            <a:avLst/>
          </a:prstGeom>
        </p:spPr>
        <p:txBody>
          <a:bodyPr anchorCtr="0" anchor="t" bIns="121875" lIns="121875" spcFirstLastPara="1" rIns="121875" wrap="square" tIns="121875">
            <a:noAutofit/>
          </a:bodyPr>
          <a:lstStyle/>
          <a:p>
            <a:pPr indent="0" lvl="0" marL="0" rtl="0" algn="l">
              <a:lnSpc>
                <a:spcPct val="115000"/>
              </a:lnSpc>
              <a:spcBef>
                <a:spcPts val="600"/>
              </a:spcBef>
              <a:spcAft>
                <a:spcPts val="0"/>
              </a:spcAft>
              <a:buClr>
                <a:schemeClr val="dk1"/>
              </a:buClr>
              <a:buSzPts val="1100"/>
              <a:buFont typeface="Arial"/>
              <a:buNone/>
            </a:pPr>
            <a:r>
              <a:rPr b="1" lang="en">
                <a:solidFill>
                  <a:srgbClr val="3C3D3E"/>
                </a:solidFill>
              </a:rPr>
              <a:t>Heading</a:t>
            </a:r>
            <a:endParaRPr b="1">
              <a:solidFill>
                <a:srgbClr val="3C3D3E"/>
              </a:solidFill>
            </a:endParaRPr>
          </a:p>
          <a:p>
            <a:pPr indent="0" lvl="0" marL="0" rtl="0" algn="l">
              <a:lnSpc>
                <a:spcPct val="115000"/>
              </a:lnSpc>
              <a:spcBef>
                <a:spcPts val="600"/>
              </a:spcBef>
              <a:spcAft>
                <a:spcPts val="0"/>
              </a:spcAft>
              <a:buClr>
                <a:schemeClr val="dk1"/>
              </a:buClr>
              <a:buSzPts val="1100"/>
              <a:buFont typeface="Arial"/>
              <a:buNone/>
            </a:pPr>
            <a:r>
              <a:rPr lang="en">
                <a:solidFill>
                  <a:schemeClr val="dk1"/>
                </a:solidFill>
              </a:rPr>
              <a:t>​</a:t>
            </a:r>
            <a:r>
              <a:rPr lang="en">
                <a:solidFill>
                  <a:srgbClr val="3C3D3E"/>
                </a:solidFill>
              </a:rPr>
              <a:t>Craft your thoughts completely so there’s no room for misinterpretation. Insert copy here that is written in complete sentences. Craft your thoughts completely so there’s no room for misinterpretation. Restrict the amount of words per page to between 75 and 175 so the information is processed quickly.</a:t>
            </a:r>
            <a:endParaRPr>
              <a:solidFill>
                <a:srgbClr val="3C3D3E"/>
              </a:solidFill>
            </a:endParaRPr>
          </a:p>
          <a:p>
            <a:pPr indent="0" lvl="0" marL="0" rtl="0" algn="l">
              <a:lnSpc>
                <a:spcPct val="115000"/>
              </a:lnSpc>
              <a:spcBef>
                <a:spcPts val="600"/>
              </a:spcBef>
              <a:spcAft>
                <a:spcPts val="0"/>
              </a:spcAft>
              <a:buClr>
                <a:schemeClr val="dk1"/>
              </a:buClr>
              <a:buSzPts val="1100"/>
              <a:buFont typeface="Arial"/>
              <a:buNone/>
            </a:pPr>
            <a:r>
              <a:rPr lang="en" sz="2000">
                <a:solidFill>
                  <a:schemeClr val="dk1"/>
                </a:solidFill>
              </a:rPr>
              <a:t>​</a:t>
            </a:r>
            <a:endParaRPr sz="2000">
              <a:solidFill>
                <a:schemeClr val="dk1"/>
              </a:solidFill>
            </a:endParaRPr>
          </a:p>
          <a:p>
            <a:pPr indent="0" lvl="0" marL="0" rtl="0" algn="l">
              <a:lnSpc>
                <a:spcPct val="115000"/>
              </a:lnSpc>
              <a:spcBef>
                <a:spcPts val="600"/>
              </a:spcBef>
              <a:spcAft>
                <a:spcPts val="0"/>
              </a:spcAft>
              <a:buClr>
                <a:schemeClr val="dk1"/>
              </a:buClr>
              <a:buSzPts val="1100"/>
              <a:buFont typeface="Arial"/>
              <a:buNone/>
            </a:pPr>
            <a:r>
              <a:rPr lang="en" sz="2000">
                <a:solidFill>
                  <a:schemeClr val="dk1"/>
                </a:solidFill>
              </a:rPr>
              <a:t>​</a:t>
            </a:r>
            <a:r>
              <a:rPr b="1" lang="en" sz="2000">
                <a:solidFill>
                  <a:srgbClr val="E34A06"/>
                </a:solidFill>
              </a:rPr>
              <a:t>“Adjust font size, color, and margin to create this pull quote style.”</a:t>
            </a:r>
            <a:endParaRPr b="1" sz="2000">
              <a:solidFill>
                <a:srgbClr val="E34A06"/>
              </a:solidFill>
            </a:endParaRPr>
          </a:p>
          <a:p>
            <a:pPr indent="0" lvl="0" marL="0" rtl="0" algn="l">
              <a:lnSpc>
                <a:spcPct val="115000"/>
              </a:lnSpc>
              <a:spcBef>
                <a:spcPts val="600"/>
              </a:spcBef>
              <a:spcAft>
                <a:spcPts val="0"/>
              </a:spcAft>
              <a:buClr>
                <a:schemeClr val="dk1"/>
              </a:buClr>
              <a:buSzPts val="1100"/>
              <a:buFont typeface="Arial"/>
              <a:buNone/>
            </a:pPr>
            <a:r>
              <a:rPr lang="en" sz="2000">
                <a:solidFill>
                  <a:schemeClr val="dk1"/>
                </a:solidFill>
              </a:rPr>
              <a:t>​</a:t>
            </a:r>
            <a:endParaRPr sz="2000">
              <a:solidFill>
                <a:schemeClr val="dk1"/>
              </a:solidFill>
            </a:endParaRPr>
          </a:p>
          <a:p>
            <a:pPr indent="0" lvl="0" marL="0" rtl="0" algn="l">
              <a:lnSpc>
                <a:spcPct val="115000"/>
              </a:lnSpc>
              <a:spcBef>
                <a:spcPts val="600"/>
              </a:spcBef>
              <a:spcAft>
                <a:spcPts val="0"/>
              </a:spcAft>
              <a:buClr>
                <a:schemeClr val="dk1"/>
              </a:buClr>
              <a:buSzPts val="1100"/>
              <a:buFont typeface="Arial"/>
              <a:buNone/>
            </a:pPr>
            <a:r>
              <a:rPr lang="en">
                <a:solidFill>
                  <a:schemeClr val="dk1"/>
                </a:solidFill>
              </a:rPr>
              <a:t>​</a:t>
            </a:r>
            <a:r>
              <a:rPr lang="en">
                <a:solidFill>
                  <a:srgbClr val="3C3D3E"/>
                </a:solidFill>
              </a:rPr>
              <a:t>Insert copy here that is written in complete sentences. Craft your thoughts completely so there’s no room for misinterpretation. Restrict the amount of words per page to between 75 and 175 so the information is processed quickly. Insert copy here that is written in complete sentences. Craft your thoughts completely so there’s no room for misinterpretation. Restrict the amount of words per page to between 75 and 175 so the information is processed quickly.</a:t>
            </a:r>
            <a:endParaRPr>
              <a:solidFill>
                <a:srgbClr val="3C3D3E"/>
              </a:solidFill>
            </a:endParaRPr>
          </a:p>
          <a:p>
            <a:pPr indent="0" lvl="0" marL="0" rtl="0" algn="l">
              <a:lnSpc>
                <a:spcPct val="115000"/>
              </a:lnSpc>
              <a:spcBef>
                <a:spcPts val="600"/>
              </a:spcBef>
              <a:spcAft>
                <a:spcPts val="0"/>
              </a:spcAft>
              <a:buClr>
                <a:schemeClr val="dk1"/>
              </a:buClr>
              <a:buSzPts val="1100"/>
              <a:buFont typeface="Arial"/>
              <a:buNone/>
            </a:pPr>
            <a:r>
              <a:t/>
            </a:r>
            <a:endParaRPr/>
          </a:p>
          <a:p>
            <a:pPr indent="0" lvl="0" marL="0" rtl="0" algn="l">
              <a:lnSpc>
                <a:spcPct val="115000"/>
              </a:lnSpc>
              <a:spcBef>
                <a:spcPts val="2100"/>
              </a:spcBef>
              <a:spcAft>
                <a:spcPts val="2100"/>
              </a:spcAft>
              <a:buNone/>
            </a:pPr>
            <a:r>
              <a:t/>
            </a:r>
            <a:endParaRPr/>
          </a:p>
        </p:txBody>
      </p:sp>
      <p:sp>
        <p:nvSpPr>
          <p:cNvPr id="79" name="Google Shape;79;p10"/>
          <p:cNvSpPr txBox="1"/>
          <p:nvPr>
            <p:ph type="title"/>
          </p:nvPr>
        </p:nvSpPr>
        <p:spPr>
          <a:xfrm>
            <a:off x="415496" y="194567"/>
            <a:ext cx="11358000" cy="763500"/>
          </a:xfrm>
          <a:prstGeom prst="rect">
            <a:avLst/>
          </a:prstGeom>
        </p:spPr>
        <p:txBody>
          <a:bodyPr anchorCtr="0" anchor="t" bIns="121875" lIns="121875" spcFirstLastPara="1" rIns="121875" wrap="square" tIns="121875">
            <a:noAutofit/>
          </a:bodyPr>
          <a:lstStyle/>
          <a:p>
            <a:pPr indent="0" lvl="0" marL="0" rtl="0" algn="l">
              <a:spcBef>
                <a:spcPts val="0"/>
              </a:spcBef>
              <a:spcAft>
                <a:spcPts val="0"/>
              </a:spcAft>
              <a:buClr>
                <a:schemeClr val="dk1"/>
              </a:buClr>
              <a:buSzPts val="1100"/>
              <a:buFont typeface="Arial"/>
              <a:buNone/>
            </a:pPr>
            <a:r>
              <a:rPr lang="en" sz="3200">
                <a:solidFill>
                  <a:srgbClr val="E34A06"/>
                </a:solidFill>
              </a:rPr>
              <a:t>Apply the Template</a:t>
            </a:r>
            <a:endParaRPr sz="3200">
              <a:solidFill>
                <a:srgbClr val="E34A06"/>
              </a:solidFill>
            </a:endParaRPr>
          </a:p>
          <a:p>
            <a:pPr indent="0" lvl="0" marL="0" rtl="0" algn="l">
              <a:spcBef>
                <a:spcPts val="0"/>
              </a:spcBef>
              <a:spcAft>
                <a:spcPts val="0"/>
              </a:spcAft>
              <a:buNone/>
            </a:pPr>
            <a:r>
              <a:rPr lang="en" sz="3200">
                <a:solidFill>
                  <a:srgbClr val="FF9900"/>
                </a:solidFill>
              </a:rPr>
              <a:t>and Your Layouts Could Look Great</a:t>
            </a:r>
            <a:endParaRPr>
              <a:solidFill>
                <a:srgbClr val="FF99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1"/>
          <p:cNvSpPr txBox="1"/>
          <p:nvPr>
            <p:ph idx="1" type="body"/>
          </p:nvPr>
        </p:nvSpPr>
        <p:spPr>
          <a:xfrm>
            <a:off x="530350" y="1511800"/>
            <a:ext cx="5321700" cy="3421200"/>
          </a:xfrm>
          <a:prstGeom prst="rect">
            <a:avLst/>
          </a:prstGeom>
        </p:spPr>
        <p:txBody>
          <a:bodyPr anchorCtr="0" anchor="t" bIns="91425" lIns="91425" spcFirstLastPara="1" rIns="91425" wrap="square" tIns="0">
            <a:noAutofit/>
          </a:bodyPr>
          <a:lstStyle/>
          <a:p>
            <a:pPr indent="0" lvl="0" marL="0" rtl="0" algn="l">
              <a:lnSpc>
                <a:spcPct val="115000"/>
              </a:lnSpc>
              <a:spcBef>
                <a:spcPts val="600"/>
              </a:spcBef>
              <a:spcAft>
                <a:spcPts val="0"/>
              </a:spcAft>
              <a:buNone/>
            </a:pPr>
            <a:r>
              <a:rPr lang="en">
                <a:solidFill>
                  <a:schemeClr val="dk1"/>
                </a:solidFill>
              </a:rPr>
              <a:t>​</a:t>
            </a:r>
            <a:r>
              <a:rPr b="1" lang="en">
                <a:solidFill>
                  <a:schemeClr val="dk1"/>
                </a:solidFill>
              </a:rPr>
              <a:t>Background</a:t>
            </a:r>
            <a:endParaRPr b="1">
              <a:solidFill>
                <a:schemeClr val="dk1"/>
              </a:solidFill>
            </a:endParaRPr>
          </a:p>
          <a:p>
            <a:pPr indent="0" lvl="0" marL="0" rtl="0" algn="l">
              <a:lnSpc>
                <a:spcPct val="115000"/>
              </a:lnSpc>
              <a:spcBef>
                <a:spcPts val="1200"/>
              </a:spcBef>
              <a:spcAft>
                <a:spcPts val="0"/>
              </a:spcAft>
              <a:buNone/>
            </a:pPr>
            <a:r>
              <a:rPr lang="en">
                <a:solidFill>
                  <a:schemeClr val="dk1"/>
                </a:solidFill>
              </a:rPr>
              <a:t>The Chicken Kitchen’s Franchise Department is interested in opening a new location in Frederick County, Maryland or Kendall County, Texas. Chicken Kitchen has a preference for communities that lean conservative, have more recent development, have higher income overall, and are younger.  Additionally, locations in the past have done well when they are near upscale fast food restaurants. Our task is to evaluate the two locations based on the criteria specified and provide a recommendation as to which location is better suited.</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Recommended Action</a:t>
            </a:r>
            <a:endParaRPr b="1">
              <a:solidFill>
                <a:schemeClr val="dk1"/>
              </a:solidFill>
            </a:endParaRPr>
          </a:p>
          <a:p>
            <a:pPr indent="0" lvl="0" marL="0" rtl="0" algn="l">
              <a:lnSpc>
                <a:spcPct val="115000"/>
              </a:lnSpc>
              <a:spcBef>
                <a:spcPts val="1200"/>
              </a:spcBef>
              <a:spcAft>
                <a:spcPts val="0"/>
              </a:spcAft>
              <a:buNone/>
            </a:pPr>
            <a:r>
              <a:rPr lang="en">
                <a:solidFill>
                  <a:schemeClr val="dk1"/>
                </a:solidFill>
              </a:rPr>
              <a:t>Of the two locations, Frederick County, Maryland seems to be the most promising based on the criteria specified. The residents generally lean conservative according to voting records for the past five elections (52.88% Republican to 43.79% Democrat). The area has experienced housing growth in the last twenty years with the addition of 28,399 new homes in the last 18 years and a projected growth of 8.8% by 2022.</a:t>
            </a:r>
            <a:endParaRPr>
              <a:solidFill>
                <a:schemeClr val="dk1"/>
              </a:solidFill>
            </a:endParaRPr>
          </a:p>
          <a:p>
            <a:pPr indent="0" lvl="0" marL="0" rtl="0" algn="l">
              <a:lnSpc>
                <a:spcPct val="115000"/>
              </a:lnSpc>
              <a:spcBef>
                <a:spcPts val="1200"/>
              </a:spcBef>
              <a:spcAft>
                <a:spcPts val="600"/>
              </a:spcAft>
              <a:buNone/>
            </a:pPr>
            <a:r>
              <a:t/>
            </a:r>
            <a:endParaRPr>
              <a:solidFill>
                <a:schemeClr val="dk1"/>
              </a:solidFill>
            </a:endParaRPr>
          </a:p>
        </p:txBody>
      </p:sp>
      <p:sp>
        <p:nvSpPr>
          <p:cNvPr id="85" name="Google Shape;85;p11"/>
          <p:cNvSpPr txBox="1"/>
          <p:nvPr>
            <p:ph idx="2" type="body"/>
          </p:nvPr>
        </p:nvSpPr>
        <p:spPr>
          <a:xfrm>
            <a:off x="6291072" y="1511800"/>
            <a:ext cx="5321700" cy="4407300"/>
          </a:xfrm>
          <a:prstGeom prst="rect">
            <a:avLst/>
          </a:prstGeom>
        </p:spPr>
        <p:txBody>
          <a:bodyPr anchorCtr="0" anchor="t" bIns="91425" lIns="91425" spcFirstLastPara="1" rIns="91425" wrap="square" tIns="0">
            <a:noAutofit/>
          </a:bodyPr>
          <a:lstStyle/>
          <a:p>
            <a:pPr indent="0" lvl="0" marL="0" rtl="0" algn="l">
              <a:lnSpc>
                <a:spcPct val="115000"/>
              </a:lnSpc>
              <a:spcBef>
                <a:spcPts val="600"/>
              </a:spcBef>
              <a:spcAft>
                <a:spcPts val="0"/>
              </a:spcAft>
              <a:buClr>
                <a:schemeClr val="dk1"/>
              </a:buClr>
              <a:buSzPts val="1100"/>
              <a:buFont typeface="Arial"/>
              <a:buNone/>
            </a:pPr>
            <a:r>
              <a:rPr lang="en">
                <a:solidFill>
                  <a:schemeClr val="dk1"/>
                </a:solidFill>
              </a:rPr>
              <a:t>Frederick county has the highest portion of residents who make $75K or more (about 58%) with the lowest portion of residents who make $25K or less (about 10%) with a median household income of $95K+. The city of Frederick, the largest in the county, has a mixture of upscale and non-upscale fast food restaurants. The population has a median age of 39.1 but the city of Frederick also contains a college campus which skews the age a bit younger (36.9). </a:t>
            </a:r>
            <a:endParaRPr>
              <a:solidFill>
                <a:schemeClr val="dk1"/>
              </a:solidFill>
            </a:endParaRPr>
          </a:p>
          <a:p>
            <a:pPr indent="0" lvl="0" marL="457200" rtl="0" algn="l">
              <a:lnSpc>
                <a:spcPct val="115000"/>
              </a:lnSpc>
              <a:spcBef>
                <a:spcPts val="1200"/>
              </a:spcBef>
              <a:spcAft>
                <a:spcPts val="0"/>
              </a:spcAft>
              <a:buNone/>
            </a:pPr>
            <a:r>
              <a:rPr b="1" lang="en" sz="1800">
                <a:solidFill>
                  <a:srgbClr val="E34A06"/>
                </a:solidFill>
              </a:rPr>
              <a:t>“there are six times as fewer housing units in Kendall than in Frederick”</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Rejected Option</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Though Kendall County was strong in some of the criteria, it was also lacking in some significant ways. The community heavily leaned conservative (79.54% Republican), had a sizable portion of high income residents (53% above $75K) with a comparable median household income ($81K+), and had a larger projected growth than Frederick County (12.7% by 2022). However, there are six times as fewer housing units in Kendall than in Frederick so while the future growth is larger, there won’t be as much impact. Additionally, the population is a bit older with the median age at 42.4. The city of Boerne, the largest in the county, has non-upscale fast food restaurants and locally owned sit-down restaurants, but few upscale fast food restaurants.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600"/>
              </a:spcBef>
              <a:spcAft>
                <a:spcPts val="2100"/>
              </a:spcAft>
              <a:buNone/>
            </a:pPr>
            <a:r>
              <a:t/>
            </a:r>
            <a:endParaRPr b="1">
              <a:solidFill>
                <a:srgbClr val="3C3D3E"/>
              </a:solidFill>
            </a:endParaRPr>
          </a:p>
        </p:txBody>
      </p:sp>
      <p:sp>
        <p:nvSpPr>
          <p:cNvPr id="86" name="Google Shape;86;p11"/>
          <p:cNvSpPr txBox="1"/>
          <p:nvPr>
            <p:ph type="title"/>
          </p:nvPr>
        </p:nvSpPr>
        <p:spPr>
          <a:xfrm>
            <a:off x="415496" y="194567"/>
            <a:ext cx="11358000" cy="763500"/>
          </a:xfrm>
          <a:prstGeom prst="rect">
            <a:avLst/>
          </a:prstGeom>
        </p:spPr>
        <p:txBody>
          <a:bodyPr anchorCtr="0" anchor="t" bIns="121875" lIns="121875" spcFirstLastPara="1" rIns="121875" wrap="square" tIns="121875">
            <a:noAutofit/>
          </a:bodyPr>
          <a:lstStyle/>
          <a:p>
            <a:pPr indent="0" lvl="0" marL="0" rtl="0" algn="l">
              <a:spcBef>
                <a:spcPts val="0"/>
              </a:spcBef>
              <a:spcAft>
                <a:spcPts val="0"/>
              </a:spcAft>
              <a:buNone/>
            </a:pPr>
            <a:r>
              <a:rPr lang="en" sz="3200">
                <a:solidFill>
                  <a:srgbClr val="E34A06"/>
                </a:solidFill>
              </a:rPr>
              <a:t>Executive Summary</a:t>
            </a:r>
            <a:endParaRPr sz="3200">
              <a:solidFill>
                <a:srgbClr val="E34A06"/>
              </a:solidFill>
            </a:endParaRPr>
          </a:p>
          <a:p>
            <a:pPr indent="0" lvl="0" marL="0" rtl="0" algn="l">
              <a:spcBef>
                <a:spcPts val="0"/>
              </a:spcBef>
              <a:spcAft>
                <a:spcPts val="0"/>
              </a:spcAft>
              <a:buNone/>
            </a:pPr>
            <a:r>
              <a:rPr lang="en" sz="3200">
                <a:solidFill>
                  <a:srgbClr val="FF9900"/>
                </a:solidFill>
              </a:rPr>
              <a:t>The Chicken Kitchen Recommendation</a:t>
            </a:r>
            <a:endParaRPr>
              <a:solidFill>
                <a:srgbClr val="FF9900"/>
              </a:solidFill>
            </a:endParaRPr>
          </a:p>
        </p:txBody>
      </p:sp>
      <p:sp>
        <p:nvSpPr>
          <p:cNvPr id="87" name="Google Shape;87;p11"/>
          <p:cNvSpPr txBox="1"/>
          <p:nvPr/>
        </p:nvSpPr>
        <p:spPr>
          <a:xfrm>
            <a:off x="641475" y="5118300"/>
            <a:ext cx="4851900" cy="1215300"/>
          </a:xfrm>
          <a:prstGeom prst="rect">
            <a:avLst/>
          </a:prstGeom>
          <a:noFill/>
          <a:ln cap="flat" cmpd="sng" w="19050">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91440" rtl="0" algn="l">
              <a:lnSpc>
                <a:spcPct val="100000"/>
              </a:lnSpc>
              <a:spcBef>
                <a:spcPts val="0"/>
              </a:spcBef>
              <a:spcAft>
                <a:spcPts val="0"/>
              </a:spcAft>
              <a:buNone/>
            </a:pPr>
            <a:r>
              <a:rPr b="1" lang="en" sz="1200"/>
              <a:t>Main Bullet Points:</a:t>
            </a:r>
            <a:endParaRPr b="1" sz="1200"/>
          </a:p>
          <a:p>
            <a:pPr indent="0" lvl="0" marL="91440" rtl="0" algn="l">
              <a:lnSpc>
                <a:spcPct val="100000"/>
              </a:lnSpc>
              <a:spcBef>
                <a:spcPts val="0"/>
              </a:spcBef>
              <a:spcAft>
                <a:spcPts val="0"/>
              </a:spcAft>
              <a:buNone/>
            </a:pPr>
            <a:r>
              <a:t/>
            </a:r>
            <a:endParaRPr b="1" sz="1200"/>
          </a:p>
          <a:p>
            <a:pPr indent="-298450" lvl="0" marL="457200" rtl="0" algn="l">
              <a:lnSpc>
                <a:spcPct val="100000"/>
              </a:lnSpc>
              <a:spcBef>
                <a:spcPts val="0"/>
              </a:spcBef>
              <a:spcAft>
                <a:spcPts val="0"/>
              </a:spcAft>
              <a:buSzPts val="1100"/>
              <a:buChar char="●"/>
            </a:pPr>
            <a:r>
              <a:rPr lang="en" sz="1100"/>
              <a:t>52.88% conservative leaning vs. 79.54% conservative leaning</a:t>
            </a:r>
            <a:endParaRPr sz="1100"/>
          </a:p>
          <a:p>
            <a:pPr indent="-298450" lvl="0" marL="457200" rtl="0" algn="l">
              <a:lnSpc>
                <a:spcPct val="100000"/>
              </a:lnSpc>
              <a:spcBef>
                <a:spcPts val="0"/>
              </a:spcBef>
              <a:spcAft>
                <a:spcPts val="0"/>
              </a:spcAft>
              <a:buSzPts val="1100"/>
              <a:buChar char="●"/>
            </a:pPr>
            <a:r>
              <a:rPr lang="en" sz="1100"/>
              <a:t>8.8% projected growth by 2022 vs 12.7% projected growth by 2022</a:t>
            </a:r>
            <a:endParaRPr sz="1100"/>
          </a:p>
          <a:p>
            <a:pPr indent="-298450" lvl="0" marL="457200" rtl="0" algn="l">
              <a:lnSpc>
                <a:spcPct val="100000"/>
              </a:lnSpc>
              <a:spcBef>
                <a:spcPts val="0"/>
              </a:spcBef>
              <a:spcAft>
                <a:spcPts val="0"/>
              </a:spcAft>
              <a:buSzPts val="1100"/>
              <a:buChar char="●"/>
            </a:pPr>
            <a:r>
              <a:rPr lang="en" sz="1100"/>
              <a:t>Median age 36.9 vs. Median age 42.4</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