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8" r:id="rId2"/>
    <p:sldId id="259" r:id="rId3"/>
    <p:sldId id="292" r:id="rId4"/>
    <p:sldId id="294" r:id="rId5"/>
    <p:sldId id="295" r:id="rId6"/>
    <p:sldId id="296" r:id="rId7"/>
    <p:sldId id="291" r:id="rId8"/>
    <p:sldId id="262" r:id="rId9"/>
    <p:sldId id="263" r:id="rId10"/>
    <p:sldId id="264" r:id="rId11"/>
    <p:sldId id="265" r:id="rId12"/>
    <p:sldId id="271" r:id="rId13"/>
    <p:sldId id="281" r:id="rId14"/>
    <p:sldId id="272" r:id="rId15"/>
    <p:sldId id="284" r:id="rId16"/>
    <p:sldId id="280" r:id="rId17"/>
    <p:sldId id="279" r:id="rId18"/>
    <p:sldId id="290" r:id="rId19"/>
    <p:sldId id="285" r:id="rId20"/>
    <p:sldId id="286" r:id="rId21"/>
    <p:sldId id="268" r:id="rId22"/>
    <p:sldId id="293" r:id="rId23"/>
    <p:sldId id="283" r:id="rId24"/>
    <p:sldId id="287" r:id="rId25"/>
    <p:sldId id="28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ophisticated Business" id="{58BEDF31-0425-40C4-87B2-EBC1798A92EE}">
          <p14:sldIdLst>
            <p14:sldId id="258"/>
            <p14:sldId id="259"/>
            <p14:sldId id="292"/>
            <p14:sldId id="294"/>
            <p14:sldId id="295"/>
            <p14:sldId id="296"/>
            <p14:sldId id="291"/>
            <p14:sldId id="262"/>
            <p14:sldId id="263"/>
            <p14:sldId id="264"/>
            <p14:sldId id="265"/>
            <p14:sldId id="271"/>
            <p14:sldId id="281"/>
            <p14:sldId id="272"/>
            <p14:sldId id="284"/>
            <p14:sldId id="280"/>
            <p14:sldId id="279"/>
            <p14:sldId id="290"/>
            <p14:sldId id="285"/>
            <p14:sldId id="286"/>
            <p14:sldId id="268"/>
            <p14:sldId id="293"/>
            <p14:sldId id="283"/>
            <p14:sldId id="287"/>
            <p14:sldId id="288"/>
          </p14:sldIdLst>
        </p14:section>
      </p14:sectionLst>
    </p:ext>
    <p:ext uri="{EFAFB233-063F-42B5-8137-9DF3F51BA10A}">
      <p15:sldGuideLst xmlns:p15="http://schemas.microsoft.com/office/powerpoint/2012/main">
        <p15:guide id="1" orient="horz" pos="933">
          <p15:clr>
            <a:srgbClr val="A4A3A4"/>
          </p15:clr>
        </p15:guide>
        <p15:guide id="2" orient="horz" pos="2961">
          <p15:clr>
            <a:srgbClr val="A4A3A4"/>
          </p15:clr>
        </p15:guide>
        <p15:guide id="3" pos="31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C9B5"/>
    <a:srgbClr val="69685B"/>
    <a:srgbClr val="FE12ED"/>
    <a:srgbClr val="66AF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90" autoAdjust="0"/>
    <p:restoredTop sz="94692" autoAdjust="0"/>
  </p:normalViewPr>
  <p:slideViewPr>
    <p:cSldViewPr snapToGrid="0" snapToObjects="1">
      <p:cViewPr varScale="1">
        <p:scale>
          <a:sx n="115" d="100"/>
          <a:sy n="115" d="100"/>
        </p:scale>
        <p:origin x="114" y="2886"/>
      </p:cViewPr>
      <p:guideLst>
        <p:guide orient="horz" pos="933"/>
        <p:guide orient="horz" pos="2961"/>
        <p:guide pos="3128"/>
      </p:guideLst>
    </p:cSldViewPr>
  </p:slid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121" d="100"/>
          <a:sy n="121" d="100"/>
        </p:scale>
        <p:origin x="-4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Sheet1!$A$2:$A$3</c:f>
              <c:strCache>
                <c:ptCount val="2"/>
                <c:pt idx="0">
                  <c:v>Category 1</c:v>
                </c:pt>
                <c:pt idx="1">
                  <c:v>Category 2</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CFE5-44B8-8F15-71F397C9D63E}"/>
            </c:ext>
          </c:extLst>
        </c:ser>
        <c:ser>
          <c:idx val="1"/>
          <c:order val="1"/>
          <c:tx>
            <c:strRef>
              <c:f>Sheet1!$C$1</c:f>
              <c:strCache>
                <c:ptCount val="1"/>
                <c:pt idx="0">
                  <c:v>Series 2</c:v>
                </c:pt>
              </c:strCache>
            </c:strRef>
          </c:tx>
          <c:spPr>
            <a:solidFill>
              <a:schemeClr val="accent2"/>
            </a:solidFill>
          </c:spPr>
          <c:invertIfNegative val="0"/>
          <c:cat>
            <c:strRef>
              <c:f>Sheet1!$A$2:$A$3</c:f>
              <c:strCache>
                <c:ptCount val="2"/>
                <c:pt idx="0">
                  <c:v>Category 1</c:v>
                </c:pt>
                <c:pt idx="1">
                  <c:v>Category 2</c:v>
                </c:pt>
              </c:strCache>
            </c:strRef>
          </c:cat>
          <c:val>
            <c:numRef>
              <c:f>Sheet1!$C$2:$C$3</c:f>
              <c:numCache>
                <c:formatCode>General</c:formatCode>
                <c:ptCount val="2"/>
                <c:pt idx="0">
                  <c:v>2.5</c:v>
                </c:pt>
                <c:pt idx="1">
                  <c:v>4.4000000000000004</c:v>
                </c:pt>
              </c:numCache>
            </c:numRef>
          </c:val>
          <c:extLst>
            <c:ext xmlns:c16="http://schemas.microsoft.com/office/drawing/2014/chart" uri="{C3380CC4-5D6E-409C-BE32-E72D297353CC}">
              <c16:uniqueId val="{00000001-CFE5-44B8-8F15-71F397C9D63E}"/>
            </c:ext>
          </c:extLst>
        </c:ser>
        <c:ser>
          <c:idx val="2"/>
          <c:order val="2"/>
          <c:tx>
            <c:strRef>
              <c:f>Sheet1!$D$1</c:f>
              <c:strCache>
                <c:ptCount val="1"/>
                <c:pt idx="0">
                  <c:v>Series 3</c:v>
                </c:pt>
              </c:strCache>
            </c:strRef>
          </c:tx>
          <c:spPr>
            <a:solidFill>
              <a:schemeClr val="accent3"/>
            </a:solidFill>
          </c:spPr>
          <c:invertIfNegative val="0"/>
          <c:cat>
            <c:strRef>
              <c:f>Sheet1!$A$2:$A$3</c:f>
              <c:strCache>
                <c:ptCount val="2"/>
                <c:pt idx="0">
                  <c:v>Category 1</c:v>
                </c:pt>
                <c:pt idx="1">
                  <c:v>Category 2</c:v>
                </c:pt>
              </c:strCache>
            </c:strRef>
          </c:cat>
          <c:val>
            <c:numRef>
              <c:f>Sheet1!$D$2:$D$3</c:f>
              <c:numCache>
                <c:formatCode>General</c:formatCode>
                <c:ptCount val="2"/>
                <c:pt idx="0">
                  <c:v>3.5</c:v>
                </c:pt>
                <c:pt idx="1">
                  <c:v>5.4</c:v>
                </c:pt>
              </c:numCache>
            </c:numRef>
          </c:val>
          <c:extLst>
            <c:ext xmlns:c16="http://schemas.microsoft.com/office/drawing/2014/chart" uri="{C3380CC4-5D6E-409C-BE32-E72D297353CC}">
              <c16:uniqueId val="{00000002-CFE5-44B8-8F15-71F397C9D63E}"/>
            </c:ext>
          </c:extLst>
        </c:ser>
        <c:ser>
          <c:idx val="3"/>
          <c:order val="3"/>
          <c:tx>
            <c:strRef>
              <c:f>Sheet1!$E$1</c:f>
              <c:strCache>
                <c:ptCount val="1"/>
                <c:pt idx="0">
                  <c:v>Series 4</c:v>
                </c:pt>
              </c:strCache>
            </c:strRef>
          </c:tx>
          <c:spPr>
            <a:solidFill>
              <a:schemeClr val="accent4"/>
            </a:solidFill>
          </c:spPr>
          <c:invertIfNegative val="0"/>
          <c:cat>
            <c:strRef>
              <c:f>Sheet1!$A$2:$A$3</c:f>
              <c:strCache>
                <c:ptCount val="2"/>
                <c:pt idx="0">
                  <c:v>Category 1</c:v>
                </c:pt>
                <c:pt idx="1">
                  <c:v>Category 2</c:v>
                </c:pt>
              </c:strCache>
            </c:strRef>
          </c:cat>
          <c:val>
            <c:numRef>
              <c:f>Sheet1!$E$2:$E$3</c:f>
              <c:numCache>
                <c:formatCode>General</c:formatCode>
                <c:ptCount val="2"/>
                <c:pt idx="0">
                  <c:v>4.5</c:v>
                </c:pt>
                <c:pt idx="1">
                  <c:v>3.6</c:v>
                </c:pt>
              </c:numCache>
            </c:numRef>
          </c:val>
          <c:extLst>
            <c:ext xmlns:c16="http://schemas.microsoft.com/office/drawing/2014/chart" uri="{C3380CC4-5D6E-409C-BE32-E72D297353CC}">
              <c16:uniqueId val="{00000003-CFE5-44B8-8F15-71F397C9D63E}"/>
            </c:ext>
          </c:extLst>
        </c:ser>
        <c:ser>
          <c:idx val="4"/>
          <c:order val="4"/>
          <c:tx>
            <c:strRef>
              <c:f>Sheet1!$F$1</c:f>
              <c:strCache>
                <c:ptCount val="1"/>
                <c:pt idx="0">
                  <c:v>Series 5</c:v>
                </c:pt>
              </c:strCache>
            </c:strRef>
          </c:tx>
          <c:spPr>
            <a:solidFill>
              <a:schemeClr val="accent5"/>
            </a:solidFill>
          </c:spPr>
          <c:invertIfNegative val="0"/>
          <c:cat>
            <c:strRef>
              <c:f>Sheet1!$A$2:$A$3</c:f>
              <c:strCache>
                <c:ptCount val="2"/>
                <c:pt idx="0">
                  <c:v>Category 1</c:v>
                </c:pt>
                <c:pt idx="1">
                  <c:v>Category 2</c:v>
                </c:pt>
              </c:strCache>
            </c:strRef>
          </c:cat>
          <c:val>
            <c:numRef>
              <c:f>Sheet1!$F$2:$F$3</c:f>
              <c:numCache>
                <c:formatCode>General</c:formatCode>
                <c:ptCount val="2"/>
                <c:pt idx="0">
                  <c:v>3.1</c:v>
                </c:pt>
                <c:pt idx="1">
                  <c:v>4.5</c:v>
                </c:pt>
              </c:numCache>
            </c:numRef>
          </c:val>
          <c:extLst>
            <c:ext xmlns:c16="http://schemas.microsoft.com/office/drawing/2014/chart" uri="{C3380CC4-5D6E-409C-BE32-E72D297353CC}">
              <c16:uniqueId val="{00000004-CFE5-44B8-8F15-71F397C9D63E}"/>
            </c:ext>
          </c:extLst>
        </c:ser>
        <c:ser>
          <c:idx val="5"/>
          <c:order val="5"/>
          <c:tx>
            <c:strRef>
              <c:f>Sheet1!$G$1</c:f>
              <c:strCache>
                <c:ptCount val="1"/>
                <c:pt idx="0">
                  <c:v>Series 6</c:v>
                </c:pt>
              </c:strCache>
            </c:strRef>
          </c:tx>
          <c:spPr>
            <a:solidFill>
              <a:schemeClr val="accent6"/>
            </a:solidFill>
            <a:ln>
              <a:solidFill>
                <a:schemeClr val="accent6"/>
              </a:solidFill>
            </a:ln>
          </c:spPr>
          <c:invertIfNegative val="0"/>
          <c:cat>
            <c:strRef>
              <c:f>Sheet1!$A$2:$A$3</c:f>
              <c:strCache>
                <c:ptCount val="2"/>
                <c:pt idx="0">
                  <c:v>Category 1</c:v>
                </c:pt>
                <c:pt idx="1">
                  <c:v>Category 2</c:v>
                </c:pt>
              </c:strCache>
            </c:strRef>
          </c:cat>
          <c:val>
            <c:numRef>
              <c:f>Sheet1!$G$2:$G$3</c:f>
              <c:numCache>
                <c:formatCode>General</c:formatCode>
                <c:ptCount val="2"/>
                <c:pt idx="0">
                  <c:v>1.2</c:v>
                </c:pt>
                <c:pt idx="1">
                  <c:v>2.2999999999999998</c:v>
                </c:pt>
              </c:numCache>
            </c:numRef>
          </c:val>
          <c:extLst>
            <c:ext xmlns:c16="http://schemas.microsoft.com/office/drawing/2014/chart" uri="{C3380CC4-5D6E-409C-BE32-E72D297353CC}">
              <c16:uniqueId val="{00000005-CFE5-44B8-8F15-71F397C9D63E}"/>
            </c:ext>
          </c:extLst>
        </c:ser>
        <c:dLbls>
          <c:showLegendKey val="0"/>
          <c:showVal val="0"/>
          <c:showCatName val="0"/>
          <c:showSerName val="0"/>
          <c:showPercent val="0"/>
          <c:showBubbleSize val="0"/>
        </c:dLbls>
        <c:gapWidth val="150"/>
        <c:overlap val="-50"/>
        <c:axId val="96034816"/>
        <c:axId val="96036352"/>
      </c:barChart>
      <c:catAx>
        <c:axId val="96034816"/>
        <c:scaling>
          <c:orientation val="minMax"/>
        </c:scaling>
        <c:delete val="0"/>
        <c:axPos val="b"/>
        <c:numFmt formatCode="General" sourceLinked="0"/>
        <c:majorTickMark val="none"/>
        <c:minorTickMark val="none"/>
        <c:tickLblPos val="nextTo"/>
        <c:spPr>
          <a:ln w="57150">
            <a:solidFill>
              <a:schemeClr val="tx2"/>
            </a:solidFill>
            <a:bevel/>
          </a:ln>
        </c:spPr>
        <c:crossAx val="96036352"/>
        <c:crosses val="autoZero"/>
        <c:auto val="1"/>
        <c:lblAlgn val="ctr"/>
        <c:lblOffset val="100"/>
        <c:noMultiLvlLbl val="0"/>
      </c:catAx>
      <c:valAx>
        <c:axId val="96036352"/>
        <c:scaling>
          <c:orientation val="minMax"/>
        </c:scaling>
        <c:delete val="0"/>
        <c:axPos val="l"/>
        <c:majorGridlines>
          <c:spPr>
            <a:ln>
              <a:solidFill>
                <a:schemeClr val="tx2">
                  <a:lumMod val="20000"/>
                  <a:lumOff val="80000"/>
                </a:schemeClr>
              </a:solidFill>
            </a:ln>
          </c:spPr>
        </c:majorGridlines>
        <c:numFmt formatCode="General" sourceLinked="1"/>
        <c:majorTickMark val="in"/>
        <c:minorTickMark val="none"/>
        <c:tickLblPos val="nextTo"/>
        <c:spPr>
          <a:ln>
            <a:noFill/>
          </a:ln>
        </c:spPr>
        <c:crossAx val="96034816"/>
        <c:crosses val="autoZero"/>
        <c:crossBetween val="between"/>
      </c:valAx>
    </c:plotArea>
    <c:legend>
      <c:legendPos val="b"/>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5820-4E3A-A376-1A4D2364CEDA}"/>
            </c:ext>
          </c:extLst>
        </c:ser>
        <c:ser>
          <c:idx val="1"/>
          <c:order val="1"/>
          <c:tx>
            <c:strRef>
              <c:f>Sheet1!$C$1</c:f>
              <c:strCache>
                <c:ptCount val="1"/>
                <c:pt idx="0">
                  <c:v>Series 2</c:v>
                </c:pt>
              </c:strCache>
            </c:strRef>
          </c:tx>
          <c:spPr>
            <a:solidFill>
              <a:schemeClr val="accent2"/>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Sheet1!$C$2</c:f>
              <c:numCache>
                <c:formatCode>General</c:formatCode>
                <c:ptCount val="1"/>
                <c:pt idx="0">
                  <c:v>2.5</c:v>
                </c:pt>
              </c:numCache>
            </c:numRef>
          </c:val>
          <c:extLst>
            <c:ext xmlns:c16="http://schemas.microsoft.com/office/drawing/2014/chart" uri="{C3380CC4-5D6E-409C-BE32-E72D297353CC}">
              <c16:uniqueId val="{00000001-5820-4E3A-A376-1A4D2364CEDA}"/>
            </c:ext>
          </c:extLst>
        </c:ser>
        <c:ser>
          <c:idx val="2"/>
          <c:order val="2"/>
          <c:tx>
            <c:strRef>
              <c:f>Sheet1!$D$1</c:f>
              <c:strCache>
                <c:ptCount val="1"/>
                <c:pt idx="0">
                  <c:v>Series 3</c:v>
                </c:pt>
              </c:strCache>
            </c:strRef>
          </c:tx>
          <c:spPr>
            <a:solidFill>
              <a:schemeClr val="accent3"/>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Sheet1!$D$2</c:f>
              <c:numCache>
                <c:formatCode>General</c:formatCode>
                <c:ptCount val="1"/>
                <c:pt idx="0">
                  <c:v>3.5</c:v>
                </c:pt>
              </c:numCache>
            </c:numRef>
          </c:val>
          <c:extLst>
            <c:ext xmlns:c16="http://schemas.microsoft.com/office/drawing/2014/chart" uri="{C3380CC4-5D6E-409C-BE32-E72D297353CC}">
              <c16:uniqueId val="{00000002-5820-4E3A-A376-1A4D2364CEDA}"/>
            </c:ext>
          </c:extLst>
        </c:ser>
        <c:ser>
          <c:idx val="3"/>
          <c:order val="3"/>
          <c:tx>
            <c:strRef>
              <c:f>Sheet1!$E$1</c:f>
              <c:strCache>
                <c:ptCount val="1"/>
                <c:pt idx="0">
                  <c:v>Series 4</c:v>
                </c:pt>
              </c:strCache>
            </c:strRef>
          </c:tx>
          <c:spPr>
            <a:solidFill>
              <a:schemeClr val="accent4"/>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Sheet1!$E$2</c:f>
              <c:numCache>
                <c:formatCode>General</c:formatCode>
                <c:ptCount val="1"/>
                <c:pt idx="0">
                  <c:v>4.5</c:v>
                </c:pt>
              </c:numCache>
            </c:numRef>
          </c:val>
          <c:extLst>
            <c:ext xmlns:c16="http://schemas.microsoft.com/office/drawing/2014/chart" uri="{C3380CC4-5D6E-409C-BE32-E72D297353CC}">
              <c16:uniqueId val="{00000003-5820-4E3A-A376-1A4D2364CEDA}"/>
            </c:ext>
          </c:extLst>
        </c:ser>
        <c:ser>
          <c:idx val="4"/>
          <c:order val="4"/>
          <c:tx>
            <c:strRef>
              <c:f>Sheet1!$F$1</c:f>
              <c:strCache>
                <c:ptCount val="1"/>
                <c:pt idx="0">
                  <c:v>Series 5</c:v>
                </c:pt>
              </c:strCache>
            </c:strRef>
          </c:tx>
          <c:spPr>
            <a:solidFill>
              <a:schemeClr val="accent5"/>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Sheet1!$F$2</c:f>
              <c:numCache>
                <c:formatCode>General</c:formatCode>
                <c:ptCount val="1"/>
                <c:pt idx="0">
                  <c:v>3.1</c:v>
                </c:pt>
              </c:numCache>
            </c:numRef>
          </c:val>
          <c:extLst>
            <c:ext xmlns:c16="http://schemas.microsoft.com/office/drawing/2014/chart" uri="{C3380CC4-5D6E-409C-BE32-E72D297353CC}">
              <c16:uniqueId val="{00000004-5820-4E3A-A376-1A4D2364CEDA}"/>
            </c:ext>
          </c:extLst>
        </c:ser>
        <c:ser>
          <c:idx val="5"/>
          <c:order val="5"/>
          <c:tx>
            <c:strRef>
              <c:f>Sheet1!$G$1</c:f>
              <c:strCache>
                <c:ptCount val="1"/>
                <c:pt idx="0">
                  <c:v>Series 6</c:v>
                </c:pt>
              </c:strCache>
            </c:strRef>
          </c:tx>
          <c:spPr>
            <a:solidFill>
              <a:schemeClr val="accent6"/>
            </a:solidFill>
            <a:ln>
              <a:solidFill>
                <a:schemeClr val="accent6"/>
              </a:solidFill>
            </a:ln>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5820-4E3A-A376-1A4D2364CEDA}"/>
            </c:ext>
          </c:extLst>
        </c:ser>
        <c:dLbls>
          <c:showLegendKey val="0"/>
          <c:showVal val="0"/>
          <c:showCatName val="0"/>
          <c:showSerName val="0"/>
          <c:showPercent val="0"/>
          <c:showBubbleSize val="0"/>
        </c:dLbls>
        <c:gapWidth val="150"/>
        <c:overlap val="-50"/>
        <c:axId val="96560640"/>
        <c:axId val="96562176"/>
      </c:barChart>
      <c:catAx>
        <c:axId val="96560640"/>
        <c:scaling>
          <c:orientation val="minMax"/>
        </c:scaling>
        <c:delete val="0"/>
        <c:axPos val="b"/>
        <c:numFmt formatCode="General" sourceLinked="0"/>
        <c:majorTickMark val="none"/>
        <c:minorTickMark val="none"/>
        <c:tickLblPos val="nextTo"/>
        <c:spPr>
          <a:ln w="57150">
            <a:solidFill>
              <a:schemeClr val="tx2"/>
            </a:solidFill>
            <a:bevel/>
          </a:ln>
        </c:spPr>
        <c:crossAx val="96562176"/>
        <c:crosses val="autoZero"/>
        <c:auto val="1"/>
        <c:lblAlgn val="ctr"/>
        <c:lblOffset val="100"/>
        <c:noMultiLvlLbl val="0"/>
      </c:catAx>
      <c:valAx>
        <c:axId val="96562176"/>
        <c:scaling>
          <c:orientation val="minMax"/>
        </c:scaling>
        <c:delete val="0"/>
        <c:axPos val="l"/>
        <c:majorGridlines>
          <c:spPr>
            <a:ln>
              <a:solidFill>
                <a:schemeClr val="tx2">
                  <a:lumMod val="20000"/>
                  <a:lumOff val="80000"/>
                </a:schemeClr>
              </a:solidFill>
            </a:ln>
          </c:spPr>
        </c:majorGridlines>
        <c:numFmt formatCode="General" sourceLinked="1"/>
        <c:majorTickMark val="in"/>
        <c:minorTickMark val="none"/>
        <c:tickLblPos val="nextTo"/>
        <c:spPr>
          <a:ln>
            <a:noFill/>
          </a:ln>
        </c:spPr>
        <c:crossAx val="96560640"/>
        <c:crosses val="autoZero"/>
        <c:crossBetween val="between"/>
      </c:valAx>
    </c:plotArea>
    <c:legend>
      <c:legendPos val="b"/>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7C9-469E-A7EE-89C44BC0F869}"/>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7C9-469E-A7EE-89C44BC0F869}"/>
            </c:ext>
          </c:extLst>
        </c:ser>
        <c:ser>
          <c:idx val="2"/>
          <c:order val="2"/>
          <c:tx>
            <c:strRef>
              <c:f>Sheet1!$D$1</c:f>
              <c:strCache>
                <c:ptCount val="1"/>
                <c:pt idx="0">
                  <c:v>Series 3</c:v>
                </c:pt>
              </c:strCache>
            </c:strRef>
          </c:tx>
          <c:spPr>
            <a:solidFill>
              <a:schemeClr val="accent3"/>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7C9-469E-A7EE-89C44BC0F869}"/>
            </c:ext>
          </c:extLst>
        </c:ser>
        <c:ser>
          <c:idx val="3"/>
          <c:order val="3"/>
          <c:tx>
            <c:strRef>
              <c:f>Sheet1!$E$1</c:f>
              <c:strCache>
                <c:ptCount val="1"/>
                <c:pt idx="0">
                  <c:v>Series 4</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3-77C9-469E-A7EE-89C44BC0F869}"/>
            </c:ext>
          </c:extLst>
        </c:ser>
        <c:ser>
          <c:idx val="4"/>
          <c:order val="4"/>
          <c:tx>
            <c:strRef>
              <c:f>Sheet1!$F$1</c:f>
              <c:strCache>
                <c:ptCount val="1"/>
                <c:pt idx="0">
                  <c:v>Series 5</c:v>
                </c:pt>
              </c:strCache>
            </c:strRef>
          </c:tx>
          <c:spPr>
            <a:solidFill>
              <a:schemeClr val="accent5"/>
            </a:solidFill>
          </c:spPr>
          <c:invertIfNegative val="0"/>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4-77C9-469E-A7EE-89C44BC0F869}"/>
            </c:ext>
          </c:extLst>
        </c:ser>
        <c:ser>
          <c:idx val="5"/>
          <c:order val="5"/>
          <c:tx>
            <c:strRef>
              <c:f>Sheet1!$G$1</c:f>
              <c:strCache>
                <c:ptCount val="1"/>
                <c:pt idx="0">
                  <c:v>Series 6</c:v>
                </c:pt>
              </c:strCache>
            </c:strRef>
          </c:tx>
          <c:spPr>
            <a:solidFill>
              <a:schemeClr val="accent6"/>
            </a:solidFill>
            <a:ln>
              <a:noFill/>
            </a:ln>
          </c:spPr>
          <c:invertIfNegative val="0"/>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5-77C9-469E-A7EE-89C44BC0F869}"/>
            </c:ext>
          </c:extLst>
        </c:ser>
        <c:dLbls>
          <c:showLegendKey val="0"/>
          <c:showVal val="0"/>
          <c:showCatName val="0"/>
          <c:showSerName val="0"/>
          <c:showPercent val="0"/>
          <c:showBubbleSize val="0"/>
        </c:dLbls>
        <c:gapWidth val="150"/>
        <c:overlap val="100"/>
        <c:axId val="113144576"/>
        <c:axId val="113146112"/>
      </c:barChart>
      <c:catAx>
        <c:axId val="113144576"/>
        <c:scaling>
          <c:orientation val="minMax"/>
        </c:scaling>
        <c:delete val="0"/>
        <c:axPos val="b"/>
        <c:numFmt formatCode="General" sourceLinked="0"/>
        <c:majorTickMark val="none"/>
        <c:minorTickMark val="none"/>
        <c:tickLblPos val="nextTo"/>
        <c:spPr>
          <a:ln w="57150">
            <a:solidFill>
              <a:schemeClr val="tx2"/>
            </a:solidFill>
            <a:bevel/>
          </a:ln>
        </c:spPr>
        <c:crossAx val="113146112"/>
        <c:crosses val="autoZero"/>
        <c:auto val="1"/>
        <c:lblAlgn val="ctr"/>
        <c:lblOffset val="100"/>
        <c:noMultiLvlLbl val="0"/>
      </c:catAx>
      <c:valAx>
        <c:axId val="113146112"/>
        <c:scaling>
          <c:orientation val="minMax"/>
        </c:scaling>
        <c:delete val="0"/>
        <c:axPos val="l"/>
        <c:majorGridlines>
          <c:spPr>
            <a:ln>
              <a:solidFill>
                <a:schemeClr val="tx2">
                  <a:lumMod val="20000"/>
                  <a:lumOff val="80000"/>
                </a:schemeClr>
              </a:solidFill>
            </a:ln>
          </c:spPr>
        </c:majorGridlines>
        <c:numFmt formatCode="General" sourceLinked="1"/>
        <c:majorTickMark val="in"/>
        <c:minorTickMark val="none"/>
        <c:tickLblPos val="nextTo"/>
        <c:spPr>
          <a:ln>
            <a:noFill/>
          </a:ln>
        </c:spPr>
        <c:crossAx val="113144576"/>
        <c:crosses val="autoZero"/>
        <c:crossBetween val="between"/>
      </c:valAx>
    </c:plotArea>
    <c:legend>
      <c:legendPos val="b"/>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2181-4F44-8270-1F29A678F839}"/>
            </c:ext>
          </c:extLst>
        </c:ser>
        <c:ser>
          <c:idx val="1"/>
          <c:order val="1"/>
          <c:tx>
            <c:strRef>
              <c:f>Sheet1!$C$1</c:f>
              <c:strCache>
                <c:ptCount val="1"/>
                <c:pt idx="0">
                  <c:v>Series 2</c:v>
                </c:pt>
              </c:strCache>
            </c:strRef>
          </c:tx>
          <c:spPr>
            <a:solidFill>
              <a:schemeClr val="accent2"/>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Sheet1!$C$2</c:f>
              <c:numCache>
                <c:formatCode>General</c:formatCode>
                <c:ptCount val="1"/>
                <c:pt idx="0">
                  <c:v>2.5</c:v>
                </c:pt>
              </c:numCache>
            </c:numRef>
          </c:val>
          <c:extLst>
            <c:ext xmlns:c16="http://schemas.microsoft.com/office/drawing/2014/chart" uri="{C3380CC4-5D6E-409C-BE32-E72D297353CC}">
              <c16:uniqueId val="{00000001-2181-4F44-8270-1F29A678F839}"/>
            </c:ext>
          </c:extLst>
        </c:ser>
        <c:ser>
          <c:idx val="2"/>
          <c:order val="2"/>
          <c:tx>
            <c:strRef>
              <c:f>Sheet1!$D$1</c:f>
              <c:strCache>
                <c:ptCount val="1"/>
                <c:pt idx="0">
                  <c:v>Series 3</c:v>
                </c:pt>
              </c:strCache>
            </c:strRef>
          </c:tx>
          <c:spPr>
            <a:solidFill>
              <a:schemeClr val="accent3"/>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Sheet1!$D$2</c:f>
              <c:numCache>
                <c:formatCode>General</c:formatCode>
                <c:ptCount val="1"/>
                <c:pt idx="0">
                  <c:v>3.5</c:v>
                </c:pt>
              </c:numCache>
            </c:numRef>
          </c:val>
          <c:extLst>
            <c:ext xmlns:c16="http://schemas.microsoft.com/office/drawing/2014/chart" uri="{C3380CC4-5D6E-409C-BE32-E72D297353CC}">
              <c16:uniqueId val="{00000002-2181-4F44-8270-1F29A678F839}"/>
            </c:ext>
          </c:extLst>
        </c:ser>
        <c:ser>
          <c:idx val="3"/>
          <c:order val="3"/>
          <c:tx>
            <c:strRef>
              <c:f>Sheet1!$E$1</c:f>
              <c:strCache>
                <c:ptCount val="1"/>
                <c:pt idx="0">
                  <c:v>Series 4</c:v>
                </c:pt>
              </c:strCache>
            </c:strRef>
          </c:tx>
          <c:spPr>
            <a:solidFill>
              <a:schemeClr val="accent4"/>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Sheet1!$E$2</c:f>
              <c:numCache>
                <c:formatCode>General</c:formatCode>
                <c:ptCount val="1"/>
                <c:pt idx="0">
                  <c:v>4.5</c:v>
                </c:pt>
              </c:numCache>
            </c:numRef>
          </c:val>
          <c:extLst>
            <c:ext xmlns:c16="http://schemas.microsoft.com/office/drawing/2014/chart" uri="{C3380CC4-5D6E-409C-BE32-E72D297353CC}">
              <c16:uniqueId val="{00000003-2181-4F44-8270-1F29A678F839}"/>
            </c:ext>
          </c:extLst>
        </c:ser>
        <c:ser>
          <c:idx val="4"/>
          <c:order val="4"/>
          <c:tx>
            <c:strRef>
              <c:f>Sheet1!$F$1</c:f>
              <c:strCache>
                <c:ptCount val="1"/>
                <c:pt idx="0">
                  <c:v>Series 5</c:v>
                </c:pt>
              </c:strCache>
            </c:strRef>
          </c:tx>
          <c:spPr>
            <a:solidFill>
              <a:schemeClr val="accent5"/>
            </a:solidFill>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Sheet1!$F$2</c:f>
              <c:numCache>
                <c:formatCode>General</c:formatCode>
                <c:ptCount val="1"/>
                <c:pt idx="0">
                  <c:v>3.1</c:v>
                </c:pt>
              </c:numCache>
            </c:numRef>
          </c:val>
          <c:extLst>
            <c:ext xmlns:c16="http://schemas.microsoft.com/office/drawing/2014/chart" uri="{C3380CC4-5D6E-409C-BE32-E72D297353CC}">
              <c16:uniqueId val="{00000004-2181-4F44-8270-1F29A678F839}"/>
            </c:ext>
          </c:extLst>
        </c:ser>
        <c:ser>
          <c:idx val="5"/>
          <c:order val="5"/>
          <c:tx>
            <c:strRef>
              <c:f>Sheet1!$G$1</c:f>
              <c:strCache>
                <c:ptCount val="1"/>
                <c:pt idx="0">
                  <c:v>Series 6</c:v>
                </c:pt>
              </c:strCache>
            </c:strRef>
          </c:tx>
          <c:spPr>
            <a:solidFill>
              <a:schemeClr val="accent6"/>
            </a:solidFill>
            <a:ln>
              <a:solidFill>
                <a:schemeClr val="accent6"/>
              </a:solidFill>
            </a:ln>
          </c:spPr>
          <c:invertIfNegative val="0"/>
          <c:dLbls>
            <c:spPr>
              <a:noFill/>
              <a:ln>
                <a:noFill/>
              </a:ln>
              <a:effectLst/>
            </c:spPr>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2181-4F44-8270-1F29A678F839}"/>
            </c:ext>
          </c:extLst>
        </c:ser>
        <c:dLbls>
          <c:showLegendKey val="0"/>
          <c:showVal val="0"/>
          <c:showCatName val="0"/>
          <c:showSerName val="0"/>
          <c:showPercent val="0"/>
          <c:showBubbleSize val="0"/>
        </c:dLbls>
        <c:gapWidth val="150"/>
        <c:overlap val="-15"/>
        <c:axId val="123658240"/>
        <c:axId val="123659776"/>
      </c:barChart>
      <c:catAx>
        <c:axId val="123658240"/>
        <c:scaling>
          <c:orientation val="minMax"/>
        </c:scaling>
        <c:delete val="0"/>
        <c:axPos val="l"/>
        <c:numFmt formatCode="General" sourceLinked="0"/>
        <c:majorTickMark val="none"/>
        <c:minorTickMark val="none"/>
        <c:tickLblPos val="nextTo"/>
        <c:spPr>
          <a:ln w="57150">
            <a:solidFill>
              <a:schemeClr val="tx2"/>
            </a:solidFill>
            <a:bevel/>
          </a:ln>
        </c:spPr>
        <c:crossAx val="123659776"/>
        <c:crosses val="autoZero"/>
        <c:auto val="1"/>
        <c:lblAlgn val="ctr"/>
        <c:lblOffset val="100"/>
        <c:noMultiLvlLbl val="0"/>
      </c:catAx>
      <c:valAx>
        <c:axId val="123659776"/>
        <c:scaling>
          <c:orientation val="minMax"/>
        </c:scaling>
        <c:delete val="0"/>
        <c:axPos val="b"/>
        <c:majorGridlines>
          <c:spPr>
            <a:ln>
              <a:solidFill>
                <a:schemeClr val="tx2">
                  <a:lumMod val="20000"/>
                  <a:lumOff val="80000"/>
                </a:schemeClr>
              </a:solidFill>
            </a:ln>
          </c:spPr>
        </c:majorGridlines>
        <c:numFmt formatCode="General" sourceLinked="1"/>
        <c:majorTickMark val="in"/>
        <c:minorTickMark val="none"/>
        <c:tickLblPos val="nextTo"/>
        <c:spPr>
          <a:ln>
            <a:noFill/>
          </a:ln>
        </c:spPr>
        <c:crossAx val="123658240"/>
        <c:crosses val="autoZero"/>
        <c:crossBetween val="between"/>
      </c:valAx>
    </c:plotArea>
    <c:legend>
      <c:legendPos val="b"/>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c:v>
                </c:pt>
                <c:pt idx="1">
                  <c:v>2</c:v>
                </c:pt>
                <c:pt idx="2">
                  <c:v>3</c:v>
                </c:pt>
                <c:pt idx="3">
                  <c:v>4</c:v>
                </c:pt>
              </c:numCache>
            </c:numRef>
          </c:val>
          <c:smooth val="0"/>
          <c:extLst>
            <c:ext xmlns:c16="http://schemas.microsoft.com/office/drawing/2014/chart" uri="{C3380CC4-5D6E-409C-BE32-E72D297353CC}">
              <c16:uniqueId val="{00000000-C72F-4806-9241-AE63B93DA060}"/>
            </c:ext>
          </c:extLst>
        </c:ser>
        <c:ser>
          <c:idx val="1"/>
          <c:order val="1"/>
          <c:tx>
            <c:strRef>
              <c:f>Sheet1!$C$1</c:f>
              <c:strCache>
                <c:ptCount val="1"/>
                <c:pt idx="0">
                  <c:v>Series 2</c:v>
                </c:pt>
              </c:strCache>
            </c:strRef>
          </c:tx>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c:v>
                </c:pt>
                <c:pt idx="1">
                  <c:v>3</c:v>
                </c:pt>
                <c:pt idx="2">
                  <c:v>4</c:v>
                </c:pt>
                <c:pt idx="3">
                  <c:v>5</c:v>
                </c:pt>
              </c:numCache>
            </c:numRef>
          </c:val>
          <c:smooth val="0"/>
          <c:extLst>
            <c:ext xmlns:c16="http://schemas.microsoft.com/office/drawing/2014/chart" uri="{C3380CC4-5D6E-409C-BE32-E72D297353CC}">
              <c16:uniqueId val="{00000001-C72F-4806-9241-AE63B93DA060}"/>
            </c:ext>
          </c:extLst>
        </c:ser>
        <c:ser>
          <c:idx val="2"/>
          <c:order val="2"/>
          <c:tx>
            <c:strRef>
              <c:f>Sheet1!$D$1</c:f>
              <c:strCache>
                <c:ptCount val="1"/>
                <c:pt idx="0">
                  <c:v>Series 3</c:v>
                </c:pt>
              </c:strCache>
            </c:strRef>
          </c:tx>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3</c:v>
                </c:pt>
                <c:pt idx="1">
                  <c:v>4</c:v>
                </c:pt>
                <c:pt idx="2">
                  <c:v>5</c:v>
                </c:pt>
                <c:pt idx="3">
                  <c:v>6</c:v>
                </c:pt>
              </c:numCache>
            </c:numRef>
          </c:val>
          <c:smooth val="0"/>
          <c:extLst>
            <c:ext xmlns:c16="http://schemas.microsoft.com/office/drawing/2014/chart" uri="{C3380CC4-5D6E-409C-BE32-E72D297353CC}">
              <c16:uniqueId val="{00000002-C72F-4806-9241-AE63B93DA060}"/>
            </c:ext>
          </c:extLst>
        </c:ser>
        <c:ser>
          <c:idx val="3"/>
          <c:order val="3"/>
          <c:tx>
            <c:strRef>
              <c:f>Sheet1!$E$1</c:f>
              <c:strCache>
                <c:ptCount val="1"/>
                <c:pt idx="0">
                  <c:v>Series 4</c:v>
                </c:pt>
              </c:strCache>
            </c:strRef>
          </c:tx>
          <c:marker>
            <c:symbol val="none"/>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4</c:v>
                </c:pt>
                <c:pt idx="1">
                  <c:v>5</c:v>
                </c:pt>
                <c:pt idx="2">
                  <c:v>6</c:v>
                </c:pt>
                <c:pt idx="3">
                  <c:v>7</c:v>
                </c:pt>
              </c:numCache>
            </c:numRef>
          </c:val>
          <c:smooth val="0"/>
          <c:extLst>
            <c:ext xmlns:c16="http://schemas.microsoft.com/office/drawing/2014/chart" uri="{C3380CC4-5D6E-409C-BE32-E72D297353CC}">
              <c16:uniqueId val="{00000003-C72F-4806-9241-AE63B93DA060}"/>
            </c:ext>
          </c:extLst>
        </c:ser>
        <c:ser>
          <c:idx val="4"/>
          <c:order val="4"/>
          <c:tx>
            <c:strRef>
              <c:f>Sheet1!$F$1</c:f>
              <c:strCache>
                <c:ptCount val="1"/>
                <c:pt idx="0">
                  <c:v>Series 5</c:v>
                </c:pt>
              </c:strCache>
            </c:strRef>
          </c:tx>
          <c:marker>
            <c:symbol val="none"/>
          </c:marker>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5</c:v>
                </c:pt>
                <c:pt idx="1">
                  <c:v>6</c:v>
                </c:pt>
                <c:pt idx="2">
                  <c:v>7</c:v>
                </c:pt>
                <c:pt idx="3">
                  <c:v>8</c:v>
                </c:pt>
              </c:numCache>
            </c:numRef>
          </c:val>
          <c:smooth val="0"/>
          <c:extLst>
            <c:ext xmlns:c16="http://schemas.microsoft.com/office/drawing/2014/chart" uri="{C3380CC4-5D6E-409C-BE32-E72D297353CC}">
              <c16:uniqueId val="{00000004-C72F-4806-9241-AE63B93DA060}"/>
            </c:ext>
          </c:extLst>
        </c:ser>
        <c:ser>
          <c:idx val="5"/>
          <c:order val="5"/>
          <c:tx>
            <c:strRef>
              <c:f>Sheet1!$G$1</c:f>
              <c:strCache>
                <c:ptCount val="1"/>
                <c:pt idx="0">
                  <c:v>Series 6</c:v>
                </c:pt>
              </c:strCache>
            </c:strRef>
          </c:tx>
          <c:spPr>
            <a:ln>
              <a:solidFill>
                <a:schemeClr val="accent6"/>
              </a:solidFill>
            </a:ln>
          </c:spPr>
          <c:marker>
            <c:symbol val="none"/>
          </c:marker>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6</c:v>
                </c:pt>
                <c:pt idx="1">
                  <c:v>7</c:v>
                </c:pt>
                <c:pt idx="2">
                  <c:v>8</c:v>
                </c:pt>
                <c:pt idx="3">
                  <c:v>9</c:v>
                </c:pt>
              </c:numCache>
            </c:numRef>
          </c:val>
          <c:smooth val="0"/>
          <c:extLst>
            <c:ext xmlns:c16="http://schemas.microsoft.com/office/drawing/2014/chart" uri="{C3380CC4-5D6E-409C-BE32-E72D297353CC}">
              <c16:uniqueId val="{00000005-C72F-4806-9241-AE63B93DA060}"/>
            </c:ext>
          </c:extLst>
        </c:ser>
        <c:dLbls>
          <c:showLegendKey val="0"/>
          <c:showVal val="0"/>
          <c:showCatName val="0"/>
          <c:showSerName val="0"/>
          <c:showPercent val="0"/>
          <c:showBubbleSize val="0"/>
        </c:dLbls>
        <c:smooth val="0"/>
        <c:axId val="158156288"/>
        <c:axId val="158157824"/>
      </c:lineChart>
      <c:catAx>
        <c:axId val="158156288"/>
        <c:scaling>
          <c:orientation val="minMax"/>
        </c:scaling>
        <c:delete val="0"/>
        <c:axPos val="b"/>
        <c:numFmt formatCode="General" sourceLinked="0"/>
        <c:majorTickMark val="none"/>
        <c:minorTickMark val="none"/>
        <c:tickLblPos val="nextTo"/>
        <c:spPr>
          <a:ln w="57150">
            <a:solidFill>
              <a:schemeClr val="tx2"/>
            </a:solidFill>
            <a:bevel/>
          </a:ln>
        </c:spPr>
        <c:crossAx val="158157824"/>
        <c:crosses val="autoZero"/>
        <c:auto val="1"/>
        <c:lblAlgn val="ctr"/>
        <c:lblOffset val="100"/>
        <c:noMultiLvlLbl val="0"/>
      </c:catAx>
      <c:valAx>
        <c:axId val="158157824"/>
        <c:scaling>
          <c:orientation val="minMax"/>
        </c:scaling>
        <c:delete val="0"/>
        <c:axPos val="l"/>
        <c:majorGridlines>
          <c:spPr>
            <a:ln>
              <a:solidFill>
                <a:schemeClr val="tx2">
                  <a:lumMod val="20000"/>
                  <a:lumOff val="80000"/>
                </a:schemeClr>
              </a:solidFill>
            </a:ln>
          </c:spPr>
        </c:majorGridlines>
        <c:numFmt formatCode="General" sourceLinked="1"/>
        <c:majorTickMark val="in"/>
        <c:minorTickMark val="none"/>
        <c:tickLblPos val="nextTo"/>
        <c:spPr>
          <a:ln>
            <a:noFill/>
          </a:ln>
        </c:spPr>
        <c:crossAx val="158156288"/>
        <c:crosses val="autoZero"/>
        <c:crossBetween val="between"/>
      </c:valAx>
    </c:plotArea>
    <c:legend>
      <c:legendPos val="b"/>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 1</c:v>
                </c:pt>
              </c:strCache>
            </c:strRef>
          </c:tx>
          <c:spPr>
            <a:solidFill>
              <a:schemeClr val="accent1"/>
            </a:solidFill>
          </c:spPr>
          <c:dPt>
            <c:idx val="1"/>
            <c:bubble3D val="0"/>
            <c:spPr>
              <a:solidFill>
                <a:schemeClr val="accent2"/>
              </a:solidFill>
            </c:spPr>
            <c:extLst>
              <c:ext xmlns:c16="http://schemas.microsoft.com/office/drawing/2014/chart" uri="{C3380CC4-5D6E-409C-BE32-E72D297353CC}">
                <c16:uniqueId val="{00000001-8DDF-4D4D-91B3-A32F2E2E79E6}"/>
              </c:ext>
            </c:extLst>
          </c:dPt>
          <c:dPt>
            <c:idx val="2"/>
            <c:bubble3D val="0"/>
            <c:spPr>
              <a:solidFill>
                <a:schemeClr val="accent3"/>
              </a:solidFill>
            </c:spPr>
            <c:extLst>
              <c:ext xmlns:c16="http://schemas.microsoft.com/office/drawing/2014/chart" uri="{C3380CC4-5D6E-409C-BE32-E72D297353CC}">
                <c16:uniqueId val="{00000003-8DDF-4D4D-91B3-A32F2E2E79E6}"/>
              </c:ext>
            </c:extLst>
          </c:dPt>
          <c:dPt>
            <c:idx val="3"/>
            <c:bubble3D val="0"/>
            <c:spPr>
              <a:solidFill>
                <a:schemeClr val="accent4"/>
              </a:solidFill>
            </c:spPr>
            <c:extLst>
              <c:ext xmlns:c16="http://schemas.microsoft.com/office/drawing/2014/chart" uri="{C3380CC4-5D6E-409C-BE32-E72D297353CC}">
                <c16:uniqueId val="{00000005-8DDF-4D4D-91B3-A32F2E2E79E6}"/>
              </c:ext>
            </c:extLst>
          </c:dPt>
          <c:dPt>
            <c:idx val="4"/>
            <c:bubble3D val="0"/>
            <c:spPr>
              <a:solidFill>
                <a:schemeClr val="accent5"/>
              </a:solidFill>
            </c:spPr>
            <c:extLst>
              <c:ext xmlns:c16="http://schemas.microsoft.com/office/drawing/2014/chart" uri="{C3380CC4-5D6E-409C-BE32-E72D297353CC}">
                <c16:uniqueId val="{00000007-8DDF-4D4D-91B3-A32F2E2E79E6}"/>
              </c:ext>
            </c:extLst>
          </c:dPt>
          <c:dPt>
            <c:idx val="5"/>
            <c:bubble3D val="0"/>
            <c:spPr>
              <a:solidFill>
                <a:schemeClr val="accent6"/>
              </a:solidFill>
            </c:spPr>
            <c:extLst>
              <c:ext xmlns:c16="http://schemas.microsoft.com/office/drawing/2014/chart" uri="{C3380CC4-5D6E-409C-BE32-E72D297353CC}">
                <c16:uniqueId val="{00000009-8DDF-4D4D-91B3-A32F2E2E79E6}"/>
              </c:ext>
            </c:extLst>
          </c:dPt>
          <c:dLbls>
            <c:spPr>
              <a:noFill/>
              <a:ln>
                <a:noFill/>
              </a:ln>
              <a:effectLst/>
            </c:spPr>
            <c:txPr>
              <a:bodyPr/>
              <a:lstStyle/>
              <a:p>
                <a:pPr>
                  <a:defRPr sz="1500">
                    <a:solidFill>
                      <a:schemeClr val="bg1"/>
                    </a:solidFill>
                    <a:latin typeface="+mn-lt"/>
                  </a:defRPr>
                </a:pPr>
                <a:endParaRPr lang="en-US"/>
              </a:p>
            </c:txPr>
            <c:dLblPos val="inEnd"/>
            <c:showLegendKey val="0"/>
            <c:showVal val="0"/>
            <c:showCatName val="0"/>
            <c:showSerName val="0"/>
            <c:showPercent val="1"/>
            <c:showBubbleSize val="0"/>
            <c:showLeaderLines val="1"/>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1</c:v>
                </c:pt>
              </c:strCache>
            </c:strRef>
          </c:cat>
          <c:val>
            <c:numRef>
              <c:f>Sheet1!$B$2:$B$7</c:f>
              <c:numCache>
                <c:formatCode>General</c:formatCode>
                <c:ptCount val="6"/>
                <c:pt idx="0">
                  <c:v>4.3</c:v>
                </c:pt>
                <c:pt idx="1">
                  <c:v>2.5</c:v>
                </c:pt>
                <c:pt idx="2">
                  <c:v>3.5</c:v>
                </c:pt>
                <c:pt idx="3">
                  <c:v>4.5</c:v>
                </c:pt>
                <c:pt idx="4">
                  <c:v>3.1</c:v>
                </c:pt>
                <c:pt idx="5">
                  <c:v>1.2</c:v>
                </c:pt>
              </c:numCache>
            </c:numRef>
          </c:val>
          <c:extLst>
            <c:ext xmlns:c16="http://schemas.microsoft.com/office/drawing/2014/chart" uri="{C3380CC4-5D6E-409C-BE32-E72D297353CC}">
              <c16:uniqueId val="{0000000A-8DDF-4D4D-91B3-A32F2E2E79E6}"/>
            </c:ext>
          </c:extLst>
        </c:ser>
        <c:dLbls>
          <c:showLegendKey val="0"/>
          <c:showVal val="0"/>
          <c:showCatName val="0"/>
          <c:showSerName val="0"/>
          <c:showPercent val="0"/>
          <c:showBubbleSize val="0"/>
          <c:showLeaderLines val="1"/>
        </c:dLbls>
        <c:firstSliceAng val="0"/>
      </c:pieChart>
    </c:plotArea>
    <c:legend>
      <c:legendPos val="b"/>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noFill/>
          </c:spPr>
          <c:dPt>
            <c:idx val="0"/>
            <c:bubble3D val="0"/>
            <c:spPr>
              <a:solidFill>
                <a:schemeClr val="accent1"/>
              </a:solidFill>
            </c:spPr>
            <c:extLst>
              <c:ext xmlns:c16="http://schemas.microsoft.com/office/drawing/2014/chart" uri="{C3380CC4-5D6E-409C-BE32-E72D297353CC}">
                <c16:uniqueId val="{00000001-68C4-4351-ADBF-F9822A2A53F0}"/>
              </c:ext>
            </c:extLst>
          </c:dPt>
          <c:cat>
            <c:numRef>
              <c:f>Sheet1!$A$2:$A$3</c:f>
              <c:numCache>
                <c:formatCode>General</c:formatCode>
                <c:ptCount val="2"/>
              </c:numCache>
            </c:numRef>
          </c:cat>
          <c:val>
            <c:numRef>
              <c:f>Sheet1!$B$2:$B$3</c:f>
              <c:numCache>
                <c:formatCode>General</c:formatCode>
                <c:ptCount val="2"/>
                <c:pt idx="0">
                  <c:v>6</c:v>
                </c:pt>
                <c:pt idx="1">
                  <c:v>4</c:v>
                </c:pt>
              </c:numCache>
            </c:numRef>
          </c:val>
          <c:extLst>
            <c:ext xmlns:c16="http://schemas.microsoft.com/office/drawing/2014/chart" uri="{C3380CC4-5D6E-409C-BE32-E72D297353CC}">
              <c16:uniqueId val="{00000002-68C4-4351-ADBF-F9822A2A53F0}"/>
            </c:ext>
          </c:extLst>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noFill/>
          </c:spPr>
          <c:dPt>
            <c:idx val="0"/>
            <c:bubble3D val="0"/>
            <c:spPr>
              <a:solidFill>
                <a:schemeClr val="accent2"/>
              </a:solidFill>
            </c:spPr>
            <c:extLst>
              <c:ext xmlns:c16="http://schemas.microsoft.com/office/drawing/2014/chart" uri="{C3380CC4-5D6E-409C-BE32-E72D297353CC}">
                <c16:uniqueId val="{00000001-6FA5-428F-BCCA-18C12131165C}"/>
              </c:ext>
            </c:extLst>
          </c:dPt>
          <c:cat>
            <c:numRef>
              <c:f>Sheet1!$A$2:$A$3</c:f>
              <c:numCache>
                <c:formatCode>General</c:formatCode>
                <c:ptCount val="2"/>
              </c:numCache>
            </c:numRef>
          </c:cat>
          <c:val>
            <c:numRef>
              <c:f>Sheet1!$B$2:$B$3</c:f>
              <c:numCache>
                <c:formatCode>General</c:formatCode>
                <c:ptCount val="2"/>
                <c:pt idx="0">
                  <c:v>3.5</c:v>
                </c:pt>
                <c:pt idx="1">
                  <c:v>6.5</c:v>
                </c:pt>
              </c:numCache>
            </c:numRef>
          </c:val>
          <c:extLst>
            <c:ext xmlns:c16="http://schemas.microsoft.com/office/drawing/2014/chart" uri="{C3380CC4-5D6E-409C-BE32-E72D297353CC}">
              <c16:uniqueId val="{00000002-6FA5-428F-BCCA-18C12131165C}"/>
            </c:ext>
          </c:extLst>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noFill/>
          </c:spPr>
          <c:dPt>
            <c:idx val="0"/>
            <c:bubble3D val="0"/>
            <c:spPr>
              <a:solidFill>
                <a:schemeClr val="accent3"/>
              </a:solidFill>
            </c:spPr>
            <c:extLst>
              <c:ext xmlns:c16="http://schemas.microsoft.com/office/drawing/2014/chart" uri="{C3380CC4-5D6E-409C-BE32-E72D297353CC}">
                <c16:uniqueId val="{00000001-7CA0-47DE-ADC4-EFA05D72416A}"/>
              </c:ext>
            </c:extLst>
          </c:dPt>
          <c:cat>
            <c:numRef>
              <c:f>Sheet1!$A$2:$A$3</c:f>
              <c:numCache>
                <c:formatCode>General</c:formatCode>
                <c:ptCount val="2"/>
              </c:numCache>
            </c:numRef>
          </c:cat>
          <c:val>
            <c:numRef>
              <c:f>Sheet1!$B$2:$B$3</c:f>
              <c:numCache>
                <c:formatCode>General</c:formatCode>
                <c:ptCount val="2"/>
                <c:pt idx="0">
                  <c:v>2.5</c:v>
                </c:pt>
                <c:pt idx="1">
                  <c:v>6.5</c:v>
                </c:pt>
              </c:numCache>
            </c:numRef>
          </c:val>
          <c:extLst>
            <c:ext xmlns:c16="http://schemas.microsoft.com/office/drawing/2014/chart" uri="{C3380CC4-5D6E-409C-BE32-E72D297353CC}">
              <c16:uniqueId val="{00000002-7CA0-47DE-ADC4-EFA05D72416A}"/>
            </c:ext>
          </c:extLst>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C89EDB-3FDD-4915-A3CE-62FA29C01A32}" type="datetimeFigureOut">
              <a:rPr lang="en-US" smtClean="0"/>
              <a:t>4/12/2020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042649-1860-4D03-9360-22C2D8836B44}" type="slidenum">
              <a:rPr lang="en-US" smtClean="0"/>
              <a:t>‹#›</a:t>
            </a:fld>
            <a:endParaRPr lang="en-US"/>
          </a:p>
        </p:txBody>
      </p:sp>
    </p:spTree>
    <p:extLst>
      <p:ext uri="{BB962C8B-B14F-4D97-AF65-F5344CB8AC3E}">
        <p14:creationId xmlns:p14="http://schemas.microsoft.com/office/powerpoint/2010/main" val="63366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499FB-0CC7-453D-9493-CBDCD6D233E2}" type="datetimeFigureOut">
              <a:rPr lang="en-US" smtClean="0"/>
              <a:t>4/12/2020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76A24B-926E-40EB-9E1B-5321DC3775E5}" type="slidenum">
              <a:rPr lang="en-US" smtClean="0"/>
              <a:t>‹#›</a:t>
            </a:fld>
            <a:endParaRPr lang="en-US"/>
          </a:p>
        </p:txBody>
      </p:sp>
    </p:spTree>
    <p:extLst>
      <p:ext uri="{BB962C8B-B14F-4D97-AF65-F5344CB8AC3E}">
        <p14:creationId xmlns:p14="http://schemas.microsoft.com/office/powerpoint/2010/main" val="2167594663"/>
      </p:ext>
    </p:extLst>
  </p:cSld>
  <p:clrMap bg1="lt1" tx1="dk1" bg2="lt2" tx2="dk2" accent1="accent1" accent2="accent2" accent3="accent3" accent4="accent4" accent5="accent5" accent6="accent6" hlink="hlink" folHlink="folHlink"/>
  <p:notesStyle>
    <a:lvl1pPr marL="117475" indent="-117475" algn="l" defTabSz="91440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6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4572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45720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Freeform 2"/>
          <p:cNvSpPr/>
          <p:nvPr userDrawn="1"/>
        </p:nvSpPr>
        <p:spPr bwMode="ltGray">
          <a:xfrm>
            <a:off x="-6350" y="12700"/>
            <a:ext cx="5994400"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chemeClr val="accent1">
                  <a:alpha val="0"/>
                </a:schemeClr>
              </a:gs>
              <a:gs pos="0">
                <a:schemeClr val="accent1">
                  <a:alpha val="35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4755" y="1905001"/>
            <a:ext cx="7781756" cy="2225262"/>
          </a:xfrm>
        </p:spPr>
        <p:txBody>
          <a:bodyPr anchor="ctr"/>
          <a:lstStyle>
            <a:lvl1pPr>
              <a:defRPr sz="55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674703" y="4620890"/>
            <a:ext cx="7783445" cy="1415772"/>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78035" y="1732950"/>
            <a:ext cx="7780165"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48910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Dark">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Freeform 2"/>
          <p:cNvSpPr/>
          <p:nvPr userDrawn="1"/>
        </p:nvSpPr>
        <p:spPr bwMode="ltGray">
          <a:xfrm>
            <a:off x="-6350" y="12700"/>
            <a:ext cx="5994400"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chemeClr val="accent1">
                  <a:alpha val="0"/>
                </a:schemeClr>
              </a:gs>
              <a:gs pos="0">
                <a:schemeClr val="accent1">
                  <a:alpha val="35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5319" y="1905001"/>
            <a:ext cx="7773412" cy="2225262"/>
          </a:xfrm>
        </p:spPr>
        <p:txBody>
          <a:bodyPr anchor="ctr"/>
          <a:lstStyle>
            <a:lvl1pPr>
              <a:lnSpc>
                <a:spcPct val="95000"/>
              </a:lnSpc>
              <a:defRPr sz="42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685269" y="4620890"/>
            <a:ext cx="7775100" cy="1415772"/>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83581" y="1732950"/>
            <a:ext cx="7776838"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tx2">
                    <a:lumMod val="20000"/>
                    <a:lumOff val="80000"/>
                  </a:schemeClr>
                </a:solidFill>
              </a:endParaRPr>
            </a:p>
          </p:txBody>
        </p:sp>
      </p:grpSp>
    </p:spTree>
    <p:extLst>
      <p:ext uri="{BB962C8B-B14F-4D97-AF65-F5344CB8AC3E}">
        <p14:creationId xmlns:p14="http://schemas.microsoft.com/office/powerpoint/2010/main" val="21399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905001"/>
            <a:ext cx="7775100" cy="2225262"/>
          </a:xfrm>
        </p:spPr>
        <p:txBody>
          <a:bodyPr anchor="ctr"/>
          <a:lstStyle>
            <a:lvl1pPr>
              <a:lnSpc>
                <a:spcPct val="95000"/>
              </a:lnSpc>
              <a:defRPr sz="4200">
                <a:solidFill>
                  <a:schemeClr val="tx2"/>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683581" y="4620890"/>
            <a:ext cx="7776788" cy="1415772"/>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83631" y="1732950"/>
            <a:ext cx="7776788"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3999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gu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5" name="TextBox 24"/>
          <p:cNvSpPr txBox="1"/>
          <p:nvPr userDrawn="1"/>
        </p:nvSpPr>
        <p:spPr>
          <a:xfrm>
            <a:off x="-952500" y="2959100"/>
            <a:ext cx="65" cy="332399"/>
          </a:xfrm>
          <a:prstGeom prst="rect">
            <a:avLst/>
          </a:prstGeom>
          <a:noFill/>
        </p:spPr>
        <p:txBody>
          <a:bodyPr wrap="none" lIns="0" tIns="0" rIns="0" bIns="0" rtlCol="0">
            <a:spAutoFit/>
          </a:bodyPr>
          <a:lstStyle/>
          <a:p>
            <a:pPr>
              <a:lnSpc>
                <a:spcPct val="120000"/>
              </a:lnSpc>
            </a:pPr>
            <a:endParaRPr lang="en-US" dirty="0">
              <a:solidFill>
                <a:schemeClr val="tx2"/>
              </a:solidFill>
            </a:endParaRPr>
          </a:p>
        </p:txBody>
      </p:sp>
      <p:sp>
        <p:nvSpPr>
          <p:cNvPr id="37" name="Text Placeholder 31"/>
          <p:cNvSpPr>
            <a:spLocks noGrp="1"/>
          </p:cNvSpPr>
          <p:nvPr>
            <p:ph type="body" sz="quarter" idx="10"/>
          </p:nvPr>
        </p:nvSpPr>
        <p:spPr>
          <a:xfrm>
            <a:off x="6167762" y="2904236"/>
            <a:ext cx="2301535" cy="2746756"/>
          </a:xfrm>
        </p:spPr>
        <p:txBody>
          <a:bodyPr/>
          <a:lstStyle>
            <a:lvl1pPr marL="0" indent="0">
              <a:spcBef>
                <a:spcPts val="0"/>
              </a:spcBef>
              <a:spcAft>
                <a:spcPts val="0"/>
              </a:spcAft>
              <a:defRPr lang="en-US" sz="1700" dirty="0" smtClean="0">
                <a:solidFill>
                  <a:schemeClr val="accent1"/>
                </a:solidFill>
                <a:latin typeface="Franklin Gothic Demi Cond" panose="020B0706030402020204" pitchFamily="34" charset="0"/>
              </a:defRPr>
            </a:lvl1pPr>
            <a:lvl2pPr marL="0" indent="0">
              <a:lnSpc>
                <a:spcPct val="110000"/>
              </a:lnSpc>
              <a:spcBef>
                <a:spcPts val="0"/>
              </a:spcBef>
              <a:spcAft>
                <a:spcPts val="0"/>
              </a:spcAft>
              <a:buFont typeface="Arial" panose="020B0604020202020204" pitchFamily="34" charset="0"/>
              <a:buChar char="​"/>
              <a:defRPr sz="1500">
                <a:solidFill>
                  <a:schemeClr val="tx2"/>
                </a:solidFill>
              </a:defRPr>
            </a:lvl2pPr>
            <a:lvl3pPr marL="0" indent="0">
              <a:lnSpc>
                <a:spcPct val="110000"/>
              </a:lnSpc>
              <a:spcBef>
                <a:spcPts val="0"/>
              </a:spcBef>
              <a:spcAft>
                <a:spcPts val="0"/>
              </a:spcAft>
              <a:buFont typeface="Arial" panose="020B0604020202020204" pitchFamily="34" charset="0"/>
              <a:buChar char="​"/>
              <a:defRPr sz="1500">
                <a:solidFill>
                  <a:schemeClr val="tx2"/>
                </a:solidFill>
              </a:defRPr>
            </a:lvl3pPr>
            <a:lvl4pPr marL="0" indent="0">
              <a:lnSpc>
                <a:spcPct val="110000"/>
              </a:lnSpc>
              <a:spcBef>
                <a:spcPts val="0"/>
              </a:spcBef>
              <a:spcAft>
                <a:spcPts val="0"/>
              </a:spcAft>
              <a:buFont typeface="Arial" panose="020B0604020202020204" pitchFamily="34" charset="0"/>
              <a:buChar char="​"/>
              <a:defRPr sz="1500">
                <a:solidFill>
                  <a:schemeClr val="tx2"/>
                </a:solidFill>
              </a:defRPr>
            </a:lvl4pPr>
            <a:lvl5pPr marL="0" indent="0">
              <a:lnSpc>
                <a:spcPct val="110000"/>
              </a:lnSpc>
              <a:spcBef>
                <a:spcPts val="0"/>
              </a:spcBef>
              <a:spcAft>
                <a:spcPts val="0"/>
              </a:spcAft>
              <a:buFont typeface="Arial" panose="020B0604020202020204" pitchFamily="34" charset="0"/>
              <a:buChar char="​"/>
              <a:defRPr sz="15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hasCustomPrompt="1"/>
          </p:nvPr>
        </p:nvSpPr>
        <p:spPr>
          <a:xfrm>
            <a:off x="676656" y="2940812"/>
            <a:ext cx="4587802" cy="2946231"/>
          </a:xfrm>
        </p:spPr>
        <p:txBody>
          <a:bodyPr/>
          <a:lstStyle>
            <a:lvl1pPr marL="0" algn="r" defTabSz="914400" rtl="0" eaLnBrk="1" latinLnBrk="0" hangingPunct="1">
              <a:lnSpc>
                <a:spcPct val="70000"/>
              </a:lnSpc>
              <a:buNone/>
              <a:defRPr lang="en-US" sz="8000" kern="1200" dirty="0" smtClean="0">
                <a:solidFill>
                  <a:schemeClr val="tx2"/>
                </a:solidFill>
                <a:latin typeface="+mn-lt"/>
                <a:ea typeface="+mn-ea"/>
                <a:cs typeface="+mn-cs"/>
              </a:defRPr>
            </a:lvl1pPr>
            <a:lvl2pPr algn="r">
              <a:defRPr/>
            </a:lvl2pPr>
            <a:lvl3pPr algn="r">
              <a:defRPr/>
            </a:lvl3pPr>
            <a:lvl4pPr algn="r">
              <a:defRPr/>
            </a:lvl4pPr>
            <a:lvl5pPr algn="r">
              <a:defRPr/>
            </a:lvl5pPr>
          </a:lstStyle>
          <a:p>
            <a:pPr lvl="0"/>
            <a:r>
              <a:rPr lang="en-US" dirty="0"/>
              <a:t>Edit text</a:t>
            </a:r>
          </a:p>
        </p:txBody>
      </p:sp>
      <p:cxnSp>
        <p:nvCxnSpPr>
          <p:cNvPr id="6" name="Straight Connector 5"/>
          <p:cNvCxnSpPr/>
          <p:nvPr userDrawn="1"/>
        </p:nvCxnSpPr>
        <p:spPr>
          <a:xfrm>
            <a:off x="5717219" y="2769833"/>
            <a:ext cx="0" cy="2881159"/>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53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28"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grpSp>
        <p:nvGrpSpPr>
          <p:cNvPr id="2" name="Group 1"/>
          <p:cNvGrpSpPr/>
          <p:nvPr userDrawn="1"/>
        </p:nvGrpSpPr>
        <p:grpSpPr>
          <a:xfrm>
            <a:off x="0" y="0"/>
            <a:ext cx="9144000" cy="6908105"/>
            <a:chOff x="0" y="0"/>
            <a:chExt cx="9144000" cy="6908105"/>
          </a:xfrm>
        </p:grpSpPr>
        <p:grpSp>
          <p:nvGrpSpPr>
            <p:cNvPr id="30" name="Group 29"/>
            <p:cNvGrpSpPr/>
            <p:nvPr userDrawn="1"/>
          </p:nvGrpSpPr>
          <p:grpSpPr>
            <a:xfrm>
              <a:off x="0" y="0"/>
              <a:ext cx="9144000" cy="6858000"/>
              <a:chOff x="0" y="0"/>
              <a:chExt cx="9144000" cy="6858000"/>
            </a:xfrm>
            <a:solidFill>
              <a:schemeClr val="bg1">
                <a:lumMod val="95000"/>
              </a:schemeClr>
            </a:solidFill>
          </p:grpSpPr>
          <p:sp>
            <p:nvSpPr>
              <p:cNvPr id="46" name="Rectangle 45"/>
              <p:cNvSpPr>
                <a:spLocks noChangeAspect="1"/>
              </p:cNvSpPr>
              <p:nvPr/>
            </p:nvSpPr>
            <p:spPr>
              <a:xfrm>
                <a:off x="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sp>
            <p:nvSpPr>
              <p:cNvPr id="47" name="Rectangle 46"/>
              <p:cNvSpPr>
                <a:spLocks noChangeAspect="1"/>
              </p:cNvSpPr>
              <p:nvPr/>
            </p:nvSpPr>
            <p:spPr>
              <a:xfrm>
                <a:off x="845820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sp>
            <p:nvSpPr>
              <p:cNvPr id="48" name="Rectangle 47"/>
              <p:cNvSpPr>
                <a:spLocks noChangeAspect="1"/>
              </p:cNvSpPr>
              <p:nvPr/>
            </p:nvSpPr>
            <p:spPr>
              <a:xfrm>
                <a:off x="0" y="0"/>
                <a:ext cx="84582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sp>
            <p:nvSpPr>
              <p:cNvPr id="49" name="Rectangle 48"/>
              <p:cNvSpPr>
                <a:spLocks noChangeAspect="1"/>
              </p:cNvSpPr>
              <p:nvPr/>
            </p:nvSpPr>
            <p:spPr>
              <a:xfrm>
                <a:off x="0" y="6172200"/>
                <a:ext cx="91440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grpSp>
        <p:cxnSp>
          <p:nvCxnSpPr>
            <p:cNvPr id="31" name="Straight Connector 30"/>
            <p:cNvCxnSpPr/>
            <p:nvPr userDrawn="1"/>
          </p:nvCxnSpPr>
          <p:spPr>
            <a:xfrm flipV="1">
              <a:off x="6858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84582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3" name="Group 32"/>
            <p:cNvGrpSpPr/>
            <p:nvPr userDrawn="1"/>
          </p:nvGrpSpPr>
          <p:grpSpPr>
            <a:xfrm>
              <a:off x="5715000" y="0"/>
              <a:ext cx="457200" cy="6908105"/>
              <a:chOff x="2956470" y="50104"/>
              <a:chExt cx="457200" cy="6858001"/>
            </a:xfrm>
          </p:grpSpPr>
          <p:cxnSp>
            <p:nvCxnSpPr>
              <p:cNvPr id="44" name="Straight Connector 43"/>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userDrawn="1"/>
          </p:nvCxnSpPr>
          <p:spPr>
            <a:xfrm rot="5400000" flipV="1">
              <a:off x="4572000" y="-38862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5" name="Group 34"/>
            <p:cNvGrpSpPr/>
            <p:nvPr userDrawn="1"/>
          </p:nvGrpSpPr>
          <p:grpSpPr>
            <a:xfrm>
              <a:off x="0" y="1143000"/>
              <a:ext cx="9144000" cy="914400"/>
              <a:chOff x="0" y="1143000"/>
              <a:chExt cx="9144000" cy="914400"/>
            </a:xfrm>
          </p:grpSpPr>
          <p:cxnSp>
            <p:nvCxnSpPr>
              <p:cNvPr id="42" name="Straight Connector 41"/>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userDrawn="1"/>
          </p:nvGrpSpPr>
          <p:grpSpPr>
            <a:xfrm>
              <a:off x="0" y="2971800"/>
              <a:ext cx="9144000" cy="914400"/>
              <a:chOff x="0" y="1143000"/>
              <a:chExt cx="9144000" cy="914400"/>
            </a:xfrm>
          </p:grpSpPr>
          <p:cxnSp>
            <p:nvCxnSpPr>
              <p:cNvPr id="40" name="Straight Connector 39"/>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userDrawn="1"/>
          </p:nvGrpSpPr>
          <p:grpSpPr>
            <a:xfrm>
              <a:off x="0" y="4800602"/>
              <a:ext cx="9144000" cy="914400"/>
              <a:chOff x="0" y="1143000"/>
              <a:chExt cx="9144000" cy="914400"/>
            </a:xfrm>
          </p:grpSpPr>
          <p:cxnSp>
            <p:nvCxnSpPr>
              <p:cNvPr id="38" name="Straight Connector 37"/>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userDrawn="1"/>
          </p:nvGrpSpPr>
          <p:grpSpPr>
            <a:xfrm>
              <a:off x="2971800" y="0"/>
              <a:ext cx="457200" cy="6908105"/>
              <a:chOff x="2956470" y="50104"/>
              <a:chExt cx="457200" cy="6858001"/>
            </a:xfrm>
          </p:grpSpPr>
          <p:cxnSp>
            <p:nvCxnSpPr>
              <p:cNvPr id="51" name="Straight Connector 50"/>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8886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97180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30" name="Text Placeholder 29"/>
          <p:cNvSpPr>
            <a:spLocks noGrp="1"/>
          </p:cNvSpPr>
          <p:nvPr>
            <p:ph type="body" sz="quarter" idx="11" hasCustomPrompt="1"/>
          </p:nvPr>
        </p:nvSpPr>
        <p:spPr>
          <a:xfrm>
            <a:off x="685800" y="294835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22"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4" name="Text Placeholder 3"/>
          <p:cNvSpPr>
            <a:spLocks noGrp="1"/>
          </p:cNvSpPr>
          <p:nvPr>
            <p:ph type="body" sz="half" idx="29" hasCustomPrompt="1"/>
          </p:nvPr>
        </p:nvSpPr>
        <p:spPr>
          <a:xfrm>
            <a:off x="1618130" y="3886205"/>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5" name="Text Placeholder 29"/>
          <p:cNvSpPr>
            <a:spLocks noGrp="1"/>
          </p:cNvSpPr>
          <p:nvPr>
            <p:ph type="body" sz="quarter" idx="30" hasCustomPrompt="1"/>
          </p:nvPr>
        </p:nvSpPr>
        <p:spPr>
          <a:xfrm>
            <a:off x="685800" y="3862758"/>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96" name="Text Placeholder 3"/>
          <p:cNvSpPr>
            <a:spLocks noGrp="1"/>
          </p:cNvSpPr>
          <p:nvPr>
            <p:ph type="body" sz="half" idx="31" hasCustomPrompt="1"/>
          </p:nvPr>
        </p:nvSpPr>
        <p:spPr>
          <a:xfrm>
            <a:off x="1618130" y="480061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7" name="Text Placeholder 29"/>
          <p:cNvSpPr>
            <a:spLocks noGrp="1"/>
          </p:cNvSpPr>
          <p:nvPr>
            <p:ph type="body" sz="quarter" idx="32" hasCustomPrompt="1"/>
          </p:nvPr>
        </p:nvSpPr>
        <p:spPr>
          <a:xfrm>
            <a:off x="685800" y="477716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98" name="Text Placeholder 3"/>
          <p:cNvSpPr>
            <a:spLocks noGrp="1"/>
          </p:cNvSpPr>
          <p:nvPr>
            <p:ph type="body" sz="half" idx="33" hasCustomPrompt="1"/>
          </p:nvPr>
        </p:nvSpPr>
        <p:spPr>
          <a:xfrm>
            <a:off x="5732930" y="297180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9" name="Text Placeholder 29"/>
          <p:cNvSpPr>
            <a:spLocks noGrp="1"/>
          </p:cNvSpPr>
          <p:nvPr>
            <p:ph type="body" sz="quarter" idx="34" hasCustomPrompt="1"/>
          </p:nvPr>
        </p:nvSpPr>
        <p:spPr>
          <a:xfrm>
            <a:off x="4800600" y="294835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100" name="Text Placeholder 3"/>
          <p:cNvSpPr>
            <a:spLocks noGrp="1"/>
          </p:cNvSpPr>
          <p:nvPr>
            <p:ph type="body" sz="half" idx="35" hasCustomPrompt="1"/>
          </p:nvPr>
        </p:nvSpPr>
        <p:spPr>
          <a:xfrm>
            <a:off x="5732930" y="3886205"/>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1" name="Text Placeholder 29"/>
          <p:cNvSpPr>
            <a:spLocks noGrp="1"/>
          </p:cNvSpPr>
          <p:nvPr>
            <p:ph type="body" sz="quarter" idx="36" hasCustomPrompt="1"/>
          </p:nvPr>
        </p:nvSpPr>
        <p:spPr>
          <a:xfrm>
            <a:off x="4800600" y="3862758"/>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102" name="Text Placeholder 3"/>
          <p:cNvSpPr>
            <a:spLocks noGrp="1"/>
          </p:cNvSpPr>
          <p:nvPr>
            <p:ph type="body" sz="half" idx="37" hasCustomPrompt="1"/>
          </p:nvPr>
        </p:nvSpPr>
        <p:spPr>
          <a:xfrm>
            <a:off x="5732930" y="480061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3" name="Text Placeholder 29"/>
          <p:cNvSpPr>
            <a:spLocks noGrp="1"/>
          </p:cNvSpPr>
          <p:nvPr>
            <p:ph type="body" sz="quarter" idx="38" hasCustomPrompt="1"/>
          </p:nvPr>
        </p:nvSpPr>
        <p:spPr>
          <a:xfrm>
            <a:off x="4800600" y="477716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Tree>
    <p:extLst>
      <p:ext uri="{BB962C8B-B14F-4D97-AF65-F5344CB8AC3E}">
        <p14:creationId xmlns:p14="http://schemas.microsoft.com/office/powerpoint/2010/main" val="3850515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5" name="Content Placeholder 13"/>
          <p:cNvSpPr>
            <a:spLocks noGrp="1"/>
          </p:cNvSpPr>
          <p:nvPr>
            <p:ph sz="quarter" idx="15"/>
          </p:nvPr>
        </p:nvSpPr>
        <p:spPr>
          <a:xfrm>
            <a:off x="685800" y="2971800"/>
            <a:ext cx="3657600" cy="27432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13"/>
          <p:cNvSpPr>
            <a:spLocks noGrp="1"/>
          </p:cNvSpPr>
          <p:nvPr>
            <p:ph sz="quarter" idx="16"/>
          </p:nvPr>
        </p:nvSpPr>
        <p:spPr>
          <a:xfrm>
            <a:off x="4800600" y="2971800"/>
            <a:ext cx="3657600" cy="27432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9" name="TextBox 38"/>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132853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971800"/>
            <a:ext cx="5029200" cy="2743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6172200" y="2971800"/>
            <a:ext cx="22860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7" name="TextBox 3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325609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971800"/>
            <a:ext cx="2286000" cy="2743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3429000" y="2971800"/>
            <a:ext cx="5029200" cy="2743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TextBox 40"/>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275175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971800"/>
            <a:ext cx="2286000" cy="2743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37"/>
          <p:cNvSpPr>
            <a:spLocks noGrp="1"/>
          </p:cNvSpPr>
          <p:nvPr>
            <p:ph sz="quarter" idx="16"/>
          </p:nvPr>
        </p:nvSpPr>
        <p:spPr>
          <a:xfrm>
            <a:off x="3429000" y="2971800"/>
            <a:ext cx="22860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Content Placeholder 37"/>
          <p:cNvSpPr>
            <a:spLocks noGrp="1"/>
          </p:cNvSpPr>
          <p:nvPr>
            <p:ph sz="quarter" idx="17"/>
          </p:nvPr>
        </p:nvSpPr>
        <p:spPr>
          <a:xfrm>
            <a:off x="6172200" y="2971800"/>
            <a:ext cx="22860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4" name="TextBox 43"/>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150287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
        <p:nvSpPr>
          <p:cNvPr id="19"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1869678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
        <p:nvSpPr>
          <p:cNvPr id="19"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hart Placeholder 3"/>
          <p:cNvSpPr>
            <a:spLocks noGrp="1"/>
          </p:cNvSpPr>
          <p:nvPr userDrawn="1">
            <p:ph type="chart" sz="quarter" idx="29" hasCustomPrompt="1"/>
          </p:nvPr>
        </p:nvSpPr>
        <p:spPr>
          <a:xfrm>
            <a:off x="685800" y="2057400"/>
            <a:ext cx="7772400" cy="4000500"/>
          </a:xfrm>
        </p:spPr>
        <p:txBody>
          <a:bodyPr/>
          <a:lstStyle>
            <a:lvl1pPr algn="ctr">
              <a:defRPr>
                <a:solidFill>
                  <a:schemeClr val="tx2"/>
                </a:solidFill>
              </a:defRPr>
            </a:lvl1pPr>
          </a:lstStyle>
          <a:p>
            <a:r>
              <a:rPr lang="en-US" dirty="0"/>
              <a:t>Click to insert chart from template</a:t>
            </a:r>
          </a:p>
        </p:txBody>
      </p:sp>
    </p:spTree>
    <p:extLst>
      <p:ext uri="{BB962C8B-B14F-4D97-AF65-F5344CB8AC3E}">
        <p14:creationId xmlns:p14="http://schemas.microsoft.com/office/powerpoint/2010/main" val="133430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290282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142999"/>
            <a:ext cx="7772400" cy="914402"/>
          </a:xfrm>
          <a:prstGeom prst="rect">
            <a:avLst/>
          </a:prstGeom>
        </p:spPr>
        <p:txBody>
          <a:bodyPr vert="horz" lIns="0" tIns="0" rIns="0" bIns="0" rtlCol="0" anchor="t">
            <a:noAutofit/>
          </a:bodyPr>
          <a:lstStyle/>
          <a:p>
            <a:r>
              <a:rPr lang="en-US" dirty="0"/>
              <a:t>click to edit</a:t>
            </a:r>
            <a:br>
              <a:rPr lang="en-US" dirty="0"/>
            </a:br>
            <a:r>
              <a:rPr lang="en-US" dirty="0"/>
              <a:t>master title style</a:t>
            </a:r>
          </a:p>
        </p:txBody>
      </p:sp>
      <p:sp>
        <p:nvSpPr>
          <p:cNvPr id="3" name="Text Placeholder 2"/>
          <p:cNvSpPr>
            <a:spLocks noGrp="1"/>
          </p:cNvSpPr>
          <p:nvPr>
            <p:ph type="body" idx="1"/>
          </p:nvPr>
        </p:nvSpPr>
        <p:spPr>
          <a:xfrm>
            <a:off x="685800" y="2971801"/>
            <a:ext cx="7772400" cy="2743201"/>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err="1"/>
              <a:t>Lkweng</a:t>
            </a:r>
            <a:endParaRPr lang="en-US" dirty="0"/>
          </a:p>
          <a:p>
            <a:pPr lvl="6"/>
            <a:r>
              <a:rPr lang="en-US" dirty="0"/>
              <a:t>;</a:t>
            </a:r>
            <a:r>
              <a:rPr lang="en-US" dirty="0" err="1"/>
              <a:t>krweng’lk</a:t>
            </a:r>
            <a:endParaRPr lang="en-US" dirty="0"/>
          </a:p>
          <a:p>
            <a:pPr lvl="7"/>
            <a:r>
              <a:rPr lang="en-US" dirty="0" err="1"/>
              <a:t>Perign</a:t>
            </a:r>
            <a:endParaRPr lang="en-US" dirty="0"/>
          </a:p>
          <a:p>
            <a:pPr lvl="8"/>
            <a:r>
              <a:rPr lang="en-US" dirty="0"/>
              <a:t>;</a:t>
            </a:r>
            <a:r>
              <a:rPr lang="en-US" dirty="0" err="1"/>
              <a:t>kwegn</a:t>
            </a:r>
            <a:r>
              <a:rPr lang="en-US" dirty="0"/>
              <a:t>’</a:t>
            </a:r>
          </a:p>
        </p:txBody>
      </p:sp>
    </p:spTree>
    <p:extLst>
      <p:ext uri="{BB962C8B-B14F-4D97-AF65-F5344CB8AC3E}">
        <p14:creationId xmlns:p14="http://schemas.microsoft.com/office/powerpoint/2010/main"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2" r:id="rId10"/>
    <p:sldLayoutId id="2147483663" r:id="rId11"/>
    <p:sldLayoutId id="2147483664" r:id="rId12"/>
    <p:sldLayoutId id="2147483656" r:id="rId13"/>
  </p:sldLayoutIdLst>
  <p:txStyles>
    <p:titleStyle>
      <a:lvl1pPr algn="l" defTabSz="914400" rtl="0" eaLnBrk="1" latinLnBrk="0" hangingPunct="1">
        <a:lnSpc>
          <a:spcPct val="85000"/>
        </a:lnSpc>
        <a:spcBef>
          <a:spcPct val="0"/>
        </a:spcBef>
        <a:buNone/>
        <a:defRPr sz="3650" kern="120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6.xml"/><Relationship Id="rId4" Type="http://schemas.openxmlformats.org/officeDocument/2006/relationships/chart" Target="../charts/char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resonate.duarte.com/#!page62"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www.slidedocs.com/"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a:t>slidedoc</a:t>
            </a:r>
            <a:r>
              <a:rPr lang="en-US" dirty="0"/>
              <a:t> cover page example</a:t>
            </a:r>
          </a:p>
        </p:txBody>
      </p:sp>
      <p:sp>
        <p:nvSpPr>
          <p:cNvPr id="9" name="Text Placeholder 8"/>
          <p:cNvSpPr>
            <a:spLocks noGrp="1"/>
          </p:cNvSpPr>
          <p:nvPr>
            <p:ph type="body" sz="quarter" idx="14"/>
          </p:nvPr>
        </p:nvSpPr>
        <p:spPr/>
        <p:txBody>
          <a:bodyPr/>
          <a:lstStyle/>
          <a:p>
            <a:r>
              <a:rPr lang="en-US" dirty="0"/>
              <a:t>Author Name</a:t>
            </a:r>
          </a:p>
          <a:p>
            <a:pPr lvl="1"/>
            <a:r>
              <a:rPr lang="en-US" dirty="0"/>
              <a:t>Position title</a:t>
            </a:r>
          </a:p>
          <a:p>
            <a:pPr lvl="1"/>
            <a:r>
              <a:rPr lang="en-US" dirty="0"/>
              <a:t>Other contact information</a:t>
            </a:r>
          </a:p>
        </p:txBody>
      </p:sp>
    </p:spTree>
    <p:extLst>
      <p:ext uri="{BB962C8B-B14F-4D97-AF65-F5344CB8AC3E}">
        <p14:creationId xmlns:p14="http://schemas.microsoft.com/office/powerpoint/2010/main" val="165075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three-column layout</a:t>
            </a:r>
          </a:p>
        </p:txBody>
      </p:sp>
      <p:sp>
        <p:nvSpPr>
          <p:cNvPr id="10" name="Content Placeholder 9"/>
          <p:cNvSpPr>
            <a:spLocks noGrp="1"/>
          </p:cNvSpPr>
          <p:nvPr>
            <p:ph sz="quarter" idx="15"/>
          </p:nvPr>
        </p:nvSpPr>
        <p:spPr/>
        <p:txBody>
          <a:bodyPr/>
          <a:lstStyle/>
          <a:p>
            <a:r>
              <a:rPr lang="en-US" dirty="0"/>
              <a:t>This large teal 16 point type is the default</a:t>
            </a:r>
          </a:p>
          <a:p>
            <a:pPr lvl="1"/>
            <a:r>
              <a:rPr lang="en-US" dirty="0"/>
              <a:t>If you set your cursor in front of the text field and hit tab once you get this gray 14 type</a:t>
            </a:r>
          </a:p>
          <a:p>
            <a:pPr lvl="2"/>
            <a:r>
              <a:rPr lang="en-US" dirty="0"/>
              <a:t>One more tab and the body copy pops up as 11 point type</a:t>
            </a:r>
          </a:p>
          <a:p>
            <a:pPr lvl="3"/>
            <a:r>
              <a:rPr lang="en-US" dirty="0"/>
              <a:t>Another tab brings up the first level bullet at a lighter 11 point type</a:t>
            </a:r>
          </a:p>
          <a:p>
            <a:pPr lvl="4"/>
            <a:r>
              <a:rPr lang="en-US" dirty="0"/>
              <a:t>The second-level bullet is also 11 point type</a:t>
            </a:r>
          </a:p>
          <a:p>
            <a:pPr lvl="4"/>
            <a:endParaRPr lang="en-US" dirty="0"/>
          </a:p>
        </p:txBody>
      </p:sp>
      <p:sp>
        <p:nvSpPr>
          <p:cNvPr id="11" name="Content Placeholder 10"/>
          <p:cNvSpPr>
            <a:spLocks noGrp="1"/>
          </p:cNvSpPr>
          <p:nvPr>
            <p:ph sz="quarter" idx="16"/>
          </p:nvPr>
        </p:nvSpPr>
        <p:spPr/>
        <p:txBody>
          <a:bodyPr/>
          <a:lstStyle/>
          <a:p>
            <a:pPr lvl="2"/>
            <a:r>
              <a:rPr lang="en-US" dirty="0"/>
              <a:t>Notice that the section identifier at the bottom of this page moved to the right and changed to section two. This is simply a graphic placed on each slide. When you want to signify that a reader is in a new section of your </a:t>
            </a:r>
            <a:r>
              <a:rPr lang="en-US" dirty="0" err="1"/>
              <a:t>slidedoc</a:t>
            </a:r>
            <a:r>
              <a:rPr lang="en-US" dirty="0"/>
              <a:t>,  slide the orange graphic and section head text over to the next segment. This graphic could be placed on every slide as a navigational device or removed all together.  </a:t>
            </a:r>
          </a:p>
        </p:txBody>
      </p:sp>
      <p:sp>
        <p:nvSpPr>
          <p:cNvPr id="12" name="Content Placeholder 11"/>
          <p:cNvSpPr>
            <a:spLocks noGrp="1"/>
          </p:cNvSpPr>
          <p:nvPr>
            <p:ph sz="quarter" idx="17"/>
          </p:nvPr>
        </p:nvSpPr>
        <p:spPr/>
        <p:txBody>
          <a:bodyPr/>
          <a:lstStyle/>
          <a:p>
            <a:pPr lvl="2">
              <a:buNone/>
            </a:pPr>
            <a:r>
              <a:rPr lang="en-US" dirty="0"/>
              <a:t>Below the section signifier is a small discreet text field where you can put reference or source material. You can have it be a live web link to the source or simply give attribution to the source you’ve cited.</a:t>
            </a:r>
          </a:p>
        </p:txBody>
      </p:sp>
      <p:sp>
        <p:nvSpPr>
          <p:cNvPr id="24" name="Text Placeholder 23"/>
          <p:cNvSpPr>
            <a:spLocks noGrp="1"/>
          </p:cNvSpPr>
          <p:nvPr>
            <p:ph type="body" idx="28"/>
          </p:nvPr>
        </p:nvSpPr>
        <p:spPr/>
        <p:txBody>
          <a:bodyPr/>
          <a:lstStyle/>
          <a:p>
            <a:r>
              <a:rPr lang="en-US" dirty="0"/>
              <a:t>structure</a:t>
            </a:r>
          </a:p>
        </p:txBody>
      </p:sp>
      <p:sp>
        <p:nvSpPr>
          <p:cNvPr id="60" name="Text Placeholder 59"/>
          <p:cNvSpPr>
            <a:spLocks noGrp="1"/>
          </p:cNvSpPr>
          <p:nvPr>
            <p:ph type="body" sz="quarter" idx="14"/>
          </p:nvPr>
        </p:nvSpPr>
        <p:spPr/>
        <p:txBody>
          <a:bodyPr/>
          <a:lstStyle/>
          <a:p>
            <a:endParaRPr lang="en-US"/>
          </a:p>
        </p:txBody>
      </p:sp>
      <p:sp>
        <p:nvSpPr>
          <p:cNvPr id="31"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34"/>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6" name="Group 35"/>
          <p:cNvGrpSpPr/>
          <p:nvPr/>
        </p:nvGrpSpPr>
        <p:grpSpPr>
          <a:xfrm>
            <a:off x="1994478" y="6165890"/>
            <a:ext cx="1229008" cy="119062"/>
            <a:chOff x="685800" y="6165890"/>
            <a:chExt cx="1229008" cy="119062"/>
          </a:xfrm>
        </p:grpSpPr>
        <p:sp>
          <p:nvSpPr>
            <p:cNvPr id="37"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9" name="TextBox 38"/>
          <p:cNvSpPr txBox="1"/>
          <p:nvPr/>
        </p:nvSpPr>
        <p:spPr>
          <a:xfrm>
            <a:off x="1994478" y="6287390"/>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02</a:t>
            </a:r>
          </a:p>
        </p:txBody>
      </p:sp>
      <p:sp>
        <p:nvSpPr>
          <p:cNvPr id="40" name="Rectangle 39"/>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1753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table</a:t>
            </a:r>
          </a:p>
        </p:txBody>
      </p:sp>
      <p:sp>
        <p:nvSpPr>
          <p:cNvPr id="15" name="Text Placeholder 14"/>
          <p:cNvSpPr>
            <a:spLocks noGrp="1"/>
          </p:cNvSpPr>
          <p:nvPr>
            <p:ph type="body" sz="quarter" idx="14"/>
          </p:nvPr>
        </p:nvSpPr>
        <p:spPr>
          <a:xfrm>
            <a:off x="685800" y="6577902"/>
            <a:ext cx="5029200" cy="134396"/>
          </a:xfrm>
        </p:spPr>
        <p:txBody>
          <a:bodyPr/>
          <a:lstStyle/>
          <a:p>
            <a:r>
              <a:rPr lang="en-US" dirty="0"/>
              <a:t>Source: Placeholder example</a:t>
            </a:r>
          </a:p>
        </p:txBody>
      </p:sp>
      <p:sp>
        <p:nvSpPr>
          <p:cNvPr id="23" name="Text Placeholder 22"/>
          <p:cNvSpPr>
            <a:spLocks noGrp="1"/>
          </p:cNvSpPr>
          <p:nvPr>
            <p:ph type="body" idx="28"/>
          </p:nvPr>
        </p:nvSpPr>
        <p:spPr/>
        <p:txBody>
          <a:bodyPr/>
          <a:lstStyle/>
          <a:p>
            <a:r>
              <a:rPr lang="en-US" dirty="0"/>
              <a:t>displaying data</a:t>
            </a:r>
          </a:p>
        </p:txBody>
      </p:sp>
      <p:graphicFrame>
        <p:nvGraphicFramePr>
          <p:cNvPr id="28" name="Table 27"/>
          <p:cNvGraphicFramePr>
            <a:graphicFrameLocks noGrp="1"/>
          </p:cNvGraphicFramePr>
          <p:nvPr>
            <p:extLst>
              <p:ext uri="{D42A27DB-BD31-4B8C-83A1-F6EECF244321}">
                <p14:modId xmlns:p14="http://schemas.microsoft.com/office/powerpoint/2010/main" val="273344433"/>
              </p:ext>
            </p:extLst>
          </p:nvPr>
        </p:nvGraphicFramePr>
        <p:xfrm>
          <a:off x="685799" y="2057396"/>
          <a:ext cx="7772400" cy="4000503"/>
        </p:xfrm>
        <a:graphic>
          <a:graphicData uri="http://schemas.openxmlformats.org/drawingml/2006/table">
            <a:tbl>
              <a:tblPr>
                <a:tableStyleId>{68D230F3-CF80-4859-8CE7-A43EE81993B5}</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88611">
                <a:tc>
                  <a:txBody>
                    <a:bodyPr/>
                    <a:lstStyle/>
                    <a:p>
                      <a:r>
                        <a:rPr lang="en-US" sz="1600" b="0" dirty="0">
                          <a:solidFill>
                            <a:schemeClr val="tx2"/>
                          </a:solidFill>
                          <a:latin typeface="Franklin Gothic Demi Cond" panose="020B0706030402020204" pitchFamily="34" charset="0"/>
                        </a:rPr>
                        <a:t>table header</a:t>
                      </a:r>
                    </a:p>
                  </a:txBody>
                  <a:tcPr marR="182880" marT="73152" marB="73152">
                    <a:lnL>
                      <a:noFill/>
                    </a:lnL>
                    <a:lnR>
                      <a:noFill/>
                    </a:lnR>
                    <a:lnT w="76200" cap="flat" cmpd="sng" algn="ctr">
                      <a:no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dirty="0">
                          <a:solidFill>
                            <a:schemeClr val="tx2"/>
                          </a:solidFill>
                          <a:latin typeface="Franklin Gothic Demi Cond" panose="020B0706030402020204" pitchFamily="34" charset="0"/>
                        </a:rPr>
                        <a:t>table header</a:t>
                      </a:r>
                    </a:p>
                  </a:txBody>
                  <a:tcPr marR="182880" marT="73152" marB="73152">
                    <a:lnL>
                      <a:noFill/>
                    </a:lnL>
                    <a:lnR>
                      <a:noFill/>
                    </a:lnR>
                    <a:lnT w="76200" cap="flat" cmpd="sng" algn="ctr">
                      <a:no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pattFill prst="dkUpDiag">
                      <a:fgClr>
                        <a:schemeClr val="tx2">
                          <a:lumMod val="20000"/>
                          <a:lumOff val="80000"/>
                        </a:schemeClr>
                      </a:fgClr>
                      <a:bgClr>
                        <a:schemeClr val="tx2">
                          <a:lumMod val="40000"/>
                          <a:lumOff val="60000"/>
                        </a:schemeClr>
                      </a:bgClr>
                    </a:pattFill>
                  </a:tcPr>
                </a:tc>
                <a:tc>
                  <a:txBody>
                    <a:bodyPr/>
                    <a:lstStyle/>
                    <a:p>
                      <a:r>
                        <a:rPr lang="en-US" sz="1600" b="0" dirty="0">
                          <a:solidFill>
                            <a:schemeClr val="tx2"/>
                          </a:solidFill>
                          <a:latin typeface="Franklin Gothic Demi Cond" panose="020B0706030402020204" pitchFamily="34" charset="0"/>
                        </a:rPr>
                        <a:t>table header</a:t>
                      </a:r>
                    </a:p>
                  </a:txBody>
                  <a:tcPr marR="182880" marT="73152" marB="73152">
                    <a:lnL>
                      <a:noFill/>
                    </a:lnL>
                    <a:lnR>
                      <a:noFill/>
                    </a:lnR>
                    <a:lnT w="76200" cap="flat" cmpd="sng" algn="ctr">
                      <a:no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77973">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T w="381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T w="381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pattFill prst="dkUpDiag">
                      <a:fgClr>
                        <a:schemeClr val="tx2">
                          <a:lumMod val="20000"/>
                          <a:lumOff val="80000"/>
                        </a:schemeClr>
                      </a:fgClr>
                      <a:bgClr>
                        <a:schemeClr val="bg1"/>
                      </a:bgClr>
                    </a:pattFill>
                  </a:tcPr>
                </a:tc>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T w="381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877973">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pattFill prst="dkUpDiag">
                      <a:fgClr>
                        <a:schemeClr val="tx2">
                          <a:lumMod val="20000"/>
                          <a:lumOff val="80000"/>
                        </a:schemeClr>
                      </a:fgClr>
                      <a:bgClr>
                        <a:schemeClr val="bg1"/>
                      </a:bgClr>
                    </a:pattFill>
                  </a:tcPr>
                </a:tc>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877973">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pattFill prst="dkUpDiag">
                      <a:fgClr>
                        <a:schemeClr val="tx2">
                          <a:lumMod val="20000"/>
                          <a:lumOff val="80000"/>
                        </a:schemeClr>
                      </a:fgClr>
                      <a:bgClr>
                        <a:schemeClr val="bg1"/>
                      </a:bgClr>
                    </a:pattFill>
                  </a:tcPr>
                </a:tc>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77973">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pattFill prst="dkUpDiag">
                      <a:fgClr>
                        <a:schemeClr val="tx2">
                          <a:lumMod val="20000"/>
                          <a:lumOff val="80000"/>
                        </a:schemeClr>
                      </a:fgClr>
                      <a:bgClr>
                        <a:schemeClr val="bg1"/>
                      </a:bgClr>
                    </a:pattFill>
                  </a:tcPr>
                </a:tc>
                <a:tc>
                  <a:txBody>
                    <a:bodyPr/>
                    <a:lstStyle/>
                    <a:p>
                      <a:pPr>
                        <a:lnSpc>
                          <a:spcPct val="100000"/>
                        </a:lnSpc>
                        <a:spcAft>
                          <a:spcPts val="600"/>
                        </a:spcAft>
                      </a:pPr>
                      <a:r>
                        <a:rPr lang="en-US" sz="1100" dirty="0">
                          <a:solidFill>
                            <a:schemeClr val="tx2"/>
                          </a:solidFill>
                          <a:latin typeface="Franklin Gothic Book" panose="020B0503020102020204" pitchFamily="34" charset="0"/>
                        </a:rPr>
                        <a:t>This is a text block</a:t>
                      </a:r>
                      <a:r>
                        <a:rPr lang="en-US" sz="1100" baseline="0" dirty="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9"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9" name="Group 38"/>
          <p:cNvGrpSpPr/>
          <p:nvPr/>
        </p:nvGrpSpPr>
        <p:grpSpPr>
          <a:xfrm>
            <a:off x="3303156" y="6165890"/>
            <a:ext cx="1229008" cy="119062"/>
            <a:chOff x="685800" y="6165890"/>
            <a:chExt cx="1229008" cy="119062"/>
          </a:xfrm>
        </p:grpSpPr>
        <p:sp>
          <p:nvSpPr>
            <p:cNvPr id="40"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2" name="TextBox 41"/>
          <p:cNvSpPr txBox="1"/>
          <p:nvPr/>
        </p:nvSpPr>
        <p:spPr>
          <a:xfrm>
            <a:off x="3303156" y="6287390"/>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03</a:t>
            </a:r>
          </a:p>
        </p:txBody>
      </p:sp>
    </p:spTree>
    <p:extLst>
      <p:ext uri="{BB962C8B-B14F-4D97-AF65-F5344CB8AC3E}">
        <p14:creationId xmlns:p14="http://schemas.microsoft.com/office/powerpoint/2010/main" val="3431987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column chart (multi-category)</a:t>
            </a:r>
            <a:endParaRPr lang="en-US" dirty="0"/>
          </a:p>
        </p:txBody>
      </p:sp>
      <p:sp>
        <p:nvSpPr>
          <p:cNvPr id="7" name="Text Placeholder 6"/>
          <p:cNvSpPr>
            <a:spLocks noGrp="1"/>
          </p:cNvSpPr>
          <p:nvPr>
            <p:ph type="body" sz="quarter" idx="14"/>
          </p:nvPr>
        </p:nvSpPr>
        <p:spPr/>
        <p:txBody>
          <a:bodyPr/>
          <a:lstStyle/>
          <a:p>
            <a:r>
              <a:rPr lang="en-US"/>
              <a:t>Source: Placeholder example</a:t>
            </a:r>
            <a:endParaRPr lang="en-US" dirty="0"/>
          </a:p>
        </p:txBody>
      </p:sp>
      <p:sp>
        <p:nvSpPr>
          <p:cNvPr id="13" name="Text Placeholder 12"/>
          <p:cNvSpPr>
            <a:spLocks noGrp="1"/>
          </p:cNvSpPr>
          <p:nvPr>
            <p:ph type="body" idx="28"/>
          </p:nvPr>
        </p:nvSpPr>
        <p:spPr/>
        <p:txBody>
          <a:bodyPr/>
          <a:lstStyle/>
          <a:p>
            <a:r>
              <a:rPr lang="en-US"/>
              <a:t>displaying data</a:t>
            </a:r>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2166053978"/>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
        <p:nvSpPr>
          <p:cNvPr id="31" name="Rectangle 30"/>
          <p:cNvSpPr/>
          <p:nvPr/>
        </p:nvSpPr>
        <p:spPr>
          <a:xfrm>
            <a:off x="6778558" y="2227369"/>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Tree>
    <p:extLst>
      <p:ext uri="{BB962C8B-B14F-4D97-AF65-F5344CB8AC3E}">
        <p14:creationId xmlns:p14="http://schemas.microsoft.com/office/powerpoint/2010/main" val="1701071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column chart (single category)</a:t>
            </a:r>
            <a:endParaRPr lang="en-US" dirty="0"/>
          </a:p>
        </p:txBody>
      </p:sp>
      <p:sp>
        <p:nvSpPr>
          <p:cNvPr id="8" name="Text Placeholder 7"/>
          <p:cNvSpPr>
            <a:spLocks noGrp="1"/>
          </p:cNvSpPr>
          <p:nvPr>
            <p:ph type="body" sz="quarter" idx="14"/>
          </p:nvPr>
        </p:nvSpPr>
        <p:spPr/>
        <p:txBody>
          <a:bodyPr/>
          <a:lstStyle/>
          <a:p>
            <a:r>
              <a:rPr lang="en-US"/>
              <a:t>Source: Placeholder example</a:t>
            </a:r>
            <a:endParaRPr lang="en-US" dirty="0"/>
          </a:p>
        </p:txBody>
      </p:sp>
      <p:sp>
        <p:nvSpPr>
          <p:cNvPr id="4" name="Text Placeholder 3"/>
          <p:cNvSpPr>
            <a:spLocks noGrp="1"/>
          </p:cNvSpPr>
          <p:nvPr>
            <p:ph type="body" idx="28"/>
          </p:nvPr>
        </p:nvSpPr>
        <p:spPr/>
        <p:txBody>
          <a:bodyPr/>
          <a:lstStyle/>
          <a:p>
            <a:r>
              <a:rPr lang="en-US"/>
              <a:t>displaying data</a:t>
            </a:r>
          </a:p>
          <a:p>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2703341096"/>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
        <p:nvSpPr>
          <p:cNvPr id="31" name="Rectangle 30"/>
          <p:cNvSpPr/>
          <p:nvPr/>
        </p:nvSpPr>
        <p:spPr>
          <a:xfrm>
            <a:off x="6778558" y="2227369"/>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Tree>
    <p:extLst>
      <p:ext uri="{BB962C8B-B14F-4D97-AF65-F5344CB8AC3E}">
        <p14:creationId xmlns:p14="http://schemas.microsoft.com/office/powerpoint/2010/main" val="4105858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stacked column chart</a:t>
            </a:r>
            <a:endParaRPr lang="en-US" dirty="0"/>
          </a:p>
        </p:txBody>
      </p:sp>
      <p:sp>
        <p:nvSpPr>
          <p:cNvPr id="12" name="Text Placeholder 11"/>
          <p:cNvSpPr>
            <a:spLocks noGrp="1"/>
          </p:cNvSpPr>
          <p:nvPr>
            <p:ph type="body" sz="quarter" idx="14"/>
          </p:nvPr>
        </p:nvSpPr>
        <p:spPr/>
        <p:txBody>
          <a:bodyPr/>
          <a:lstStyle/>
          <a:p>
            <a:r>
              <a:rPr lang="en-US"/>
              <a:t>Source: Placeholder example</a:t>
            </a:r>
            <a:endParaRPr lang="en-US" dirty="0"/>
          </a:p>
        </p:txBody>
      </p:sp>
      <p:sp>
        <p:nvSpPr>
          <p:cNvPr id="4" name="Text Placeholder 3"/>
          <p:cNvSpPr>
            <a:spLocks noGrp="1"/>
          </p:cNvSpPr>
          <p:nvPr>
            <p:ph type="body" idx="28"/>
          </p:nvPr>
        </p:nvSpPr>
        <p:spPr/>
        <p:txBody>
          <a:bodyPr/>
          <a:lstStyle/>
          <a:p>
            <a:r>
              <a:rPr lang="en-US"/>
              <a:t>displaying data</a:t>
            </a:r>
          </a:p>
          <a:p>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3677832803"/>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
        <p:nvSpPr>
          <p:cNvPr id="31" name="Rectangle 30"/>
          <p:cNvSpPr/>
          <p:nvPr/>
        </p:nvSpPr>
        <p:spPr>
          <a:xfrm>
            <a:off x="4981508" y="2227369"/>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Tree>
    <p:extLst>
      <p:ext uri="{BB962C8B-B14F-4D97-AF65-F5344CB8AC3E}">
        <p14:creationId xmlns:p14="http://schemas.microsoft.com/office/powerpoint/2010/main" val="3602774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bar chart</a:t>
            </a:r>
            <a:endParaRPr lang="en-US" dirty="0"/>
          </a:p>
        </p:txBody>
      </p:sp>
      <p:sp>
        <p:nvSpPr>
          <p:cNvPr id="8" name="Text Placeholder 7"/>
          <p:cNvSpPr>
            <a:spLocks noGrp="1"/>
          </p:cNvSpPr>
          <p:nvPr>
            <p:ph type="body" sz="quarter" idx="14"/>
          </p:nvPr>
        </p:nvSpPr>
        <p:spPr/>
        <p:txBody>
          <a:bodyPr/>
          <a:lstStyle/>
          <a:p>
            <a:r>
              <a:rPr lang="en-US"/>
              <a:t>Source: Placeholder example</a:t>
            </a:r>
            <a:endParaRPr lang="en-US" dirty="0"/>
          </a:p>
        </p:txBody>
      </p:sp>
      <p:sp>
        <p:nvSpPr>
          <p:cNvPr id="4" name="Text Placeholder 3"/>
          <p:cNvSpPr>
            <a:spLocks noGrp="1"/>
          </p:cNvSpPr>
          <p:nvPr>
            <p:ph type="body" idx="28"/>
          </p:nvPr>
        </p:nvSpPr>
        <p:spPr/>
        <p:txBody>
          <a:bodyPr/>
          <a:lstStyle/>
          <a:p>
            <a:r>
              <a:rPr lang="en-US"/>
              <a:t>displaying data</a:t>
            </a:r>
          </a:p>
          <a:p>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3303237277"/>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
        <p:nvSpPr>
          <p:cNvPr id="31" name="Rectangle 30"/>
          <p:cNvSpPr/>
          <p:nvPr/>
        </p:nvSpPr>
        <p:spPr>
          <a:xfrm>
            <a:off x="6778558" y="2227369"/>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Tree>
    <p:extLst>
      <p:ext uri="{BB962C8B-B14F-4D97-AF65-F5344CB8AC3E}">
        <p14:creationId xmlns:p14="http://schemas.microsoft.com/office/powerpoint/2010/main" val="3032667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 chart</a:t>
            </a:r>
            <a:endParaRPr lang="en-US" dirty="0"/>
          </a:p>
        </p:txBody>
      </p:sp>
      <p:sp>
        <p:nvSpPr>
          <p:cNvPr id="12" name="Text Placeholder 11"/>
          <p:cNvSpPr>
            <a:spLocks noGrp="1"/>
          </p:cNvSpPr>
          <p:nvPr>
            <p:ph type="body" sz="quarter" idx="14"/>
          </p:nvPr>
        </p:nvSpPr>
        <p:spPr>
          <a:xfrm>
            <a:off x="685800" y="6577902"/>
            <a:ext cx="5029200" cy="134396"/>
          </a:xfrm>
        </p:spPr>
        <p:txBody>
          <a:bodyPr/>
          <a:lstStyle/>
          <a:p>
            <a:r>
              <a:rPr lang="en-US" dirty="0"/>
              <a:t>Source: Placeholder example</a:t>
            </a:r>
          </a:p>
        </p:txBody>
      </p:sp>
      <p:sp>
        <p:nvSpPr>
          <p:cNvPr id="4" name="Text Placeholder 3"/>
          <p:cNvSpPr>
            <a:spLocks noGrp="1"/>
          </p:cNvSpPr>
          <p:nvPr>
            <p:ph type="body" idx="28"/>
          </p:nvPr>
        </p:nvSpPr>
        <p:spPr/>
        <p:txBody>
          <a:bodyPr/>
          <a:lstStyle/>
          <a:p>
            <a:r>
              <a:rPr lang="en-US" dirty="0"/>
              <a:t>displaying data</a:t>
            </a:r>
          </a:p>
          <a:p>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3758107210"/>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
        <p:nvSpPr>
          <p:cNvPr id="31" name="Rectangle 30"/>
          <p:cNvSpPr/>
          <p:nvPr/>
        </p:nvSpPr>
        <p:spPr>
          <a:xfrm>
            <a:off x="1952558" y="2227369"/>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Tree>
    <p:extLst>
      <p:ext uri="{BB962C8B-B14F-4D97-AF65-F5344CB8AC3E}">
        <p14:creationId xmlns:p14="http://schemas.microsoft.com/office/powerpoint/2010/main" val="278898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pie chart</a:t>
            </a:r>
            <a:endParaRPr lang="en-US" dirty="0"/>
          </a:p>
        </p:txBody>
      </p:sp>
      <p:sp>
        <p:nvSpPr>
          <p:cNvPr id="12" name="Text Placeholder 11"/>
          <p:cNvSpPr>
            <a:spLocks noGrp="1"/>
          </p:cNvSpPr>
          <p:nvPr>
            <p:ph type="body" sz="quarter" idx="14"/>
          </p:nvPr>
        </p:nvSpPr>
        <p:spPr>
          <a:xfrm>
            <a:off x="685800" y="6577902"/>
            <a:ext cx="5029200" cy="134396"/>
          </a:xfrm>
        </p:spPr>
        <p:txBody>
          <a:bodyPr/>
          <a:lstStyle/>
          <a:p>
            <a:r>
              <a:rPr lang="en-US" dirty="0"/>
              <a:t>Source: Placeholder example</a:t>
            </a:r>
          </a:p>
        </p:txBody>
      </p:sp>
      <p:sp>
        <p:nvSpPr>
          <p:cNvPr id="4" name="Text Placeholder 3"/>
          <p:cNvSpPr>
            <a:spLocks noGrp="1"/>
          </p:cNvSpPr>
          <p:nvPr>
            <p:ph type="body" idx="28"/>
          </p:nvPr>
        </p:nvSpPr>
        <p:spPr/>
        <p:txBody>
          <a:bodyPr/>
          <a:lstStyle/>
          <a:p>
            <a:r>
              <a:rPr lang="en-US" dirty="0"/>
              <a:t>displaying data</a:t>
            </a:r>
          </a:p>
          <a:p>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1124901963"/>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4324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stylized chart for pros</a:t>
            </a:r>
            <a:endParaRPr lang="en-US" dirty="0"/>
          </a:p>
        </p:txBody>
      </p:sp>
      <p:sp>
        <p:nvSpPr>
          <p:cNvPr id="27" name="Content Placeholder 26"/>
          <p:cNvSpPr>
            <a:spLocks noGrp="1"/>
          </p:cNvSpPr>
          <p:nvPr>
            <p:ph sz="quarter" idx="15"/>
          </p:nvPr>
        </p:nvSpPr>
        <p:spPr>
          <a:xfrm>
            <a:off x="685800" y="4876800"/>
            <a:ext cx="2286000" cy="838199"/>
          </a:xfrm>
        </p:spPr>
        <p:txBody>
          <a:bodyPr/>
          <a:lstStyle/>
          <a:p>
            <a:pPr lvl="2"/>
            <a:r>
              <a:rPr lang="en-US"/>
              <a:t>This chart style is beautiful and for power users of PowerPoint. It’s a bit more complicated than just plotting data. Right click on the colored segment to see the data table. Modify the tables and data will re-plot. This type of chart doesn’t work on a master so it’s pasted on the slide individually.</a:t>
            </a:r>
            <a:endParaRPr lang="en-US" dirty="0"/>
          </a:p>
        </p:txBody>
      </p:sp>
      <p:sp>
        <p:nvSpPr>
          <p:cNvPr id="30" name="Text Placeholder 29"/>
          <p:cNvSpPr>
            <a:spLocks noGrp="1"/>
          </p:cNvSpPr>
          <p:nvPr>
            <p:ph type="body" idx="28"/>
          </p:nvPr>
        </p:nvSpPr>
        <p:spPr/>
        <p:txBody>
          <a:bodyPr/>
          <a:lstStyle/>
          <a:p>
            <a:r>
              <a:rPr lang="en-US"/>
              <a:t>displaying data</a:t>
            </a:r>
            <a:endParaRPr lang="en-US" dirty="0"/>
          </a:p>
        </p:txBody>
      </p:sp>
      <p:sp>
        <p:nvSpPr>
          <p:cNvPr id="15" name="Text Placeholder 14"/>
          <p:cNvSpPr>
            <a:spLocks noGrp="1"/>
          </p:cNvSpPr>
          <p:nvPr>
            <p:ph type="body" sz="quarter" idx="14"/>
          </p:nvPr>
        </p:nvSpPr>
        <p:spPr>
          <a:xfrm>
            <a:off x="685800" y="6577902"/>
            <a:ext cx="5029200" cy="134396"/>
          </a:xfrm>
        </p:spPr>
        <p:txBody>
          <a:bodyPr/>
          <a:lstStyle/>
          <a:p>
            <a:r>
              <a:rPr lang="en-US"/>
              <a:t>Source: Placeholder example</a:t>
            </a:r>
            <a:endParaRPr lang="en-US" dirty="0"/>
          </a:p>
        </p:txBody>
      </p:sp>
      <p:sp>
        <p:nvSpPr>
          <p:cNvPr id="10" name="Donut 9"/>
          <p:cNvSpPr>
            <a:spLocks noChangeAspect="1"/>
          </p:cNvSpPr>
          <p:nvPr/>
        </p:nvSpPr>
        <p:spPr>
          <a:xfrm>
            <a:off x="4675876" y="1846898"/>
            <a:ext cx="1554480" cy="1554480"/>
          </a:xfrm>
          <a:prstGeom prst="donut">
            <a:avLst>
              <a:gd name="adj" fmla="val 13099"/>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1" name="Chart 10"/>
          <p:cNvGraphicFramePr/>
          <p:nvPr>
            <p:extLst>
              <p:ext uri="{D42A27DB-BD31-4B8C-83A1-F6EECF244321}">
                <p14:modId xmlns:p14="http://schemas.microsoft.com/office/powerpoint/2010/main" val="3577280461"/>
              </p:ext>
            </p:extLst>
          </p:nvPr>
        </p:nvGraphicFramePr>
        <p:xfrm>
          <a:off x="4168828" y="1339850"/>
          <a:ext cx="2568576" cy="2568576"/>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932204" y="2200945"/>
            <a:ext cx="1041824" cy="846386"/>
          </a:xfrm>
          <a:prstGeom prst="rect">
            <a:avLst/>
          </a:prstGeom>
          <a:noFill/>
          <a:ln>
            <a:noFill/>
          </a:ln>
        </p:spPr>
        <p:txBody>
          <a:bodyPr wrap="none" tIns="0" rIns="0" bIns="0" rtlCol="0" anchor="ctr">
            <a:spAutoFit/>
          </a:bodyPr>
          <a:lstStyle/>
          <a:p>
            <a:pPr algn="ctr"/>
            <a:r>
              <a:rPr lang="en-US" sz="5400" spc="-200" dirty="0">
                <a:solidFill>
                  <a:schemeClr val="tx2"/>
                </a:solidFill>
                <a:latin typeface="Franklin Gothic Demi Cond" panose="020B0706030402020204" pitchFamily="34" charset="0"/>
              </a:rPr>
              <a:t>6</a:t>
            </a:r>
            <a:r>
              <a:rPr lang="en-US" sz="5400" spc="-100" dirty="0">
                <a:solidFill>
                  <a:schemeClr val="tx2"/>
                </a:solidFill>
                <a:latin typeface="Franklin Gothic Demi Cond" panose="020B0706030402020204" pitchFamily="34" charset="0"/>
              </a:rPr>
              <a:t>0</a:t>
            </a:r>
            <a:r>
              <a:rPr lang="en-US" sz="4800" spc="-200" baseline="30000" dirty="0">
                <a:solidFill>
                  <a:schemeClr val="tx2"/>
                </a:solidFill>
                <a:latin typeface="Franklin Gothic Demi Cond" panose="020B0706030402020204" pitchFamily="34" charset="0"/>
              </a:rPr>
              <a:t>%</a:t>
            </a:r>
          </a:p>
        </p:txBody>
      </p:sp>
      <p:sp>
        <p:nvSpPr>
          <p:cNvPr id="13" name="TextBox 12"/>
          <p:cNvSpPr txBox="1"/>
          <p:nvPr/>
        </p:nvSpPr>
        <p:spPr>
          <a:xfrm>
            <a:off x="6538707" y="934737"/>
            <a:ext cx="1459538" cy="830997"/>
          </a:xfrm>
          <a:prstGeom prst="rect">
            <a:avLst/>
          </a:prstGeom>
          <a:noFill/>
        </p:spPr>
        <p:txBody>
          <a:bodyPr wrap="square" lIns="0" tIns="0" rIns="0" bIns="0" rtlCol="0" anchor="ctr">
            <a:spAutoFit/>
          </a:bodyPr>
          <a:lstStyle/>
          <a:p>
            <a:pPr lvl="0"/>
            <a:r>
              <a:rPr lang="en-US" sz="1500" dirty="0">
                <a:solidFill>
                  <a:srgbClr val="7D6A55"/>
                </a:solidFill>
                <a:latin typeface="Franklin Gothic Demi Cond" panose="020B0706030402020204" pitchFamily="34" charset="0"/>
              </a:rPr>
              <a:t>Title here</a:t>
            </a:r>
            <a:br>
              <a:rPr lang="en-US" sz="1500" dirty="0">
                <a:solidFill>
                  <a:srgbClr val="7D6A55"/>
                </a:solidFill>
                <a:latin typeface="Franklin Gothic Demi Cond" panose="020B0706030402020204" pitchFamily="34" charset="0"/>
              </a:rPr>
            </a:br>
            <a:endParaRPr lang="en-US" sz="1500" dirty="0">
              <a:solidFill>
                <a:srgbClr val="7D6A55"/>
              </a:solidFill>
              <a:latin typeface="Franklin Gothic Demi Cond" panose="020B0706030402020204" pitchFamily="34" charset="0"/>
            </a:endParaRPr>
          </a:p>
          <a:p>
            <a:pPr lvl="0"/>
            <a:r>
              <a:rPr lang="en-US" sz="1200" spc="-10" dirty="0">
                <a:solidFill>
                  <a:srgbClr val="7D6A55"/>
                </a:solidFill>
                <a:latin typeface="Franklin Gothic Book" panose="020B0503020102020204" pitchFamily="34" charset="0"/>
              </a:rPr>
              <a:t>Supporting information about the data here</a:t>
            </a:r>
          </a:p>
        </p:txBody>
      </p:sp>
      <p:sp>
        <p:nvSpPr>
          <p:cNvPr id="14" name="Freeform 6"/>
          <p:cNvSpPr>
            <a:spLocks/>
          </p:cNvSpPr>
          <p:nvPr/>
        </p:nvSpPr>
        <p:spPr bwMode="auto">
          <a:xfrm>
            <a:off x="5954850" y="1349140"/>
            <a:ext cx="2043395" cy="252413"/>
          </a:xfrm>
          <a:custGeom>
            <a:avLst/>
            <a:gdLst>
              <a:gd name="T0" fmla="*/ 1554 w 1554"/>
              <a:gd name="T1" fmla="*/ 0 h 159"/>
              <a:gd name="T2" fmla="*/ 157 w 1554"/>
              <a:gd name="T3" fmla="*/ 0 h 159"/>
              <a:gd name="T4" fmla="*/ 0 w 1554"/>
              <a:gd name="T5" fmla="*/ 159 h 159"/>
              <a:gd name="connsiteX0" fmla="*/ 8283 w 8283"/>
              <a:gd name="connsiteY0" fmla="*/ 0 h 10000"/>
              <a:gd name="connsiteX1" fmla="*/ 1010 w 8283"/>
              <a:gd name="connsiteY1" fmla="*/ 0 h 10000"/>
              <a:gd name="connsiteX2" fmla="*/ 0 w 8283"/>
              <a:gd name="connsiteY2" fmla="*/ 10000 h 10000"/>
            </a:gdLst>
            <a:ahLst/>
            <a:cxnLst>
              <a:cxn ang="0">
                <a:pos x="connsiteX0" y="connsiteY0"/>
              </a:cxn>
              <a:cxn ang="0">
                <a:pos x="connsiteX1" y="connsiteY1"/>
              </a:cxn>
              <a:cxn ang="0">
                <a:pos x="connsiteX2" y="connsiteY2"/>
              </a:cxn>
            </a:cxnLst>
            <a:rect l="l" t="t" r="r" b="b"/>
            <a:pathLst>
              <a:path w="8283" h="10000">
                <a:moveTo>
                  <a:pt x="8283" y="0"/>
                </a:moveTo>
                <a:lnTo>
                  <a:pt x="1010" y="0"/>
                </a:lnTo>
                <a:cubicBezTo>
                  <a:pt x="673" y="3333"/>
                  <a:pt x="337" y="6667"/>
                  <a:pt x="0" y="10000"/>
                </a:cubicBezTo>
              </a:path>
            </a:pathLst>
          </a:custGeom>
          <a:noFill/>
          <a:ln w="6350" cap="flat">
            <a:solidFill>
              <a:schemeClr val="tx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Donut 15"/>
          <p:cNvSpPr>
            <a:spLocks noChangeAspect="1"/>
          </p:cNvSpPr>
          <p:nvPr/>
        </p:nvSpPr>
        <p:spPr>
          <a:xfrm>
            <a:off x="2982136" y="3096330"/>
            <a:ext cx="1316216" cy="1316216"/>
          </a:xfrm>
          <a:prstGeom prst="donut">
            <a:avLst>
              <a:gd name="adj" fmla="val 13099"/>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7" name="Chart 16"/>
          <p:cNvGraphicFramePr/>
          <p:nvPr>
            <p:extLst>
              <p:ext uri="{D42A27DB-BD31-4B8C-83A1-F6EECF244321}">
                <p14:modId xmlns:p14="http://schemas.microsoft.com/office/powerpoint/2010/main" val="1248092327"/>
              </p:ext>
            </p:extLst>
          </p:nvPr>
        </p:nvGraphicFramePr>
        <p:xfrm>
          <a:off x="2517882" y="2632076"/>
          <a:ext cx="2244724" cy="2244724"/>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p:cNvSpPr txBox="1"/>
          <p:nvPr/>
        </p:nvSpPr>
        <p:spPr>
          <a:xfrm>
            <a:off x="3214710" y="3411856"/>
            <a:ext cx="851067" cy="677108"/>
          </a:xfrm>
          <a:prstGeom prst="rect">
            <a:avLst/>
          </a:prstGeom>
          <a:noFill/>
          <a:ln>
            <a:noFill/>
          </a:ln>
        </p:spPr>
        <p:txBody>
          <a:bodyPr wrap="none" tIns="0" rIns="0" bIns="0" rtlCol="0" anchor="ctr">
            <a:spAutoFit/>
          </a:bodyPr>
          <a:lstStyle/>
          <a:p>
            <a:pPr algn="ctr"/>
            <a:r>
              <a:rPr lang="en-US" sz="4400" spc="-200" dirty="0">
                <a:solidFill>
                  <a:schemeClr val="tx2"/>
                </a:solidFill>
                <a:latin typeface="Franklin Gothic Demi Cond" panose="020B0706030402020204" pitchFamily="34" charset="0"/>
              </a:rPr>
              <a:t>35</a:t>
            </a:r>
            <a:r>
              <a:rPr lang="en-US" sz="4000" spc="-200" baseline="30000" dirty="0">
                <a:solidFill>
                  <a:schemeClr val="tx2"/>
                </a:solidFill>
                <a:latin typeface="Franklin Gothic Demi Cond" panose="020B0706030402020204" pitchFamily="34" charset="0"/>
              </a:rPr>
              <a:t>%</a:t>
            </a:r>
          </a:p>
        </p:txBody>
      </p:sp>
      <p:sp>
        <p:nvSpPr>
          <p:cNvPr id="20" name="Freeform 6"/>
          <p:cNvSpPr>
            <a:spLocks/>
          </p:cNvSpPr>
          <p:nvPr/>
        </p:nvSpPr>
        <p:spPr bwMode="auto">
          <a:xfrm flipH="1">
            <a:off x="1739031" y="2547079"/>
            <a:ext cx="2043395" cy="252413"/>
          </a:xfrm>
          <a:custGeom>
            <a:avLst/>
            <a:gdLst>
              <a:gd name="T0" fmla="*/ 1554 w 1554"/>
              <a:gd name="T1" fmla="*/ 0 h 159"/>
              <a:gd name="T2" fmla="*/ 157 w 1554"/>
              <a:gd name="T3" fmla="*/ 0 h 159"/>
              <a:gd name="T4" fmla="*/ 0 w 1554"/>
              <a:gd name="T5" fmla="*/ 159 h 159"/>
              <a:gd name="connsiteX0" fmla="*/ 8283 w 8283"/>
              <a:gd name="connsiteY0" fmla="*/ 0 h 10000"/>
              <a:gd name="connsiteX1" fmla="*/ 1010 w 8283"/>
              <a:gd name="connsiteY1" fmla="*/ 0 h 10000"/>
              <a:gd name="connsiteX2" fmla="*/ 0 w 8283"/>
              <a:gd name="connsiteY2" fmla="*/ 10000 h 10000"/>
            </a:gdLst>
            <a:ahLst/>
            <a:cxnLst>
              <a:cxn ang="0">
                <a:pos x="connsiteX0" y="connsiteY0"/>
              </a:cxn>
              <a:cxn ang="0">
                <a:pos x="connsiteX1" y="connsiteY1"/>
              </a:cxn>
              <a:cxn ang="0">
                <a:pos x="connsiteX2" y="connsiteY2"/>
              </a:cxn>
            </a:cxnLst>
            <a:rect l="l" t="t" r="r" b="b"/>
            <a:pathLst>
              <a:path w="8283" h="10000">
                <a:moveTo>
                  <a:pt x="8283" y="0"/>
                </a:moveTo>
                <a:lnTo>
                  <a:pt x="1010" y="0"/>
                </a:lnTo>
                <a:cubicBezTo>
                  <a:pt x="673" y="3333"/>
                  <a:pt x="337" y="6667"/>
                  <a:pt x="0" y="10000"/>
                </a:cubicBezTo>
              </a:path>
            </a:pathLst>
          </a:custGeom>
          <a:noFill/>
          <a:ln w="6350" cap="flat">
            <a:solidFill>
              <a:schemeClr val="tx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1739031" y="2131983"/>
            <a:ext cx="1676400" cy="830997"/>
          </a:xfrm>
          <a:prstGeom prst="rect">
            <a:avLst/>
          </a:prstGeom>
          <a:noFill/>
        </p:spPr>
        <p:txBody>
          <a:bodyPr wrap="square" lIns="0" tIns="0" rIns="0" bIns="0" rtlCol="0" anchor="ctr">
            <a:spAutoFit/>
          </a:bodyPr>
          <a:lstStyle/>
          <a:p>
            <a:r>
              <a:rPr lang="en-US" sz="1500" dirty="0">
                <a:solidFill>
                  <a:schemeClr val="tx2"/>
                </a:solidFill>
                <a:latin typeface="Franklin Gothic Demi Cond" panose="020B0706030402020204" pitchFamily="34" charset="0"/>
              </a:rPr>
              <a:t>Title here</a:t>
            </a:r>
            <a:br>
              <a:rPr lang="en-US" sz="1500" dirty="0">
                <a:solidFill>
                  <a:schemeClr val="tx2"/>
                </a:solidFill>
                <a:latin typeface="Franklin Gothic Demi Cond" panose="020B0706030402020204" pitchFamily="34" charset="0"/>
              </a:rPr>
            </a:br>
            <a:endParaRPr lang="en-US" sz="1500" dirty="0">
              <a:solidFill>
                <a:schemeClr val="tx2"/>
              </a:solidFill>
              <a:latin typeface="Franklin Gothic Demi Cond" panose="020B0706030402020204" pitchFamily="34" charset="0"/>
            </a:endParaRPr>
          </a:p>
          <a:p>
            <a:r>
              <a:rPr lang="en-US" sz="1200" spc="-10" dirty="0">
                <a:solidFill>
                  <a:schemeClr val="tx2"/>
                </a:solidFill>
                <a:latin typeface="Franklin Gothic Book" panose="020B0503020102020204" pitchFamily="34" charset="0"/>
              </a:rPr>
              <a:t>Supporting information about the data here</a:t>
            </a:r>
          </a:p>
        </p:txBody>
      </p:sp>
      <p:sp>
        <p:nvSpPr>
          <p:cNvPr id="22" name="Donut 21"/>
          <p:cNvSpPr>
            <a:spLocks noChangeAspect="1"/>
          </p:cNvSpPr>
          <p:nvPr/>
        </p:nvSpPr>
        <p:spPr>
          <a:xfrm>
            <a:off x="4502944" y="4229894"/>
            <a:ext cx="925512" cy="925512"/>
          </a:xfrm>
          <a:prstGeom prst="donut">
            <a:avLst>
              <a:gd name="adj" fmla="val 13099"/>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23" name="Chart 22"/>
          <p:cNvGraphicFramePr/>
          <p:nvPr>
            <p:extLst>
              <p:ext uri="{D42A27DB-BD31-4B8C-83A1-F6EECF244321}">
                <p14:modId xmlns:p14="http://schemas.microsoft.com/office/powerpoint/2010/main" val="3745639976"/>
              </p:ext>
            </p:extLst>
          </p:nvPr>
        </p:nvGraphicFramePr>
        <p:xfrm>
          <a:off x="4140200" y="3867150"/>
          <a:ext cx="1651000" cy="1651000"/>
        </p:xfrm>
        <a:graphic>
          <a:graphicData uri="http://schemas.openxmlformats.org/drawingml/2006/chart">
            <c:chart xmlns:c="http://schemas.openxmlformats.org/drawingml/2006/chart" xmlns:r="http://schemas.openxmlformats.org/officeDocument/2006/relationships" r:id="rId4"/>
          </a:graphicData>
        </a:graphic>
      </p:graphicFrame>
      <p:sp>
        <p:nvSpPr>
          <p:cNvPr id="24" name="TextBox 23"/>
          <p:cNvSpPr txBox="1"/>
          <p:nvPr/>
        </p:nvSpPr>
        <p:spPr>
          <a:xfrm>
            <a:off x="4662017" y="4446428"/>
            <a:ext cx="602602" cy="492443"/>
          </a:xfrm>
          <a:prstGeom prst="rect">
            <a:avLst/>
          </a:prstGeom>
          <a:noFill/>
          <a:ln>
            <a:noFill/>
          </a:ln>
        </p:spPr>
        <p:txBody>
          <a:bodyPr wrap="none" tIns="0" rIns="0" bIns="0" rtlCol="0" anchor="ctr">
            <a:spAutoFit/>
          </a:bodyPr>
          <a:lstStyle/>
          <a:p>
            <a:pPr algn="ctr"/>
            <a:r>
              <a:rPr lang="en-US" sz="3200" spc="-200" dirty="0">
                <a:solidFill>
                  <a:schemeClr val="tx2"/>
                </a:solidFill>
                <a:latin typeface="Franklin Gothic Demi Cond" panose="020B0706030402020204" pitchFamily="34" charset="0"/>
              </a:rPr>
              <a:t>25</a:t>
            </a:r>
            <a:r>
              <a:rPr lang="en-US" sz="2800" spc="-200" baseline="30000" dirty="0">
                <a:solidFill>
                  <a:schemeClr val="tx2"/>
                </a:solidFill>
                <a:latin typeface="Franklin Gothic Demi Cond" panose="020B0706030402020204" pitchFamily="34" charset="0"/>
              </a:rPr>
              <a:t>%</a:t>
            </a:r>
          </a:p>
        </p:txBody>
      </p:sp>
      <p:sp>
        <p:nvSpPr>
          <p:cNvPr id="25" name="Freeform 6"/>
          <p:cNvSpPr>
            <a:spLocks/>
          </p:cNvSpPr>
          <p:nvPr/>
        </p:nvSpPr>
        <p:spPr bwMode="auto">
          <a:xfrm>
            <a:off x="5621308" y="4231110"/>
            <a:ext cx="2043395" cy="252413"/>
          </a:xfrm>
          <a:custGeom>
            <a:avLst/>
            <a:gdLst>
              <a:gd name="T0" fmla="*/ 1554 w 1554"/>
              <a:gd name="T1" fmla="*/ 0 h 159"/>
              <a:gd name="T2" fmla="*/ 157 w 1554"/>
              <a:gd name="T3" fmla="*/ 0 h 159"/>
              <a:gd name="T4" fmla="*/ 0 w 1554"/>
              <a:gd name="T5" fmla="*/ 159 h 159"/>
              <a:gd name="connsiteX0" fmla="*/ 8283 w 8283"/>
              <a:gd name="connsiteY0" fmla="*/ 0 h 10000"/>
              <a:gd name="connsiteX1" fmla="*/ 1010 w 8283"/>
              <a:gd name="connsiteY1" fmla="*/ 0 h 10000"/>
              <a:gd name="connsiteX2" fmla="*/ 0 w 8283"/>
              <a:gd name="connsiteY2" fmla="*/ 10000 h 10000"/>
            </a:gdLst>
            <a:ahLst/>
            <a:cxnLst>
              <a:cxn ang="0">
                <a:pos x="connsiteX0" y="connsiteY0"/>
              </a:cxn>
              <a:cxn ang="0">
                <a:pos x="connsiteX1" y="connsiteY1"/>
              </a:cxn>
              <a:cxn ang="0">
                <a:pos x="connsiteX2" y="connsiteY2"/>
              </a:cxn>
            </a:cxnLst>
            <a:rect l="l" t="t" r="r" b="b"/>
            <a:pathLst>
              <a:path w="8283" h="10000">
                <a:moveTo>
                  <a:pt x="8283" y="0"/>
                </a:moveTo>
                <a:lnTo>
                  <a:pt x="1010" y="0"/>
                </a:lnTo>
                <a:cubicBezTo>
                  <a:pt x="673" y="3333"/>
                  <a:pt x="337" y="6667"/>
                  <a:pt x="0" y="10000"/>
                </a:cubicBezTo>
              </a:path>
            </a:pathLst>
          </a:custGeom>
          <a:noFill/>
          <a:ln w="6350" cap="flat">
            <a:solidFill>
              <a:schemeClr val="tx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TextBox 25"/>
          <p:cNvSpPr txBox="1"/>
          <p:nvPr/>
        </p:nvSpPr>
        <p:spPr>
          <a:xfrm>
            <a:off x="6205542" y="3820658"/>
            <a:ext cx="1459538" cy="830997"/>
          </a:xfrm>
          <a:prstGeom prst="rect">
            <a:avLst/>
          </a:prstGeom>
          <a:noFill/>
        </p:spPr>
        <p:txBody>
          <a:bodyPr wrap="square" lIns="0" tIns="0" rIns="0" bIns="0" rtlCol="0" anchor="ctr">
            <a:spAutoFit/>
          </a:bodyPr>
          <a:lstStyle/>
          <a:p>
            <a:pPr lvl="0"/>
            <a:r>
              <a:rPr lang="en-US" sz="1500" dirty="0">
                <a:solidFill>
                  <a:srgbClr val="7D6A55"/>
                </a:solidFill>
                <a:latin typeface="Franklin Gothic Demi Cond" panose="020B0706030402020204" pitchFamily="34" charset="0"/>
              </a:rPr>
              <a:t>Title here</a:t>
            </a:r>
            <a:br>
              <a:rPr lang="en-US" sz="1500" dirty="0">
                <a:solidFill>
                  <a:srgbClr val="7D6A55"/>
                </a:solidFill>
                <a:latin typeface="Franklin Gothic Demi Cond" panose="020B0706030402020204" pitchFamily="34" charset="0"/>
              </a:rPr>
            </a:br>
            <a:endParaRPr lang="en-US" sz="1500" dirty="0">
              <a:solidFill>
                <a:srgbClr val="7D6A55"/>
              </a:solidFill>
              <a:latin typeface="Franklin Gothic Demi Cond" panose="020B0706030402020204" pitchFamily="34" charset="0"/>
            </a:endParaRPr>
          </a:p>
          <a:p>
            <a:pPr lvl="0"/>
            <a:r>
              <a:rPr lang="en-US" sz="1200" spc="-10" dirty="0">
                <a:solidFill>
                  <a:srgbClr val="7D6A55"/>
                </a:solidFill>
                <a:latin typeface="Franklin Gothic Book" panose="020B0503020102020204" pitchFamily="34" charset="0"/>
              </a:rPr>
              <a:t>Supporting information about the data here</a:t>
            </a:r>
          </a:p>
        </p:txBody>
      </p:sp>
      <p:sp>
        <p:nvSpPr>
          <p:cNvPr id="32" name="Rectangle 31"/>
          <p:cNvSpPr/>
          <p:nvPr/>
        </p:nvSpPr>
        <p:spPr>
          <a:xfrm>
            <a:off x="685800" y="4357316"/>
            <a:ext cx="2286000" cy="455509"/>
          </a:xfrm>
          <a:prstGeom prst="rect">
            <a:avLst/>
          </a:prstGeom>
          <a:pattFill prst="dkUpDiag">
            <a:fgClr>
              <a:schemeClr val="accent2">
                <a:lumMod val="60000"/>
                <a:lumOff val="40000"/>
              </a:schemeClr>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tx2"/>
                </a:solidFill>
                <a:latin typeface="Franklin Gothic Demi Cond" panose="020B0706030402020204" pitchFamily="34" charset="0"/>
              </a:rPr>
              <a:t>This chart style is tricky</a:t>
            </a:r>
          </a:p>
        </p:txBody>
      </p:sp>
    </p:spTree>
    <p:extLst>
      <p:ext uri="{BB962C8B-B14F-4D97-AF65-F5344CB8AC3E}">
        <p14:creationId xmlns:p14="http://schemas.microsoft.com/office/powerpoint/2010/main" val="2709027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Quote slide style </a:t>
            </a:r>
            <a:r>
              <a:rPr lang="en-US" b="1" dirty="0">
                <a:solidFill>
                  <a:schemeClr val="accent1"/>
                </a:solidFill>
              </a:rPr>
              <a:t>example layout. </a:t>
            </a:r>
            <a:r>
              <a:rPr lang="en-US" dirty="0"/>
              <a:t>Text should be sentence case.</a:t>
            </a:r>
          </a:p>
        </p:txBody>
      </p:sp>
      <p:sp>
        <p:nvSpPr>
          <p:cNvPr id="6" name="Text Placeholder 5"/>
          <p:cNvSpPr>
            <a:spLocks noGrp="1"/>
          </p:cNvSpPr>
          <p:nvPr>
            <p:ph type="body" sz="quarter" idx="14"/>
          </p:nvPr>
        </p:nvSpPr>
        <p:spPr/>
        <p:txBody>
          <a:bodyPr/>
          <a:lstStyle/>
          <a:p>
            <a:r>
              <a:rPr lang="en-US" dirty="0"/>
              <a:t>First, Last Name</a:t>
            </a:r>
          </a:p>
          <a:p>
            <a:pPr lvl="1"/>
            <a:r>
              <a:rPr lang="en-US" dirty="0"/>
              <a:t>Company name</a:t>
            </a:r>
          </a:p>
          <a:p>
            <a:pPr lvl="1"/>
            <a:r>
              <a:rPr lang="en-US" dirty="0"/>
              <a:t>Title comes here</a:t>
            </a:r>
          </a:p>
          <a:p>
            <a:endParaRPr lang="en-US" dirty="0"/>
          </a:p>
        </p:txBody>
      </p:sp>
    </p:spTree>
    <p:extLst>
      <p:ext uri="{BB962C8B-B14F-4D97-AF65-F5344CB8AC3E}">
        <p14:creationId xmlns:p14="http://schemas.microsoft.com/office/powerpoint/2010/main" val="166108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p:cNvSpPr>
            <a:spLocks noGrp="1"/>
          </p:cNvSpPr>
          <p:nvPr>
            <p:ph type="body" sz="half" idx="2"/>
          </p:nvPr>
        </p:nvSpPr>
        <p:spPr/>
        <p:txBody>
          <a:bodyPr/>
          <a:lstStyle/>
          <a:p>
            <a:r>
              <a:rPr lang="en-US"/>
              <a:t>this is a section title text placeholder and text is lower-cased Franklin Gothic Book</a:t>
            </a:r>
            <a:endParaRPr lang="en-US" dirty="0"/>
          </a:p>
        </p:txBody>
      </p:sp>
      <p:sp>
        <p:nvSpPr>
          <p:cNvPr id="31" name="Text Placeholder 30"/>
          <p:cNvSpPr>
            <a:spLocks noGrp="1"/>
          </p:cNvSpPr>
          <p:nvPr>
            <p:ph type="body" sz="quarter" idx="11"/>
          </p:nvPr>
        </p:nvSpPr>
        <p:spPr/>
        <p:txBody>
          <a:bodyPr/>
          <a:lstStyle/>
          <a:p>
            <a:r>
              <a:rPr lang="en-US"/>
              <a:t>01</a:t>
            </a:r>
            <a:endParaRPr lang="en-US" dirty="0"/>
          </a:p>
        </p:txBody>
      </p:sp>
      <p:sp>
        <p:nvSpPr>
          <p:cNvPr id="5" name="Text Placeholder 4"/>
          <p:cNvSpPr>
            <a:spLocks noGrp="1"/>
          </p:cNvSpPr>
          <p:nvPr>
            <p:ph type="body" idx="28"/>
          </p:nvPr>
        </p:nvSpPr>
        <p:spPr/>
        <p:txBody>
          <a:bodyPr/>
          <a:lstStyle/>
          <a:p>
            <a:r>
              <a:rPr lang="en-US"/>
              <a:t>table of contents</a:t>
            </a:r>
            <a:endParaRPr lang="en-US" dirty="0"/>
          </a:p>
        </p:txBody>
      </p:sp>
      <p:sp>
        <p:nvSpPr>
          <p:cNvPr id="45" name="Text Placeholder 44"/>
          <p:cNvSpPr>
            <a:spLocks noGrp="1"/>
          </p:cNvSpPr>
          <p:nvPr>
            <p:ph type="body" sz="half" idx="29"/>
          </p:nvPr>
        </p:nvSpPr>
        <p:spPr/>
        <p:txBody>
          <a:bodyPr/>
          <a:lstStyle/>
          <a:p>
            <a:r>
              <a:rPr lang="en-US"/>
              <a:t>keep titles short but with enough info for readers to skim and understand the structure</a:t>
            </a:r>
            <a:endParaRPr lang="en-US" dirty="0"/>
          </a:p>
        </p:txBody>
      </p:sp>
      <p:sp>
        <p:nvSpPr>
          <p:cNvPr id="46" name="Text Placeholder 45"/>
          <p:cNvSpPr>
            <a:spLocks noGrp="1"/>
          </p:cNvSpPr>
          <p:nvPr>
            <p:ph type="body" sz="quarter" idx="30"/>
          </p:nvPr>
        </p:nvSpPr>
        <p:spPr/>
        <p:txBody>
          <a:bodyPr/>
          <a:lstStyle/>
          <a:p>
            <a:r>
              <a:rPr lang="en-US"/>
              <a:t>02</a:t>
            </a:r>
            <a:endParaRPr lang="en-US" dirty="0"/>
          </a:p>
        </p:txBody>
      </p:sp>
      <p:sp>
        <p:nvSpPr>
          <p:cNvPr id="47" name="Text Placeholder 46"/>
          <p:cNvSpPr>
            <a:spLocks noGrp="1"/>
          </p:cNvSpPr>
          <p:nvPr>
            <p:ph type="body" sz="half" idx="31"/>
          </p:nvPr>
        </p:nvSpPr>
        <p:spPr/>
        <p:txBody>
          <a:bodyPr/>
          <a:lstStyle/>
          <a:p>
            <a:r>
              <a:rPr lang="en-US"/>
              <a:t>these text fields plus the ones on the right are on a master so you can have up to six sections</a:t>
            </a:r>
            <a:endParaRPr lang="en-US" dirty="0"/>
          </a:p>
        </p:txBody>
      </p:sp>
      <p:sp>
        <p:nvSpPr>
          <p:cNvPr id="48" name="Text Placeholder 47"/>
          <p:cNvSpPr>
            <a:spLocks noGrp="1"/>
          </p:cNvSpPr>
          <p:nvPr>
            <p:ph type="body" sz="quarter" idx="32"/>
          </p:nvPr>
        </p:nvSpPr>
        <p:spPr/>
        <p:txBody>
          <a:bodyPr/>
          <a:lstStyle/>
          <a:p>
            <a:r>
              <a:rPr lang="en-US"/>
              <a:t>03</a:t>
            </a:r>
            <a:endParaRPr lang="en-US" dirty="0"/>
          </a:p>
        </p:txBody>
      </p:sp>
      <p:sp>
        <p:nvSpPr>
          <p:cNvPr id="75" name="Text Placeholder 74"/>
          <p:cNvSpPr>
            <a:spLocks noGrp="1"/>
          </p:cNvSpPr>
          <p:nvPr>
            <p:ph type="body" sz="half" idx="33"/>
          </p:nvPr>
        </p:nvSpPr>
        <p:spPr/>
        <p:txBody>
          <a:bodyPr/>
          <a:lstStyle/>
          <a:p>
            <a:r>
              <a:rPr lang="en-US"/>
              <a:t>this is a section title text placeholder where text is lower-cased Franklin Gothic Book</a:t>
            </a:r>
          </a:p>
          <a:p>
            <a:endParaRPr lang="en-US" dirty="0"/>
          </a:p>
        </p:txBody>
      </p:sp>
      <p:sp>
        <p:nvSpPr>
          <p:cNvPr id="76" name="Text Placeholder 75"/>
          <p:cNvSpPr>
            <a:spLocks noGrp="1"/>
          </p:cNvSpPr>
          <p:nvPr>
            <p:ph type="body" sz="quarter" idx="34"/>
          </p:nvPr>
        </p:nvSpPr>
        <p:spPr/>
        <p:txBody>
          <a:bodyPr/>
          <a:lstStyle/>
          <a:p>
            <a:r>
              <a:rPr lang="en-US"/>
              <a:t>04</a:t>
            </a:r>
            <a:endParaRPr lang="en-US" dirty="0"/>
          </a:p>
        </p:txBody>
      </p:sp>
      <p:sp>
        <p:nvSpPr>
          <p:cNvPr id="77" name="Text Placeholder 76"/>
          <p:cNvSpPr>
            <a:spLocks noGrp="1"/>
          </p:cNvSpPr>
          <p:nvPr>
            <p:ph type="body" sz="half" idx="35"/>
          </p:nvPr>
        </p:nvSpPr>
        <p:spPr/>
        <p:txBody>
          <a:bodyPr/>
          <a:lstStyle/>
          <a:p>
            <a:r>
              <a:rPr lang="en-US"/>
              <a:t>this is a section title text placeholder where text is lower-cased Franklin Gothic Book</a:t>
            </a:r>
          </a:p>
          <a:p>
            <a:endParaRPr lang="en-US" dirty="0"/>
          </a:p>
        </p:txBody>
      </p:sp>
      <p:sp>
        <p:nvSpPr>
          <p:cNvPr id="78" name="Text Placeholder 77"/>
          <p:cNvSpPr>
            <a:spLocks noGrp="1"/>
          </p:cNvSpPr>
          <p:nvPr>
            <p:ph type="body" sz="quarter" idx="36"/>
          </p:nvPr>
        </p:nvSpPr>
        <p:spPr/>
        <p:txBody>
          <a:bodyPr/>
          <a:lstStyle/>
          <a:p>
            <a:r>
              <a:rPr lang="en-US"/>
              <a:t>05</a:t>
            </a:r>
            <a:endParaRPr lang="en-US" dirty="0"/>
          </a:p>
        </p:txBody>
      </p:sp>
      <p:sp>
        <p:nvSpPr>
          <p:cNvPr id="79" name="Text Placeholder 78"/>
          <p:cNvSpPr>
            <a:spLocks noGrp="1"/>
          </p:cNvSpPr>
          <p:nvPr>
            <p:ph type="body" sz="half" idx="37"/>
          </p:nvPr>
        </p:nvSpPr>
        <p:spPr/>
        <p:txBody>
          <a:bodyPr/>
          <a:lstStyle/>
          <a:p>
            <a:r>
              <a:rPr lang="en-US"/>
              <a:t>this is a section title text placeholder where text is lower-cased Franklin Gothic Book</a:t>
            </a:r>
          </a:p>
          <a:p>
            <a:endParaRPr lang="en-US" dirty="0"/>
          </a:p>
        </p:txBody>
      </p:sp>
      <p:sp>
        <p:nvSpPr>
          <p:cNvPr id="80" name="Text Placeholder 79"/>
          <p:cNvSpPr>
            <a:spLocks noGrp="1"/>
          </p:cNvSpPr>
          <p:nvPr>
            <p:ph type="body" sz="quarter" idx="38"/>
          </p:nvPr>
        </p:nvSpPr>
        <p:spPr/>
        <p:txBody>
          <a:bodyPr/>
          <a:lstStyle/>
          <a:p>
            <a:r>
              <a:rPr lang="en-US"/>
              <a:t>06</a:t>
            </a:r>
            <a:endParaRPr lang="en-US" dirty="0"/>
          </a:p>
        </p:txBody>
      </p:sp>
    </p:spTree>
    <p:extLst>
      <p:ext uri="{BB962C8B-B14F-4D97-AF65-F5344CB8AC3E}">
        <p14:creationId xmlns:p14="http://schemas.microsoft.com/office/powerpoint/2010/main" val="3206486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Quote slide style </a:t>
            </a:r>
            <a:r>
              <a:rPr lang="en-US" b="1" dirty="0">
                <a:solidFill>
                  <a:schemeClr val="accent1"/>
                </a:solidFill>
              </a:rPr>
              <a:t>example layout. </a:t>
            </a:r>
            <a:r>
              <a:rPr lang="en-US" dirty="0"/>
              <a:t>Text should be sentence case.</a:t>
            </a:r>
          </a:p>
        </p:txBody>
      </p:sp>
      <p:sp>
        <p:nvSpPr>
          <p:cNvPr id="6" name="Text Placeholder 5"/>
          <p:cNvSpPr>
            <a:spLocks noGrp="1"/>
          </p:cNvSpPr>
          <p:nvPr>
            <p:ph type="body" sz="quarter" idx="14"/>
          </p:nvPr>
        </p:nvSpPr>
        <p:spPr/>
        <p:txBody>
          <a:bodyPr/>
          <a:lstStyle/>
          <a:p>
            <a:r>
              <a:rPr lang="en-US" dirty="0"/>
              <a:t>First, Last Name</a:t>
            </a:r>
          </a:p>
          <a:p>
            <a:pPr lvl="1"/>
            <a:r>
              <a:rPr lang="en-US" dirty="0"/>
              <a:t>Company name</a:t>
            </a:r>
          </a:p>
          <a:p>
            <a:pPr lvl="1"/>
            <a:r>
              <a:rPr lang="en-US" dirty="0"/>
              <a:t>Title comes here</a:t>
            </a:r>
          </a:p>
          <a:p>
            <a:endParaRPr lang="en-US" dirty="0"/>
          </a:p>
        </p:txBody>
      </p:sp>
    </p:spTree>
    <p:extLst>
      <p:ext uri="{BB962C8B-B14F-4D97-AF65-F5344CB8AC3E}">
        <p14:creationId xmlns:p14="http://schemas.microsoft.com/office/powerpoint/2010/main" val="3681508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endParaRPr lang="en-US"/>
          </a:p>
        </p:txBody>
      </p:sp>
      <p:sp>
        <p:nvSpPr>
          <p:cNvPr id="13" name="Rectangle 12"/>
          <p:cNvSpPr/>
          <p:nvPr/>
        </p:nvSpPr>
        <p:spPr>
          <a:xfrm>
            <a:off x="685799" y="2977515"/>
            <a:ext cx="2295525" cy="271272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The elements on the masters align to this grid system.  You can paste the grid on each slide or apply this grid master while designing and then assign it a new master.</a:t>
            </a:r>
          </a:p>
        </p:txBody>
      </p:sp>
    </p:spTree>
    <p:extLst>
      <p:ext uri="{BB962C8B-B14F-4D97-AF65-F5344CB8AC3E}">
        <p14:creationId xmlns:p14="http://schemas.microsoft.com/office/powerpoint/2010/main" val="3259365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5800" y="1142999"/>
            <a:ext cx="7772400" cy="914402"/>
          </a:xfrm>
        </p:spPr>
        <p:txBody>
          <a:bodyPr/>
          <a:lstStyle/>
          <a:p>
            <a:r>
              <a:rPr lang="en-US" dirty="0"/>
              <a:t>color palette</a:t>
            </a:r>
          </a:p>
        </p:txBody>
      </p:sp>
      <p:sp>
        <p:nvSpPr>
          <p:cNvPr id="8" name="Text Placeholder 7"/>
          <p:cNvSpPr>
            <a:spLocks noGrp="1"/>
          </p:cNvSpPr>
          <p:nvPr>
            <p:ph type="body" sz="quarter" idx="14"/>
          </p:nvPr>
        </p:nvSpPr>
        <p:spPr/>
        <p:txBody>
          <a:bodyPr/>
          <a:lstStyle/>
          <a:p>
            <a:endParaRPr lang="en-US"/>
          </a:p>
        </p:txBody>
      </p:sp>
      <p:sp>
        <p:nvSpPr>
          <p:cNvPr id="9" name="Text Placeholder 8"/>
          <p:cNvSpPr>
            <a:spLocks noGrp="1"/>
          </p:cNvSpPr>
          <p:nvPr>
            <p:ph type="body" idx="28"/>
          </p:nvPr>
        </p:nvSpPr>
        <p:spPr/>
        <p:txBody>
          <a:bodyPr/>
          <a:lstStyle/>
          <a:p>
            <a:r>
              <a:rPr lang="en-US" dirty="0"/>
              <a:t>section title placeholder</a:t>
            </a:r>
          </a:p>
          <a:p>
            <a:endParaRPr lang="en-US" dirty="0"/>
          </a:p>
        </p:txBody>
      </p:sp>
      <p:sp>
        <p:nvSpPr>
          <p:cNvPr id="27" name="Rectangle 26"/>
          <p:cNvSpPr/>
          <p:nvPr/>
        </p:nvSpPr>
        <p:spPr>
          <a:xfrm>
            <a:off x="685800" y="2654101"/>
            <a:ext cx="842566" cy="842566"/>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650550" y="2654101"/>
            <a:ext cx="842566" cy="842566"/>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59300" y="2654101"/>
            <a:ext cx="842566" cy="842566"/>
          </a:xfrm>
          <a:prstGeom prst="rect">
            <a:avLst/>
          </a:prstGeom>
          <a:solidFill>
            <a:schemeClr val="bg2"/>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32" name="Rectangle 31"/>
          <p:cNvSpPr/>
          <p:nvPr/>
        </p:nvSpPr>
        <p:spPr>
          <a:xfrm>
            <a:off x="5524050" y="2654101"/>
            <a:ext cx="842566" cy="842566"/>
          </a:xfrm>
          <a:prstGeom prst="rect">
            <a:avLst/>
          </a:prstGeom>
          <a:solidFill>
            <a:schemeClr val="accent6"/>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34" name="Rectangle 33"/>
          <p:cNvSpPr/>
          <p:nvPr/>
        </p:nvSpPr>
        <p:spPr>
          <a:xfrm>
            <a:off x="685800" y="3852267"/>
            <a:ext cx="842566" cy="842566"/>
          </a:xfrm>
          <a:prstGeom prst="rect">
            <a:avLst/>
          </a:prstGeom>
          <a:solidFill>
            <a:srgbClr val="3C8689"/>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35" name="Rectangle 34"/>
          <p:cNvSpPr/>
          <p:nvPr/>
        </p:nvSpPr>
        <p:spPr>
          <a:xfrm>
            <a:off x="1650550" y="3852267"/>
            <a:ext cx="842566" cy="842566"/>
          </a:xfrm>
          <a:prstGeom prst="rect">
            <a:avLst/>
          </a:prstGeom>
          <a:solidFill>
            <a:srgbClr val="E2BA41"/>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37" name="Rectangle 36"/>
          <p:cNvSpPr/>
          <p:nvPr/>
        </p:nvSpPr>
        <p:spPr>
          <a:xfrm>
            <a:off x="2622550" y="3852267"/>
            <a:ext cx="842566" cy="842566"/>
          </a:xfrm>
          <a:prstGeom prst="rect">
            <a:avLst/>
          </a:prstGeom>
          <a:solidFill>
            <a:srgbClr val="C8904D"/>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38" name="Rectangle 37"/>
          <p:cNvSpPr/>
          <p:nvPr/>
        </p:nvSpPr>
        <p:spPr>
          <a:xfrm>
            <a:off x="3587300" y="3852267"/>
            <a:ext cx="842566" cy="842566"/>
          </a:xfrm>
          <a:prstGeom prst="rect">
            <a:avLst/>
          </a:prstGeom>
          <a:solidFill>
            <a:srgbClr val="66AF9E"/>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40" name="Rectangle 39"/>
          <p:cNvSpPr/>
          <p:nvPr/>
        </p:nvSpPr>
        <p:spPr>
          <a:xfrm>
            <a:off x="4559300" y="3852267"/>
            <a:ext cx="842566" cy="842566"/>
          </a:xfrm>
          <a:prstGeom prst="rect">
            <a:avLst/>
          </a:prstGeom>
          <a:solidFill>
            <a:srgbClr val="897C57"/>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41" name="Rectangle 40"/>
          <p:cNvSpPr/>
          <p:nvPr/>
        </p:nvSpPr>
        <p:spPr>
          <a:xfrm>
            <a:off x="5524050" y="3852267"/>
            <a:ext cx="842566" cy="842566"/>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85800" y="2233017"/>
            <a:ext cx="1807316" cy="332399"/>
          </a:xfrm>
          <a:prstGeom prst="rect">
            <a:avLst/>
          </a:prstGeom>
          <a:noFill/>
        </p:spPr>
        <p:txBody>
          <a:bodyPr wrap="square" lIns="0" tIns="0" rIns="0" bIns="0" rtlCol="0">
            <a:spAutoFit/>
          </a:bodyPr>
          <a:lstStyle/>
          <a:p>
            <a:pPr>
              <a:lnSpc>
                <a:spcPct val="120000"/>
              </a:lnSpc>
            </a:pPr>
            <a:r>
              <a:rPr lang="en-US" dirty="0">
                <a:solidFill>
                  <a:schemeClr val="tx2"/>
                </a:solidFill>
              </a:rPr>
              <a:t>white and black</a:t>
            </a:r>
          </a:p>
        </p:txBody>
      </p:sp>
      <p:sp>
        <p:nvSpPr>
          <p:cNvPr id="48" name="TextBox 47"/>
          <p:cNvSpPr txBox="1"/>
          <p:nvPr/>
        </p:nvSpPr>
        <p:spPr>
          <a:xfrm>
            <a:off x="4559300" y="2233017"/>
            <a:ext cx="2209800" cy="332399"/>
          </a:xfrm>
          <a:prstGeom prst="rect">
            <a:avLst/>
          </a:prstGeom>
          <a:noFill/>
        </p:spPr>
        <p:txBody>
          <a:bodyPr wrap="square" lIns="0" tIns="0" rIns="0" bIns="0" rtlCol="0">
            <a:spAutoFit/>
          </a:bodyPr>
          <a:lstStyle/>
          <a:p>
            <a:pPr>
              <a:lnSpc>
                <a:spcPct val="120000"/>
              </a:lnSpc>
            </a:pPr>
            <a:r>
              <a:rPr lang="en-US" dirty="0">
                <a:solidFill>
                  <a:schemeClr val="tx2"/>
                </a:solidFill>
              </a:rPr>
              <a:t>highlight &amp; subdue</a:t>
            </a:r>
          </a:p>
        </p:txBody>
      </p:sp>
      <p:sp>
        <p:nvSpPr>
          <p:cNvPr id="49" name="TextBox 48"/>
          <p:cNvSpPr txBox="1"/>
          <p:nvPr/>
        </p:nvSpPr>
        <p:spPr>
          <a:xfrm>
            <a:off x="685800" y="4766667"/>
            <a:ext cx="5680816" cy="302390"/>
          </a:xfrm>
          <a:prstGeom prst="rect">
            <a:avLst/>
          </a:prstGeom>
          <a:noFill/>
        </p:spPr>
        <p:txBody>
          <a:bodyPr wrap="square" lIns="0" tIns="0" rIns="0" bIns="0" rtlCol="0">
            <a:spAutoFit/>
          </a:bodyPr>
          <a:lstStyle/>
          <a:p>
            <a:pPr>
              <a:lnSpc>
                <a:spcPct val="120000"/>
              </a:lnSpc>
            </a:pPr>
            <a:r>
              <a:rPr lang="en-US" dirty="0">
                <a:solidFill>
                  <a:schemeClr val="tx2"/>
                </a:solidFill>
              </a:rPr>
              <a:t>primary accent colors</a:t>
            </a:r>
          </a:p>
        </p:txBody>
      </p:sp>
    </p:spTree>
    <p:extLst>
      <p:ext uri="{BB962C8B-B14F-4D97-AF65-F5344CB8AC3E}">
        <p14:creationId xmlns:p14="http://schemas.microsoft.com/office/powerpoint/2010/main" val="1422462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callout style palette</a:t>
            </a:r>
          </a:p>
        </p:txBody>
      </p:sp>
      <p:sp>
        <p:nvSpPr>
          <p:cNvPr id="8" name="Text Placeholder 7"/>
          <p:cNvSpPr>
            <a:spLocks noGrp="1"/>
          </p:cNvSpPr>
          <p:nvPr>
            <p:ph type="body" sz="quarter" idx="14"/>
          </p:nvPr>
        </p:nvSpPr>
        <p:spPr/>
        <p:txBody>
          <a:bodyPr/>
          <a:lstStyle/>
          <a:p>
            <a:endParaRPr lang="en-US"/>
          </a:p>
        </p:txBody>
      </p:sp>
      <p:sp>
        <p:nvSpPr>
          <p:cNvPr id="9" name="Text Placeholder 8"/>
          <p:cNvSpPr>
            <a:spLocks noGrp="1"/>
          </p:cNvSpPr>
          <p:nvPr>
            <p:ph type="body" idx="28"/>
          </p:nvPr>
        </p:nvSpPr>
        <p:spPr/>
        <p:txBody>
          <a:bodyPr/>
          <a:lstStyle/>
          <a:p>
            <a:r>
              <a:rPr lang="en-US" dirty="0"/>
              <a:t>section title placeholder</a:t>
            </a:r>
          </a:p>
          <a:p>
            <a:endParaRPr lang="en-US" dirty="0"/>
          </a:p>
        </p:txBody>
      </p:sp>
      <p:sp>
        <p:nvSpPr>
          <p:cNvPr id="11" name="Rectangle 10"/>
          <p:cNvSpPr/>
          <p:nvPr/>
        </p:nvSpPr>
        <p:spPr>
          <a:xfrm>
            <a:off x="825715" y="2287984"/>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
        <p:nvSpPr>
          <p:cNvPr id="12" name="Rectangle 11"/>
          <p:cNvSpPr/>
          <p:nvPr/>
        </p:nvSpPr>
        <p:spPr>
          <a:xfrm>
            <a:off x="2802262" y="2287984"/>
            <a:ext cx="1562928" cy="677108"/>
          </a:xfrm>
          <a:prstGeom prst="rect">
            <a:avLst/>
          </a:prstGeom>
          <a:pattFill prst="dkUpDiag">
            <a:fgClr>
              <a:schemeClr val="tx2">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tx2"/>
                </a:solidFill>
                <a:latin typeface="Franklin Gothic Demi Cond" panose="020B0706030402020204" pitchFamily="34" charset="0"/>
              </a:rPr>
              <a:t>Callout Example</a:t>
            </a:r>
          </a:p>
        </p:txBody>
      </p:sp>
      <p:sp>
        <p:nvSpPr>
          <p:cNvPr id="13" name="Rectangle 12"/>
          <p:cNvSpPr/>
          <p:nvPr/>
        </p:nvSpPr>
        <p:spPr>
          <a:xfrm>
            <a:off x="4778809" y="2287984"/>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1"/>
                </a:solidFill>
                <a:latin typeface="Franklin Gothic Demi Cond" panose="020B0706030402020204" pitchFamily="34" charset="0"/>
              </a:rPr>
              <a:t>Callout Example</a:t>
            </a:r>
          </a:p>
        </p:txBody>
      </p:sp>
      <p:sp>
        <p:nvSpPr>
          <p:cNvPr id="14" name="Rectangle 13"/>
          <p:cNvSpPr/>
          <p:nvPr/>
        </p:nvSpPr>
        <p:spPr>
          <a:xfrm>
            <a:off x="6755356" y="2287984"/>
            <a:ext cx="1562928" cy="677108"/>
          </a:xfrm>
          <a:prstGeom prst="rect">
            <a:avLst/>
          </a:prstGeom>
          <a:pattFill prst="dkUpDiag">
            <a:fgClr>
              <a:schemeClr val="accent2">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2"/>
                </a:solidFill>
                <a:latin typeface="Franklin Gothic Demi Cond" panose="020B0706030402020204" pitchFamily="34" charset="0"/>
              </a:rPr>
              <a:t>Callout Example</a:t>
            </a:r>
          </a:p>
        </p:txBody>
      </p:sp>
      <p:sp>
        <p:nvSpPr>
          <p:cNvPr id="15" name="Rectangle 14"/>
          <p:cNvSpPr/>
          <p:nvPr/>
        </p:nvSpPr>
        <p:spPr>
          <a:xfrm>
            <a:off x="825715" y="3208875"/>
            <a:ext cx="1562928" cy="677108"/>
          </a:xfrm>
          <a:prstGeom prst="rect">
            <a:avLst/>
          </a:prstGeom>
          <a:pattFill prst="dkUpDiag">
            <a:fgClr>
              <a:schemeClr val="accent3">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3"/>
                </a:solidFill>
                <a:latin typeface="Franklin Gothic Demi Cond" panose="020B0706030402020204" pitchFamily="34" charset="0"/>
              </a:rPr>
              <a:t>Callout Example</a:t>
            </a:r>
          </a:p>
        </p:txBody>
      </p:sp>
      <p:sp>
        <p:nvSpPr>
          <p:cNvPr id="16" name="Rectangle 15"/>
          <p:cNvSpPr/>
          <p:nvPr/>
        </p:nvSpPr>
        <p:spPr>
          <a:xfrm>
            <a:off x="2802262" y="3208875"/>
            <a:ext cx="1562928" cy="677108"/>
          </a:xfrm>
          <a:prstGeom prst="rect">
            <a:avLst/>
          </a:prstGeom>
          <a:pattFill prst="dkUpDiag">
            <a:fgClr>
              <a:schemeClr val="accent4">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4"/>
                </a:solidFill>
                <a:latin typeface="Franklin Gothic Demi Cond" panose="020B0706030402020204" pitchFamily="34" charset="0"/>
              </a:rPr>
              <a:t>Callout Example</a:t>
            </a:r>
          </a:p>
        </p:txBody>
      </p:sp>
      <p:sp>
        <p:nvSpPr>
          <p:cNvPr id="17" name="Rectangle 16"/>
          <p:cNvSpPr/>
          <p:nvPr/>
        </p:nvSpPr>
        <p:spPr>
          <a:xfrm>
            <a:off x="4778809" y="3208875"/>
            <a:ext cx="1562928" cy="677108"/>
          </a:xfrm>
          <a:prstGeom prst="rect">
            <a:avLst/>
          </a:prstGeom>
          <a:pattFill prst="dkUpDiag">
            <a:fgClr>
              <a:schemeClr val="accent5">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5"/>
                </a:solidFill>
                <a:latin typeface="Franklin Gothic Demi Cond" panose="020B0706030402020204" pitchFamily="34" charset="0"/>
              </a:rPr>
              <a:t>Callout Example</a:t>
            </a:r>
          </a:p>
        </p:txBody>
      </p:sp>
      <p:sp>
        <p:nvSpPr>
          <p:cNvPr id="18" name="Rectangle 17"/>
          <p:cNvSpPr/>
          <p:nvPr/>
        </p:nvSpPr>
        <p:spPr>
          <a:xfrm>
            <a:off x="6755356" y="3208875"/>
            <a:ext cx="1562928" cy="677108"/>
          </a:xfrm>
          <a:prstGeom prst="rect">
            <a:avLst/>
          </a:prstGeom>
          <a:pattFill prst="dkUpDiag">
            <a:fgClr>
              <a:schemeClr val="accent6">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6"/>
                </a:solidFill>
                <a:latin typeface="Franklin Gothic Demi Cond" panose="020B0706030402020204" pitchFamily="34" charset="0"/>
              </a:rPr>
              <a:t>Callout Example</a:t>
            </a:r>
          </a:p>
        </p:txBody>
      </p:sp>
      <p:sp>
        <p:nvSpPr>
          <p:cNvPr id="19" name="Rectangle 18"/>
          <p:cNvSpPr/>
          <p:nvPr/>
        </p:nvSpPr>
        <p:spPr>
          <a:xfrm>
            <a:off x="825715" y="4251615"/>
            <a:ext cx="1562928" cy="677108"/>
          </a:xfrm>
          <a:prstGeom prst="rect">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0" name="Rectangle 19"/>
          <p:cNvSpPr/>
          <p:nvPr/>
        </p:nvSpPr>
        <p:spPr>
          <a:xfrm>
            <a:off x="2802262" y="4251615"/>
            <a:ext cx="1562928" cy="677108"/>
          </a:xfrm>
          <a:prstGeom prst="rect">
            <a:avLst/>
          </a:prstGeom>
          <a:pattFill prst="dkUpDiag">
            <a:fgClr>
              <a:schemeClr val="tx2"/>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1" name="Rectangle 20"/>
          <p:cNvSpPr/>
          <p:nvPr/>
        </p:nvSpPr>
        <p:spPr>
          <a:xfrm>
            <a:off x="4778809" y="4251615"/>
            <a:ext cx="1562928" cy="677108"/>
          </a:xfrm>
          <a:prstGeom prst="rect">
            <a:avLst/>
          </a:prstGeom>
          <a:pattFill prst="dkUpDiag">
            <a:fgClr>
              <a:schemeClr val="accent1"/>
            </a:fgClr>
            <a:bgClr>
              <a:schemeClr val="accent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2" name="Rectangle 21"/>
          <p:cNvSpPr/>
          <p:nvPr/>
        </p:nvSpPr>
        <p:spPr>
          <a:xfrm>
            <a:off x="6755357" y="4251614"/>
            <a:ext cx="1562928" cy="677108"/>
          </a:xfrm>
          <a:prstGeom prst="rect">
            <a:avLst/>
          </a:prstGeom>
          <a:pattFill prst="dkUp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3" name="Rectangle 22"/>
          <p:cNvSpPr/>
          <p:nvPr/>
        </p:nvSpPr>
        <p:spPr>
          <a:xfrm>
            <a:off x="825716" y="5172506"/>
            <a:ext cx="1562928" cy="677108"/>
          </a:xfrm>
          <a:prstGeom prst="rect">
            <a:avLst/>
          </a:prstGeom>
          <a:pattFill prst="dkUpDiag">
            <a:fgClr>
              <a:schemeClr val="accent3"/>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4" name="Rectangle 23"/>
          <p:cNvSpPr/>
          <p:nvPr/>
        </p:nvSpPr>
        <p:spPr>
          <a:xfrm>
            <a:off x="2802263" y="5172503"/>
            <a:ext cx="1562928" cy="677108"/>
          </a:xfrm>
          <a:prstGeom prst="rect">
            <a:avLst/>
          </a:prstGeom>
          <a:pattFill prst="dkUpDiag">
            <a:fgClr>
              <a:schemeClr val="accent4"/>
            </a:fgClr>
            <a:bgClr>
              <a:schemeClr val="accent4">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5" name="Rectangle 24"/>
          <p:cNvSpPr/>
          <p:nvPr/>
        </p:nvSpPr>
        <p:spPr>
          <a:xfrm>
            <a:off x="4778810" y="5172506"/>
            <a:ext cx="1562928" cy="677108"/>
          </a:xfrm>
          <a:prstGeom prst="rect">
            <a:avLst/>
          </a:prstGeom>
          <a:pattFill prst="dkUpDiag">
            <a:fgClr>
              <a:schemeClr val="accent5"/>
            </a:fgClr>
            <a:bgClr>
              <a:schemeClr val="accent5">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6" name="Rectangle 25"/>
          <p:cNvSpPr/>
          <p:nvPr/>
        </p:nvSpPr>
        <p:spPr>
          <a:xfrm>
            <a:off x="6755357" y="5172506"/>
            <a:ext cx="1562928" cy="677108"/>
          </a:xfrm>
          <a:prstGeom prst="rect">
            <a:avLst/>
          </a:prstGeom>
          <a:pattFill prst="dkUpDiag">
            <a:fgClr>
              <a:schemeClr val="accent6"/>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Tree>
    <p:extLst>
      <p:ext uri="{BB962C8B-B14F-4D97-AF65-F5344CB8AC3E}">
        <p14:creationId xmlns:p14="http://schemas.microsoft.com/office/powerpoint/2010/main" val="4212801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a:t>overview of the section</a:t>
            </a:r>
          </a:p>
          <a:p>
            <a:pPr lvl="1"/>
            <a:r>
              <a:rPr lang="fr-FR"/>
              <a:t>You may use this master to segue within a major section, or use it as a Q&amp;A slide.</a:t>
            </a:r>
          </a:p>
          <a:p>
            <a:endParaRPr lang="en-US" dirty="0"/>
          </a:p>
        </p:txBody>
      </p:sp>
      <p:sp>
        <p:nvSpPr>
          <p:cNvPr id="4" name="Text Placeholder 3"/>
          <p:cNvSpPr>
            <a:spLocks noGrp="1"/>
          </p:cNvSpPr>
          <p:nvPr>
            <p:ph type="body" sz="quarter" idx="11"/>
          </p:nvPr>
        </p:nvSpPr>
        <p:spPr/>
        <p:txBody>
          <a:bodyPr/>
          <a:lstStyle/>
          <a:p>
            <a:r>
              <a:rPr lang="en-US" dirty="0"/>
              <a:t>section head</a:t>
            </a:r>
          </a:p>
        </p:txBody>
      </p:sp>
    </p:spTree>
    <p:extLst>
      <p:ext uri="{BB962C8B-B14F-4D97-AF65-F5344CB8AC3E}">
        <p14:creationId xmlns:p14="http://schemas.microsoft.com/office/powerpoint/2010/main" val="3890233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contact information</a:t>
            </a:r>
          </a:p>
          <a:p>
            <a:pPr lvl="1"/>
            <a:r>
              <a:rPr lang="en-US" dirty="0"/>
              <a:t>For more info, please contact us at</a:t>
            </a:r>
          </a:p>
          <a:p>
            <a:endParaRPr lang="en-US" dirty="0"/>
          </a:p>
          <a:p>
            <a:pPr lvl="1"/>
            <a:r>
              <a:rPr lang="en-US" dirty="0"/>
              <a:t>info@duarte.com</a:t>
            </a:r>
          </a:p>
          <a:p>
            <a:pPr lvl="1"/>
            <a:r>
              <a:rPr lang="en-US" dirty="0"/>
              <a:t>650-625-8200</a:t>
            </a:r>
          </a:p>
          <a:p>
            <a:endParaRPr lang="en-US" dirty="0"/>
          </a:p>
          <a:p>
            <a:endParaRPr lang="en-US" dirty="0"/>
          </a:p>
          <a:p>
            <a:endParaRPr lang="en-US" dirty="0"/>
          </a:p>
        </p:txBody>
      </p:sp>
      <p:sp>
        <p:nvSpPr>
          <p:cNvPr id="2" name="Text Placeholder 1"/>
          <p:cNvSpPr>
            <a:spLocks noGrp="1"/>
          </p:cNvSpPr>
          <p:nvPr>
            <p:ph type="body" sz="quarter" idx="11"/>
          </p:nvPr>
        </p:nvSpPr>
        <p:spPr/>
        <p:txBody>
          <a:bodyPr/>
          <a:lstStyle/>
          <a:p>
            <a:r>
              <a:rPr lang="en-US" dirty="0"/>
              <a:t>thank you</a:t>
            </a:r>
          </a:p>
        </p:txBody>
      </p:sp>
    </p:spTree>
    <p:extLst>
      <p:ext uri="{BB962C8B-B14F-4D97-AF65-F5344CB8AC3E}">
        <p14:creationId xmlns:p14="http://schemas.microsoft.com/office/powerpoint/2010/main" val="163804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what is a </a:t>
            </a:r>
            <a:r>
              <a:rPr lang="en-US" dirty="0" err="1"/>
              <a:t>slidedoc</a:t>
            </a:r>
            <a:r>
              <a:rPr lang="en-US" dirty="0"/>
              <a:t>?</a:t>
            </a:r>
          </a:p>
        </p:txBody>
      </p:sp>
      <p:sp>
        <p:nvSpPr>
          <p:cNvPr id="14" name="Content Placeholder 13"/>
          <p:cNvSpPr>
            <a:spLocks noGrp="1"/>
          </p:cNvSpPr>
          <p:nvPr>
            <p:ph sz="quarter" idx="15"/>
          </p:nvPr>
        </p:nvSpPr>
        <p:spPr/>
        <p:txBody>
          <a:bodyPr/>
          <a:lstStyle/>
          <a:p>
            <a:r>
              <a:rPr lang="en-US" dirty="0"/>
              <a:t>The way we communicate is changing. In our time-strapped world, we like information that is consumed quickly. </a:t>
            </a:r>
          </a:p>
          <a:p>
            <a:pPr lvl="2"/>
            <a:r>
              <a:rPr lang="en-US" dirty="0"/>
              <a:t>This has led organizations to look for a way to fill the gap between long-form documents and presentations. What has emerged are </a:t>
            </a:r>
            <a:r>
              <a:rPr lang="en-US" dirty="0" err="1"/>
              <a:t>slidedocs</a:t>
            </a:r>
            <a:r>
              <a:rPr lang="en-US" dirty="0"/>
              <a:t>.</a:t>
            </a:r>
          </a:p>
          <a:p>
            <a:pPr lvl="2"/>
            <a:r>
              <a:rPr lang="en-US" dirty="0"/>
              <a:t>A </a:t>
            </a:r>
            <a:r>
              <a:rPr lang="en-US" dirty="0" err="1"/>
              <a:t>slidedoc</a:t>
            </a:r>
            <a:r>
              <a:rPr lang="en-US" dirty="0"/>
              <a:t> is a visual document intended to be read and referenced instead of projected. </a:t>
            </a:r>
            <a:r>
              <a:rPr lang="en-US" dirty="0" err="1"/>
              <a:t>Slidedocs</a:t>
            </a:r>
            <a:r>
              <a:rPr lang="en-US" dirty="0"/>
              <a:t> work for a variety of communication scenarios, from sales collateral to in-meeting reference material. And because of their modular nature, </a:t>
            </a:r>
            <a:r>
              <a:rPr lang="en-US" dirty="0" err="1"/>
              <a:t>slidedocs</a:t>
            </a:r>
            <a:r>
              <a:rPr lang="en-US" dirty="0"/>
              <a:t> can spread your smart thinking throughout your organization.</a:t>
            </a:r>
          </a:p>
        </p:txBody>
      </p:sp>
      <p:sp>
        <p:nvSpPr>
          <p:cNvPr id="15" name="Content Placeholder 14"/>
          <p:cNvSpPr>
            <a:spLocks noGrp="1"/>
          </p:cNvSpPr>
          <p:nvPr>
            <p:ph sz="quarter" idx="16"/>
          </p:nvPr>
        </p:nvSpPr>
        <p:spPr/>
        <p:txBody>
          <a:bodyPr/>
          <a:lstStyle/>
          <a:p>
            <a:pPr lvl="2">
              <a:buNone/>
            </a:pPr>
            <a:r>
              <a:rPr lang="en-US" dirty="0"/>
              <a:t>Effective </a:t>
            </a:r>
            <a:r>
              <a:rPr lang="en-US" dirty="0" err="1"/>
              <a:t>slidedocs</a:t>
            </a:r>
            <a:r>
              <a:rPr lang="en-US" dirty="0"/>
              <a:t> are developed by </a:t>
            </a:r>
            <a:r>
              <a:rPr lang="en-US" dirty="0">
                <a:solidFill>
                  <a:schemeClr val="accent2"/>
                </a:solidFill>
                <a:hlinkClick r:id="rId2"/>
              </a:rPr>
              <a:t>knowing your audience</a:t>
            </a:r>
            <a:r>
              <a:rPr lang="en-US" dirty="0">
                <a:solidFill>
                  <a:schemeClr val="accent2"/>
                </a:solidFill>
              </a:rPr>
              <a:t>, </a:t>
            </a:r>
            <a:r>
              <a:rPr lang="en-US" dirty="0"/>
              <a:t>understanding how they consume information, and by having one clear big idea. Developing effective </a:t>
            </a:r>
            <a:r>
              <a:rPr lang="en-US" dirty="0" err="1"/>
              <a:t>slidedocs</a:t>
            </a:r>
            <a:r>
              <a:rPr lang="en-US" dirty="0"/>
              <a:t> also requires visualizing ideas and making the information easy to navigate. </a:t>
            </a:r>
          </a:p>
          <a:p>
            <a:pPr lvl="2">
              <a:buNone/>
            </a:pPr>
            <a:r>
              <a:rPr lang="en-US" dirty="0"/>
              <a:t>Slidedocs are one of the most effective tools for communicating ideas quickly and establishing consensus. Your ideas deserve the best possible communication vehicle. Slidedocs are designed for the way we communicate today.</a:t>
            </a:r>
          </a:p>
        </p:txBody>
      </p:sp>
      <p:sp>
        <p:nvSpPr>
          <p:cNvPr id="30" name="Text Placeholder 29"/>
          <p:cNvSpPr>
            <a:spLocks noGrp="1"/>
          </p:cNvSpPr>
          <p:nvPr>
            <p:ph type="body" idx="28"/>
          </p:nvPr>
        </p:nvSpPr>
        <p:spPr/>
        <p:txBody>
          <a:bodyPr/>
          <a:lstStyle/>
          <a:p>
            <a:r>
              <a:rPr lang="en-US" dirty="0"/>
              <a:t>introduction</a:t>
            </a:r>
            <a:endParaRPr lang="en-US" dirty="0">
              <a:solidFill>
                <a:schemeClr val="accent3"/>
              </a:solidFill>
            </a:endParaRPr>
          </a:p>
        </p:txBody>
      </p:sp>
      <p:sp>
        <p:nvSpPr>
          <p:cNvPr id="29"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5" name="Group 34"/>
          <p:cNvGrpSpPr/>
          <p:nvPr/>
        </p:nvGrpSpPr>
        <p:grpSpPr>
          <a:xfrm>
            <a:off x="685800" y="6165890"/>
            <a:ext cx="1229008" cy="119062"/>
            <a:chOff x="685800" y="6165890"/>
            <a:chExt cx="1229008" cy="119062"/>
          </a:xfrm>
        </p:grpSpPr>
        <p:sp>
          <p:nvSpPr>
            <p:cNvPr id="36"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685800" y="6287390"/>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01</a:t>
            </a:r>
          </a:p>
        </p:txBody>
      </p:sp>
      <p:sp>
        <p:nvSpPr>
          <p:cNvPr id="24" name="Rectangle 23"/>
          <p:cNvSpPr/>
          <p:nvPr/>
        </p:nvSpPr>
        <p:spPr>
          <a:xfrm>
            <a:off x="4700954" y="5093678"/>
            <a:ext cx="3757246" cy="697523"/>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This template accommodates longer-form reading material</a:t>
            </a:r>
          </a:p>
        </p:txBody>
      </p:sp>
    </p:spTree>
    <p:extLst>
      <p:ext uri="{BB962C8B-B14F-4D97-AF65-F5344CB8AC3E}">
        <p14:creationId xmlns:p14="http://schemas.microsoft.com/office/powerpoint/2010/main" val="4254848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Slidedocs are like books</a:t>
            </a:r>
            <a:endParaRPr lang="en-US" dirty="0"/>
          </a:p>
        </p:txBody>
      </p:sp>
      <p:sp>
        <p:nvSpPr>
          <p:cNvPr id="8" name="Content Placeholder 7"/>
          <p:cNvSpPr>
            <a:spLocks noGrp="1"/>
          </p:cNvSpPr>
          <p:nvPr>
            <p:ph sz="quarter" idx="15"/>
          </p:nvPr>
        </p:nvSpPr>
        <p:spPr/>
        <p:txBody>
          <a:bodyPr/>
          <a:lstStyle/>
          <a:p>
            <a:pPr lvl="2"/>
            <a:r>
              <a:rPr lang="en-US"/>
              <a:t>Slidedocs borrow some specific design aspects from books. Books have a cover, table of contents, clear chapter indicators, prose, page numbers, and other small design decisions that have big information architecture implications to help readers navigate the contents.</a:t>
            </a:r>
          </a:p>
          <a:p>
            <a:pPr lvl="2"/>
            <a:r>
              <a:rPr lang="en-US"/>
              <a:t>Flipping through the pages of a slidedoc should feel similar to flipping through the printed pages of a book or swiping the screen of a tablet device.</a:t>
            </a:r>
            <a:endParaRPr lang="en-US" dirty="0"/>
          </a:p>
        </p:txBody>
      </p:sp>
      <p:sp>
        <p:nvSpPr>
          <p:cNvPr id="16" name="Content Placeholder 15"/>
          <p:cNvSpPr>
            <a:spLocks noGrp="1"/>
          </p:cNvSpPr>
          <p:nvPr>
            <p:ph sz="quarter" idx="16"/>
          </p:nvPr>
        </p:nvSpPr>
        <p:spPr/>
        <p:txBody>
          <a:bodyPr/>
          <a:lstStyle/>
          <a:p>
            <a:r>
              <a:rPr lang="en-US"/>
              <a:t>The masters are set up for prose and have plenty of white space. Each page holds just the right amount of information to process quickly.</a:t>
            </a:r>
          </a:p>
          <a:p>
            <a:endParaRPr lang="en-US" dirty="0"/>
          </a:p>
        </p:txBody>
      </p:sp>
      <p:sp>
        <p:nvSpPr>
          <p:cNvPr id="17" name="Text Placeholder 16"/>
          <p:cNvSpPr>
            <a:spLocks noGrp="1"/>
          </p:cNvSpPr>
          <p:nvPr>
            <p:ph type="body" idx="28"/>
          </p:nvPr>
        </p:nvSpPr>
        <p:spPr/>
        <p:txBody>
          <a:bodyPr/>
          <a:lstStyle/>
          <a:p>
            <a:r>
              <a:rPr lang="en-US"/>
              <a:t>introduction</a:t>
            </a:r>
            <a:endParaRPr lang="en-US" dirty="0"/>
          </a:p>
        </p:txBody>
      </p:sp>
      <p:sp>
        <p:nvSpPr>
          <p:cNvPr id="9" name="Content Placeholder 8"/>
          <p:cNvSpPr>
            <a:spLocks noGrp="1"/>
          </p:cNvSpPr>
          <p:nvPr>
            <p:ph type="body" sz="quarter" idx="14"/>
          </p:nvPr>
        </p:nvSpPr>
        <p:spPr/>
        <p:txBody>
          <a:bodyPr/>
          <a:lstStyle/>
          <a:p>
            <a:r>
              <a:rPr lang="en-US"/>
              <a:t>See page 67 to 81 at </a:t>
            </a:r>
            <a:r>
              <a:rPr lang="en-US">
                <a:hlinkClick r:id="rId2"/>
              </a:rPr>
              <a:t>www.slidedocs.com</a:t>
            </a:r>
            <a:r>
              <a:rPr lang="en-US"/>
              <a:t> </a:t>
            </a:r>
            <a:endParaRPr lang="en-US" dirty="0"/>
          </a:p>
        </p:txBody>
      </p:sp>
    </p:spTree>
    <p:extLst>
      <p:ext uri="{BB962C8B-B14F-4D97-AF65-F5344CB8AC3E}">
        <p14:creationId xmlns:p14="http://schemas.microsoft.com/office/powerpoint/2010/main" val="263418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master layout options</a:t>
            </a:r>
            <a:endParaRPr lang="en-US" dirty="0"/>
          </a:p>
        </p:txBody>
      </p:sp>
      <p:sp>
        <p:nvSpPr>
          <p:cNvPr id="159" name="Content Placeholder 158"/>
          <p:cNvSpPr>
            <a:spLocks noGrp="1"/>
          </p:cNvSpPr>
          <p:nvPr>
            <p:ph sz="quarter" idx="15"/>
          </p:nvPr>
        </p:nvSpPr>
        <p:spPr/>
        <p:txBody>
          <a:bodyPr/>
          <a:lstStyle/>
          <a:p>
            <a:pPr lvl="2"/>
            <a:r>
              <a:rPr lang="en-US"/>
              <a:t>Each master is segmented into sections that would accommodate prose and graphics. There are various layouts already predesigned into the masters that will help you break up your content into bite-sized chunks that make your slidedoc much easier to read.</a:t>
            </a:r>
          </a:p>
          <a:p>
            <a:pPr lvl="2"/>
            <a:endParaRPr lang="en-US" dirty="0"/>
          </a:p>
        </p:txBody>
      </p:sp>
      <p:sp>
        <p:nvSpPr>
          <p:cNvPr id="12" name="Text Placeholder 11"/>
          <p:cNvSpPr>
            <a:spLocks noGrp="1"/>
          </p:cNvSpPr>
          <p:nvPr>
            <p:ph type="body" idx="28"/>
          </p:nvPr>
        </p:nvSpPr>
        <p:spPr/>
        <p:txBody>
          <a:bodyPr/>
          <a:lstStyle/>
          <a:p>
            <a:r>
              <a:rPr lang="en-US"/>
              <a:t>introduction</a:t>
            </a:r>
            <a:endParaRPr lang="en-US" dirty="0"/>
          </a:p>
        </p:txBody>
      </p:sp>
      <p:sp>
        <p:nvSpPr>
          <p:cNvPr id="25" name="Text Placeholder 24"/>
          <p:cNvSpPr>
            <a:spLocks noGrp="1"/>
          </p:cNvSpPr>
          <p:nvPr>
            <p:ph type="body" sz="quarter" idx="14"/>
          </p:nvPr>
        </p:nvSpPr>
        <p:spPr/>
        <p:txBody>
          <a:bodyPr/>
          <a:lstStyle/>
          <a:p>
            <a:endParaRPr lang="en-US"/>
          </a:p>
        </p:txBody>
      </p:sp>
      <p:grpSp>
        <p:nvGrpSpPr>
          <p:cNvPr id="27" name="Group 26"/>
          <p:cNvGrpSpPr/>
          <p:nvPr/>
        </p:nvGrpSpPr>
        <p:grpSpPr>
          <a:xfrm>
            <a:off x="4863139" y="2971800"/>
            <a:ext cx="1113536" cy="835152"/>
            <a:chOff x="4863139" y="2971800"/>
            <a:chExt cx="1113536" cy="835152"/>
          </a:xfrm>
        </p:grpSpPr>
        <p:sp>
          <p:nvSpPr>
            <p:cNvPr id="82" name="Rectangle 81"/>
            <p:cNvSpPr/>
            <p:nvPr/>
          </p:nvSpPr>
          <p:spPr>
            <a:xfrm>
              <a:off x="4863139" y="2971800"/>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91" name="Group 90"/>
            <p:cNvGrpSpPr/>
            <p:nvPr/>
          </p:nvGrpSpPr>
          <p:grpSpPr>
            <a:xfrm>
              <a:off x="4863139" y="2971800"/>
              <a:ext cx="1113536" cy="835152"/>
              <a:chOff x="0" y="0"/>
              <a:chExt cx="9144000" cy="6858000"/>
            </a:xfrm>
          </p:grpSpPr>
          <p:sp>
            <p:nvSpPr>
              <p:cNvPr id="92" name="Rectangle 91"/>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93" name="Rectangle 92"/>
              <p:cNvSpPr/>
              <p:nvPr/>
            </p:nvSpPr>
            <p:spPr>
              <a:xfrm>
                <a:off x="674703" y="1905001"/>
                <a:ext cx="7781808" cy="22252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94" name="Rectangle 93"/>
              <p:cNvSpPr/>
              <p:nvPr/>
            </p:nvSpPr>
            <p:spPr>
              <a:xfrm>
                <a:off x="674703" y="4620890"/>
                <a:ext cx="7781808" cy="141577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grpSp>
      </p:grpSp>
      <p:grpSp>
        <p:nvGrpSpPr>
          <p:cNvPr id="28" name="Group 27"/>
          <p:cNvGrpSpPr/>
          <p:nvPr/>
        </p:nvGrpSpPr>
        <p:grpSpPr>
          <a:xfrm>
            <a:off x="6101298" y="2971800"/>
            <a:ext cx="1113536" cy="835153"/>
            <a:chOff x="6101298" y="2971800"/>
            <a:chExt cx="1113536" cy="835153"/>
          </a:xfrm>
        </p:grpSpPr>
        <p:sp>
          <p:nvSpPr>
            <p:cNvPr id="86" name="Rectangle 85"/>
            <p:cNvSpPr/>
            <p:nvPr/>
          </p:nvSpPr>
          <p:spPr>
            <a:xfrm>
              <a:off x="6101298" y="2971800"/>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10" name="Group 109"/>
            <p:cNvGrpSpPr/>
            <p:nvPr/>
          </p:nvGrpSpPr>
          <p:grpSpPr>
            <a:xfrm>
              <a:off x="6101298" y="2971800"/>
              <a:ext cx="1113536" cy="835153"/>
              <a:chOff x="0" y="0"/>
              <a:chExt cx="9144000" cy="6858000"/>
            </a:xfrm>
          </p:grpSpPr>
          <p:sp>
            <p:nvSpPr>
              <p:cNvPr id="111" name="Rectangle 110"/>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112" name="Rectangle 111"/>
              <p:cNvSpPr/>
              <p:nvPr/>
            </p:nvSpPr>
            <p:spPr>
              <a:xfrm>
                <a:off x="1689100" y="2971800"/>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13" name="Rectangle 112"/>
              <p:cNvSpPr/>
              <p:nvPr/>
            </p:nvSpPr>
            <p:spPr>
              <a:xfrm>
                <a:off x="1689100" y="3886205"/>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14" name="Rectangle 113"/>
              <p:cNvSpPr/>
              <p:nvPr/>
            </p:nvSpPr>
            <p:spPr>
              <a:xfrm>
                <a:off x="1689100" y="4800610"/>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15" name="Rectangle 114"/>
              <p:cNvSpPr/>
              <p:nvPr/>
            </p:nvSpPr>
            <p:spPr>
              <a:xfrm>
                <a:off x="5814997" y="2971800"/>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16" name="Rectangle 115"/>
              <p:cNvSpPr/>
              <p:nvPr/>
            </p:nvSpPr>
            <p:spPr>
              <a:xfrm>
                <a:off x="5814997" y="3886205"/>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17" name="Rectangle 116"/>
              <p:cNvSpPr/>
              <p:nvPr/>
            </p:nvSpPr>
            <p:spPr>
              <a:xfrm>
                <a:off x="5814997" y="4800610"/>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18" name="Rectangle 117"/>
              <p:cNvSpPr/>
              <p:nvPr/>
            </p:nvSpPr>
            <p:spPr>
              <a:xfrm>
                <a:off x="685800" y="2971800"/>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19" name="Rectangle 118"/>
              <p:cNvSpPr/>
              <p:nvPr/>
            </p:nvSpPr>
            <p:spPr>
              <a:xfrm>
                <a:off x="685800" y="3886205"/>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20" name="Rectangle 119"/>
              <p:cNvSpPr/>
              <p:nvPr/>
            </p:nvSpPr>
            <p:spPr>
              <a:xfrm>
                <a:off x="685800" y="4800610"/>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21" name="Rectangle 120"/>
              <p:cNvSpPr/>
              <p:nvPr/>
            </p:nvSpPr>
            <p:spPr>
              <a:xfrm>
                <a:off x="4811697" y="2971800"/>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22" name="Rectangle 121"/>
              <p:cNvSpPr/>
              <p:nvPr/>
            </p:nvSpPr>
            <p:spPr>
              <a:xfrm>
                <a:off x="4811697" y="3886205"/>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23" name="Rectangle 122"/>
              <p:cNvSpPr/>
              <p:nvPr/>
            </p:nvSpPr>
            <p:spPr>
              <a:xfrm>
                <a:off x="4811697" y="4800610"/>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24" name="Rectangle 123"/>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srgbClr val="69685B"/>
                  </a:solidFill>
                  <a:effectLst/>
                  <a:uLnTx/>
                  <a:uFillTx/>
                  <a:latin typeface="Georgia" pitchFamily="18" charset="0"/>
                </a:endParaRPr>
              </a:p>
            </p:txBody>
          </p:sp>
        </p:grpSp>
      </p:grpSp>
      <p:grpSp>
        <p:nvGrpSpPr>
          <p:cNvPr id="29" name="Group 28"/>
          <p:cNvGrpSpPr/>
          <p:nvPr/>
        </p:nvGrpSpPr>
        <p:grpSpPr>
          <a:xfrm>
            <a:off x="7339457" y="2971800"/>
            <a:ext cx="1113536" cy="835152"/>
            <a:chOff x="7339457" y="2971800"/>
            <a:chExt cx="1113536" cy="835152"/>
          </a:xfrm>
        </p:grpSpPr>
        <p:sp>
          <p:nvSpPr>
            <p:cNvPr id="90" name="Rectangle 89"/>
            <p:cNvSpPr/>
            <p:nvPr/>
          </p:nvSpPr>
          <p:spPr>
            <a:xfrm>
              <a:off x="7339457" y="2971800"/>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25" name="Group 124"/>
            <p:cNvGrpSpPr/>
            <p:nvPr/>
          </p:nvGrpSpPr>
          <p:grpSpPr>
            <a:xfrm>
              <a:off x="7339457" y="2971800"/>
              <a:ext cx="1113536" cy="835152"/>
              <a:chOff x="0" y="0"/>
              <a:chExt cx="9144000" cy="6858000"/>
            </a:xfrm>
          </p:grpSpPr>
          <p:sp>
            <p:nvSpPr>
              <p:cNvPr id="126" name="Rectangle 125"/>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127" name="Rectangle 126"/>
              <p:cNvSpPr/>
              <p:nvPr/>
            </p:nvSpPr>
            <p:spPr>
              <a:xfrm>
                <a:off x="685800" y="2971800"/>
                <a:ext cx="3657600" cy="2743202"/>
              </a:xfrm>
              <a:prstGeom prst="rect">
                <a:avLst/>
              </a:prstGeom>
              <a:solidFill>
                <a:srgbClr val="CEC9B5"/>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28" name="Rectangle 127"/>
              <p:cNvSpPr/>
              <p:nvPr/>
            </p:nvSpPr>
            <p:spPr>
              <a:xfrm>
                <a:off x="4800601" y="2971800"/>
                <a:ext cx="3657600"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29" name="Rectangle 128"/>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30" name="Rectangle 129"/>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31" name="Rectangle 9"/>
              <p:cNvSpPr>
                <a:spLocks noChangeArrowheads="1"/>
              </p:cNvSpPr>
              <p:nvPr/>
            </p:nvSpPr>
            <p:spPr bwMode="auto">
              <a:xfrm>
                <a:off x="1994478"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32" name="Rectangle 131"/>
              <p:cNvSpPr>
                <a:spLocks noChangeArrowheads="1"/>
              </p:cNvSpPr>
              <p:nvPr/>
            </p:nvSpPr>
            <p:spPr bwMode="auto">
              <a:xfrm>
                <a:off x="3303156"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33" name="Rectangle 132"/>
              <p:cNvSpPr>
                <a:spLocks noChangeArrowheads="1"/>
              </p:cNvSpPr>
              <p:nvPr/>
            </p:nvSpPr>
            <p:spPr bwMode="auto">
              <a:xfrm>
                <a:off x="4611834"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34" name="Rectangle 133"/>
              <p:cNvSpPr>
                <a:spLocks noChangeArrowheads="1"/>
              </p:cNvSpPr>
              <p:nvPr/>
            </p:nvSpPr>
            <p:spPr bwMode="auto">
              <a:xfrm>
                <a:off x="592051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35" name="Rectangle 134"/>
              <p:cNvSpPr>
                <a:spLocks noChangeArrowheads="1"/>
              </p:cNvSpPr>
              <p:nvPr/>
            </p:nvSpPr>
            <p:spPr bwMode="auto">
              <a:xfrm>
                <a:off x="722919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36"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grpSp>
      </p:grpSp>
      <p:grpSp>
        <p:nvGrpSpPr>
          <p:cNvPr id="31" name="Group 30"/>
          <p:cNvGrpSpPr/>
          <p:nvPr/>
        </p:nvGrpSpPr>
        <p:grpSpPr>
          <a:xfrm>
            <a:off x="4863139" y="3925824"/>
            <a:ext cx="1113536" cy="835152"/>
            <a:chOff x="4863139" y="3925824"/>
            <a:chExt cx="1113536" cy="835152"/>
          </a:xfrm>
        </p:grpSpPr>
        <p:sp>
          <p:nvSpPr>
            <p:cNvPr id="81" name="Rectangle 80"/>
            <p:cNvSpPr/>
            <p:nvPr/>
          </p:nvSpPr>
          <p:spPr>
            <a:xfrm>
              <a:off x="4863139" y="3925824"/>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37" name="Group 136"/>
            <p:cNvGrpSpPr/>
            <p:nvPr/>
          </p:nvGrpSpPr>
          <p:grpSpPr>
            <a:xfrm>
              <a:off x="4863139" y="3925824"/>
              <a:ext cx="1113536" cy="835152"/>
              <a:chOff x="0" y="0"/>
              <a:chExt cx="9144000" cy="6858000"/>
            </a:xfrm>
          </p:grpSpPr>
          <p:sp>
            <p:nvSpPr>
              <p:cNvPr id="138" name="Rectangle 137"/>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139" name="Rectangle 138"/>
              <p:cNvSpPr/>
              <p:nvPr/>
            </p:nvSpPr>
            <p:spPr>
              <a:xfrm>
                <a:off x="685800" y="2971800"/>
                <a:ext cx="5029200"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40" name="Rectangle 139"/>
              <p:cNvSpPr/>
              <p:nvPr/>
            </p:nvSpPr>
            <p:spPr>
              <a:xfrm>
                <a:off x="6172200" y="2971800"/>
                <a:ext cx="2286001"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41" name="Rectangle 140"/>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42" name="Rectangle 141"/>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43" name="Rectangle 9"/>
              <p:cNvSpPr>
                <a:spLocks noChangeArrowheads="1"/>
              </p:cNvSpPr>
              <p:nvPr/>
            </p:nvSpPr>
            <p:spPr bwMode="auto">
              <a:xfrm>
                <a:off x="1994478"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44" name="Rectangle 143"/>
              <p:cNvSpPr>
                <a:spLocks noChangeArrowheads="1"/>
              </p:cNvSpPr>
              <p:nvPr/>
            </p:nvSpPr>
            <p:spPr bwMode="auto">
              <a:xfrm>
                <a:off x="3303156"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45" name="Rectangle 144"/>
              <p:cNvSpPr>
                <a:spLocks noChangeArrowheads="1"/>
              </p:cNvSpPr>
              <p:nvPr/>
            </p:nvSpPr>
            <p:spPr bwMode="auto">
              <a:xfrm>
                <a:off x="4611834"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46" name="Rectangle 145"/>
              <p:cNvSpPr>
                <a:spLocks noChangeArrowheads="1"/>
              </p:cNvSpPr>
              <p:nvPr/>
            </p:nvSpPr>
            <p:spPr bwMode="auto">
              <a:xfrm>
                <a:off x="592051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47" name="Rectangle 146"/>
              <p:cNvSpPr>
                <a:spLocks noChangeArrowheads="1"/>
              </p:cNvSpPr>
              <p:nvPr/>
            </p:nvSpPr>
            <p:spPr bwMode="auto">
              <a:xfrm>
                <a:off x="722919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48"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grpSp>
      </p:grpSp>
      <p:grpSp>
        <p:nvGrpSpPr>
          <p:cNvPr id="35" name="Group 34"/>
          <p:cNvGrpSpPr/>
          <p:nvPr/>
        </p:nvGrpSpPr>
        <p:grpSpPr>
          <a:xfrm>
            <a:off x="6101298" y="3925824"/>
            <a:ext cx="1113536" cy="835153"/>
            <a:chOff x="6101298" y="3925824"/>
            <a:chExt cx="1113536" cy="835153"/>
          </a:xfrm>
        </p:grpSpPr>
        <p:sp>
          <p:nvSpPr>
            <p:cNvPr id="85" name="Rectangle 84"/>
            <p:cNvSpPr/>
            <p:nvPr/>
          </p:nvSpPr>
          <p:spPr>
            <a:xfrm>
              <a:off x="6101298" y="3925824"/>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49" name="Group 148"/>
            <p:cNvGrpSpPr/>
            <p:nvPr/>
          </p:nvGrpSpPr>
          <p:grpSpPr>
            <a:xfrm>
              <a:off x="6101298" y="3925825"/>
              <a:ext cx="1113536" cy="835152"/>
              <a:chOff x="0" y="0"/>
              <a:chExt cx="9144000" cy="6858000"/>
            </a:xfrm>
          </p:grpSpPr>
          <p:sp>
            <p:nvSpPr>
              <p:cNvPr id="150" name="Rectangle 149"/>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151" name="Rectangle 150"/>
              <p:cNvSpPr/>
              <p:nvPr/>
            </p:nvSpPr>
            <p:spPr>
              <a:xfrm>
                <a:off x="685800" y="2971800"/>
                <a:ext cx="2286000"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52" name="Rectangle 151"/>
              <p:cNvSpPr/>
              <p:nvPr/>
            </p:nvSpPr>
            <p:spPr>
              <a:xfrm>
                <a:off x="3429000" y="2971800"/>
                <a:ext cx="5029201"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53" name="Rectangle 152"/>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54" name="Rectangle 153"/>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55" name="Rectangle 9"/>
              <p:cNvSpPr>
                <a:spLocks noChangeArrowheads="1"/>
              </p:cNvSpPr>
              <p:nvPr/>
            </p:nvSpPr>
            <p:spPr bwMode="auto">
              <a:xfrm>
                <a:off x="1994478"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56" name="Rectangle 155"/>
              <p:cNvSpPr>
                <a:spLocks noChangeArrowheads="1"/>
              </p:cNvSpPr>
              <p:nvPr/>
            </p:nvSpPr>
            <p:spPr bwMode="auto">
              <a:xfrm>
                <a:off x="3303156"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57" name="Rectangle 156"/>
              <p:cNvSpPr>
                <a:spLocks noChangeArrowheads="1"/>
              </p:cNvSpPr>
              <p:nvPr/>
            </p:nvSpPr>
            <p:spPr bwMode="auto">
              <a:xfrm>
                <a:off x="4611834"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58" name="Rectangle 157"/>
              <p:cNvSpPr>
                <a:spLocks noChangeArrowheads="1"/>
              </p:cNvSpPr>
              <p:nvPr/>
            </p:nvSpPr>
            <p:spPr bwMode="auto">
              <a:xfrm>
                <a:off x="592051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60" name="Rectangle 159"/>
              <p:cNvSpPr>
                <a:spLocks noChangeArrowheads="1"/>
              </p:cNvSpPr>
              <p:nvPr/>
            </p:nvSpPr>
            <p:spPr bwMode="auto">
              <a:xfrm>
                <a:off x="722919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61"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grpSp>
      </p:grpSp>
      <p:grpSp>
        <p:nvGrpSpPr>
          <p:cNvPr id="30" name="Group 29"/>
          <p:cNvGrpSpPr/>
          <p:nvPr/>
        </p:nvGrpSpPr>
        <p:grpSpPr>
          <a:xfrm>
            <a:off x="7339457" y="3925824"/>
            <a:ext cx="1113537" cy="835153"/>
            <a:chOff x="7339457" y="3925824"/>
            <a:chExt cx="1113537" cy="835153"/>
          </a:xfrm>
        </p:grpSpPr>
        <p:sp>
          <p:nvSpPr>
            <p:cNvPr id="89" name="Rectangle 88"/>
            <p:cNvSpPr/>
            <p:nvPr/>
          </p:nvSpPr>
          <p:spPr>
            <a:xfrm>
              <a:off x="7339457" y="3925824"/>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62" name="Group 161"/>
            <p:cNvGrpSpPr/>
            <p:nvPr/>
          </p:nvGrpSpPr>
          <p:grpSpPr>
            <a:xfrm>
              <a:off x="7339457" y="3925824"/>
              <a:ext cx="1113537" cy="835153"/>
              <a:chOff x="0" y="0"/>
              <a:chExt cx="9144000" cy="6858000"/>
            </a:xfrm>
          </p:grpSpPr>
          <p:sp>
            <p:nvSpPr>
              <p:cNvPr id="167" name="Rectangle 166"/>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168" name="Rectangle 167"/>
              <p:cNvSpPr/>
              <p:nvPr/>
            </p:nvSpPr>
            <p:spPr>
              <a:xfrm>
                <a:off x="685800" y="2971800"/>
                <a:ext cx="2286000"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69" name="Rectangle 168"/>
              <p:cNvSpPr/>
              <p:nvPr/>
            </p:nvSpPr>
            <p:spPr>
              <a:xfrm>
                <a:off x="6172200" y="2971800"/>
                <a:ext cx="2286001"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70" name="Rectangle 169"/>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71" name="Rectangle 170"/>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72" name="Rectangle 9"/>
              <p:cNvSpPr>
                <a:spLocks noChangeArrowheads="1"/>
              </p:cNvSpPr>
              <p:nvPr/>
            </p:nvSpPr>
            <p:spPr bwMode="auto">
              <a:xfrm>
                <a:off x="1994478"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3" name="Rectangle 172"/>
              <p:cNvSpPr>
                <a:spLocks noChangeArrowheads="1"/>
              </p:cNvSpPr>
              <p:nvPr/>
            </p:nvSpPr>
            <p:spPr bwMode="auto">
              <a:xfrm>
                <a:off x="3303156"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4" name="Rectangle 173"/>
              <p:cNvSpPr>
                <a:spLocks noChangeArrowheads="1"/>
              </p:cNvSpPr>
              <p:nvPr/>
            </p:nvSpPr>
            <p:spPr bwMode="auto">
              <a:xfrm>
                <a:off x="4611834"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5" name="Rectangle 174"/>
              <p:cNvSpPr>
                <a:spLocks noChangeArrowheads="1"/>
              </p:cNvSpPr>
              <p:nvPr/>
            </p:nvSpPr>
            <p:spPr bwMode="auto">
              <a:xfrm>
                <a:off x="592051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6" name="Rectangle 175"/>
              <p:cNvSpPr>
                <a:spLocks noChangeArrowheads="1"/>
              </p:cNvSpPr>
              <p:nvPr/>
            </p:nvSpPr>
            <p:spPr bwMode="auto">
              <a:xfrm>
                <a:off x="722919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7"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8" name="Rectangle 177"/>
              <p:cNvSpPr/>
              <p:nvPr/>
            </p:nvSpPr>
            <p:spPr>
              <a:xfrm>
                <a:off x="3429000" y="2971800"/>
                <a:ext cx="2286001"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grpSp>
      </p:grpSp>
      <p:grpSp>
        <p:nvGrpSpPr>
          <p:cNvPr id="32" name="Group 31"/>
          <p:cNvGrpSpPr/>
          <p:nvPr/>
        </p:nvGrpSpPr>
        <p:grpSpPr>
          <a:xfrm>
            <a:off x="4863139" y="4879848"/>
            <a:ext cx="1113536" cy="835152"/>
            <a:chOff x="4863139" y="4879848"/>
            <a:chExt cx="1113536" cy="835152"/>
          </a:xfrm>
        </p:grpSpPr>
        <p:sp>
          <p:nvSpPr>
            <p:cNvPr id="80" name="Rectangle 79"/>
            <p:cNvSpPr/>
            <p:nvPr/>
          </p:nvSpPr>
          <p:spPr>
            <a:xfrm>
              <a:off x="4863139" y="4879848"/>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79" name="Group 178"/>
            <p:cNvGrpSpPr/>
            <p:nvPr/>
          </p:nvGrpSpPr>
          <p:grpSpPr>
            <a:xfrm>
              <a:off x="4863139" y="4879848"/>
              <a:ext cx="1113536" cy="835152"/>
              <a:chOff x="0" y="0"/>
              <a:chExt cx="9144000" cy="6858000"/>
            </a:xfrm>
          </p:grpSpPr>
          <p:sp>
            <p:nvSpPr>
              <p:cNvPr id="180" name="Rectangle 179"/>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181" name="Rectangle 180"/>
              <p:cNvSpPr/>
              <p:nvPr/>
            </p:nvSpPr>
            <p:spPr>
              <a:xfrm>
                <a:off x="685800" y="2057401"/>
                <a:ext cx="7772400" cy="4000499"/>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82" name="Rectangle 181"/>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83" name="Rectangle 182"/>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84" name="Rectangle 9"/>
              <p:cNvSpPr>
                <a:spLocks noChangeArrowheads="1"/>
              </p:cNvSpPr>
              <p:nvPr/>
            </p:nvSpPr>
            <p:spPr bwMode="auto">
              <a:xfrm>
                <a:off x="1994478"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85" name="Rectangle 184"/>
              <p:cNvSpPr>
                <a:spLocks noChangeArrowheads="1"/>
              </p:cNvSpPr>
              <p:nvPr/>
            </p:nvSpPr>
            <p:spPr bwMode="auto">
              <a:xfrm>
                <a:off x="3303156"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86" name="Rectangle 185"/>
              <p:cNvSpPr>
                <a:spLocks noChangeArrowheads="1"/>
              </p:cNvSpPr>
              <p:nvPr/>
            </p:nvSpPr>
            <p:spPr bwMode="auto">
              <a:xfrm>
                <a:off x="4611834"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87" name="Rectangle 186"/>
              <p:cNvSpPr>
                <a:spLocks noChangeArrowheads="1"/>
              </p:cNvSpPr>
              <p:nvPr/>
            </p:nvSpPr>
            <p:spPr bwMode="auto">
              <a:xfrm>
                <a:off x="592051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88" name="Rectangle 187"/>
              <p:cNvSpPr>
                <a:spLocks noChangeArrowheads="1"/>
              </p:cNvSpPr>
              <p:nvPr/>
            </p:nvSpPr>
            <p:spPr bwMode="auto">
              <a:xfrm>
                <a:off x="722919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89"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grpSp>
      </p:grpSp>
      <p:grpSp>
        <p:nvGrpSpPr>
          <p:cNvPr id="33" name="Group 32"/>
          <p:cNvGrpSpPr/>
          <p:nvPr/>
        </p:nvGrpSpPr>
        <p:grpSpPr>
          <a:xfrm>
            <a:off x="6101298" y="4879848"/>
            <a:ext cx="1113536" cy="835152"/>
            <a:chOff x="6101298" y="4879848"/>
            <a:chExt cx="1113536" cy="835152"/>
          </a:xfrm>
        </p:grpSpPr>
        <p:sp>
          <p:nvSpPr>
            <p:cNvPr id="84" name="Rectangle 83"/>
            <p:cNvSpPr/>
            <p:nvPr/>
          </p:nvSpPr>
          <p:spPr>
            <a:xfrm>
              <a:off x="6101298" y="4879848"/>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90" name="Group 189"/>
            <p:cNvGrpSpPr/>
            <p:nvPr/>
          </p:nvGrpSpPr>
          <p:grpSpPr>
            <a:xfrm>
              <a:off x="6101298" y="4879848"/>
              <a:ext cx="1113535" cy="835151"/>
              <a:chOff x="0" y="0"/>
              <a:chExt cx="9144000" cy="6858000"/>
            </a:xfrm>
          </p:grpSpPr>
          <p:sp>
            <p:nvSpPr>
              <p:cNvPr id="191" name="Rectangle 190"/>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192" name="Rectangle 191"/>
              <p:cNvSpPr/>
              <p:nvPr/>
            </p:nvSpPr>
            <p:spPr>
              <a:xfrm>
                <a:off x="685800" y="2057401"/>
                <a:ext cx="7772400" cy="20728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93" name="Rectangle 192"/>
              <p:cNvSpPr/>
              <p:nvPr/>
            </p:nvSpPr>
            <p:spPr>
              <a:xfrm>
                <a:off x="685800" y="4620890"/>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grpSp>
      </p:grpSp>
      <p:grpSp>
        <p:nvGrpSpPr>
          <p:cNvPr id="34" name="Group 33"/>
          <p:cNvGrpSpPr/>
          <p:nvPr/>
        </p:nvGrpSpPr>
        <p:grpSpPr>
          <a:xfrm>
            <a:off x="7339457" y="4879846"/>
            <a:ext cx="1113537" cy="835154"/>
            <a:chOff x="7339457" y="4879846"/>
            <a:chExt cx="1113537" cy="835154"/>
          </a:xfrm>
        </p:grpSpPr>
        <p:sp>
          <p:nvSpPr>
            <p:cNvPr id="88" name="Rectangle 87"/>
            <p:cNvSpPr/>
            <p:nvPr/>
          </p:nvSpPr>
          <p:spPr>
            <a:xfrm>
              <a:off x="7339457" y="4879848"/>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94" name="Group 193"/>
            <p:cNvGrpSpPr/>
            <p:nvPr/>
          </p:nvGrpSpPr>
          <p:grpSpPr>
            <a:xfrm>
              <a:off x="7339457" y="4879846"/>
              <a:ext cx="1113537" cy="835153"/>
              <a:chOff x="0" y="0"/>
              <a:chExt cx="9144000" cy="6858000"/>
            </a:xfrm>
          </p:grpSpPr>
          <p:sp>
            <p:nvSpPr>
              <p:cNvPr id="195" name="Rectangle 194"/>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a:solidFill>
                    <a:schemeClr val="bg1"/>
                  </a:solidFill>
                  <a:latin typeface="Franklin Gothic Demi Cond" panose="020B0706030402020204" pitchFamily="34" charset="0"/>
                </a:endParaRPr>
              </a:p>
            </p:txBody>
          </p:sp>
          <p:sp>
            <p:nvSpPr>
              <p:cNvPr id="211" name="Rectangle 210"/>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212" name="Rectangle 211"/>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213" name="Rectangle 9"/>
              <p:cNvSpPr>
                <a:spLocks noChangeArrowheads="1"/>
              </p:cNvSpPr>
              <p:nvPr/>
            </p:nvSpPr>
            <p:spPr bwMode="auto">
              <a:xfrm>
                <a:off x="1994478"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214" name="Rectangle 213"/>
              <p:cNvSpPr>
                <a:spLocks noChangeArrowheads="1"/>
              </p:cNvSpPr>
              <p:nvPr/>
            </p:nvSpPr>
            <p:spPr bwMode="auto">
              <a:xfrm>
                <a:off x="3303156"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215" name="Rectangle 214"/>
              <p:cNvSpPr>
                <a:spLocks noChangeArrowheads="1"/>
              </p:cNvSpPr>
              <p:nvPr/>
            </p:nvSpPr>
            <p:spPr bwMode="auto">
              <a:xfrm>
                <a:off x="4611834"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216" name="Rectangle 215"/>
              <p:cNvSpPr>
                <a:spLocks noChangeArrowheads="1"/>
              </p:cNvSpPr>
              <p:nvPr/>
            </p:nvSpPr>
            <p:spPr bwMode="auto">
              <a:xfrm>
                <a:off x="5920512"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217" name="Rectangle 216"/>
              <p:cNvSpPr>
                <a:spLocks noChangeArrowheads="1"/>
              </p:cNvSpPr>
              <p:nvPr/>
            </p:nvSpPr>
            <p:spPr bwMode="auto">
              <a:xfrm>
                <a:off x="7229192"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218"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grpSp>
      </p:grpSp>
    </p:spTree>
    <p:extLst>
      <p:ext uri="{BB962C8B-B14F-4D97-AF65-F5344CB8AC3E}">
        <p14:creationId xmlns:p14="http://schemas.microsoft.com/office/powerpoint/2010/main" val="2947946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contrast with type</a:t>
            </a:r>
            <a:endParaRPr lang="en-US" dirty="0"/>
          </a:p>
        </p:txBody>
      </p:sp>
      <p:sp>
        <p:nvSpPr>
          <p:cNvPr id="4" name="Content Placeholder 3"/>
          <p:cNvSpPr>
            <a:spLocks noGrp="1"/>
          </p:cNvSpPr>
          <p:nvPr>
            <p:ph sz="quarter" idx="15"/>
          </p:nvPr>
        </p:nvSpPr>
        <p:spPr/>
        <p:txBody>
          <a:bodyPr/>
          <a:lstStyle/>
          <a:p>
            <a:r>
              <a:rPr lang="en-US"/>
              <a:t>If you type in the field to the right titled “Click to add text”, you get this light blue text style. This is used for highlighting pieces of text for a subtitle, subhead, or main callouts.</a:t>
            </a:r>
          </a:p>
          <a:p>
            <a:pPr lvl="1"/>
            <a:r>
              <a:rPr lang="en-US"/>
              <a:t>Hit return and tab and the text changes to charcoal and you now have a paragraph header style applied.</a:t>
            </a:r>
          </a:p>
          <a:p>
            <a:pPr lvl="2"/>
            <a:r>
              <a:rPr lang="en-US"/>
              <a:t>Hit return and tab again and it changes to a size that works great for body copy. This efficient way of setting up the master template to create typographic hierarchy is unique to slidedocs.</a:t>
            </a:r>
          </a:p>
          <a:p>
            <a:pPr lvl="3"/>
            <a:r>
              <a:rPr lang="en-US"/>
              <a:t>A fourth tab sequence is a bullet</a:t>
            </a:r>
          </a:p>
          <a:p>
            <a:pPr lvl="3"/>
            <a:r>
              <a:rPr lang="en-US"/>
              <a:t>Try it now for yourself to the right</a:t>
            </a:r>
            <a:endParaRPr lang="en-US" dirty="0"/>
          </a:p>
        </p:txBody>
      </p:sp>
      <p:sp>
        <p:nvSpPr>
          <p:cNvPr id="11" name="Content Placeholder 10"/>
          <p:cNvSpPr>
            <a:spLocks noGrp="1"/>
          </p:cNvSpPr>
          <p:nvPr>
            <p:ph sz="quarter" idx="17"/>
          </p:nvPr>
        </p:nvSpPr>
        <p:spPr/>
        <p:txBody>
          <a:bodyPr/>
          <a:lstStyle/>
          <a:p>
            <a:endParaRPr lang="en-US"/>
          </a:p>
        </p:txBody>
      </p:sp>
      <p:sp>
        <p:nvSpPr>
          <p:cNvPr id="10" name="Text Placeholder 9"/>
          <p:cNvSpPr>
            <a:spLocks noGrp="1"/>
          </p:cNvSpPr>
          <p:nvPr>
            <p:ph type="body" idx="28"/>
          </p:nvPr>
        </p:nvSpPr>
        <p:spPr/>
        <p:txBody>
          <a:bodyPr/>
          <a:lstStyle/>
          <a:p>
            <a:r>
              <a:rPr lang="en-US"/>
              <a:t>typographic hierarchy</a:t>
            </a:r>
            <a:endParaRPr lang="en-US" dirty="0"/>
          </a:p>
        </p:txBody>
      </p:sp>
      <p:sp>
        <p:nvSpPr>
          <p:cNvPr id="9" name="Text Placeholder 8"/>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58587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two-column layout</a:t>
            </a:r>
          </a:p>
        </p:txBody>
      </p:sp>
      <p:sp>
        <p:nvSpPr>
          <p:cNvPr id="14" name="Content Placeholder 13"/>
          <p:cNvSpPr>
            <a:spLocks noGrp="1"/>
          </p:cNvSpPr>
          <p:nvPr>
            <p:ph sz="quarter" idx="15"/>
          </p:nvPr>
        </p:nvSpPr>
        <p:spPr/>
        <p:txBody>
          <a:bodyPr/>
          <a:lstStyle/>
          <a:p>
            <a:r>
              <a:rPr lang="en-US" dirty="0"/>
              <a:t>Large call outs are Franklin Gothic Book (Body) 16pt with line spacing set at Multiple 1.2</a:t>
            </a:r>
          </a:p>
          <a:p>
            <a:pPr lvl="1"/>
            <a:r>
              <a:rPr lang="en-US" dirty="0"/>
              <a:t>Paragraph headers are Franklin Gothic Book (Body) 14pt with line spacing set at Multiple 1.0 </a:t>
            </a:r>
          </a:p>
          <a:p>
            <a:pPr lvl="2"/>
            <a:r>
              <a:rPr lang="en-US" dirty="0"/>
              <a:t>Body Copy is Franklin Gothic Book (Body) 11pt with line spacing set at Multiple 1.2</a:t>
            </a:r>
          </a:p>
          <a:p>
            <a:pPr lvl="3"/>
            <a:r>
              <a:rPr lang="en-US" dirty="0"/>
              <a:t>First level bullet body copy is Franklin Gothic Book (Body) 11pt with line spacing set at Multiple 1.1</a:t>
            </a:r>
          </a:p>
          <a:p>
            <a:pPr lvl="4"/>
            <a:r>
              <a:rPr lang="en-US" dirty="0"/>
              <a:t>Second level bullet body copy is Franklin Gothic Book (Body) 11pt with line spacing set at Multiple 1.1</a:t>
            </a:r>
          </a:p>
        </p:txBody>
      </p:sp>
      <p:sp>
        <p:nvSpPr>
          <p:cNvPr id="15" name="Content Placeholder 14"/>
          <p:cNvSpPr>
            <a:spLocks noGrp="1"/>
          </p:cNvSpPr>
          <p:nvPr>
            <p:ph sz="quarter" idx="16"/>
          </p:nvPr>
        </p:nvSpPr>
        <p:spPr/>
        <p:txBody>
          <a:bodyPr/>
          <a:lstStyle/>
          <a:p>
            <a:r>
              <a:rPr lang="en-US" dirty="0"/>
              <a:t>Large call outs are Franklin Gothic Book (Body) 16pt with line spacing set at Multiple 1.2</a:t>
            </a:r>
          </a:p>
          <a:p>
            <a:pPr lvl="1"/>
            <a:r>
              <a:rPr lang="en-US" dirty="0"/>
              <a:t>Paragraph headers are Franklin Gothic Book (Body) 14pt with line spacing set at Multiple 1.0 </a:t>
            </a:r>
          </a:p>
          <a:p>
            <a:pPr lvl="2"/>
            <a:r>
              <a:rPr lang="en-US" dirty="0"/>
              <a:t>Body Copy is Franklin Gothic Book (Body) 11pt with line spacing set at Multiple 1.2</a:t>
            </a:r>
          </a:p>
          <a:p>
            <a:pPr lvl="3"/>
            <a:r>
              <a:rPr lang="en-US" dirty="0"/>
              <a:t>First level bullet body copy is Franklin Gothic Book (Body) 11pt with line spacing set at Multiple 1.1</a:t>
            </a:r>
          </a:p>
          <a:p>
            <a:pPr lvl="4"/>
            <a:r>
              <a:rPr lang="en-US" dirty="0"/>
              <a:t>Second level bullet body copy is Franklin Gothic Book (Body) 11pt with line spacing set at Multiple 1.1</a:t>
            </a:r>
          </a:p>
        </p:txBody>
      </p:sp>
      <p:sp>
        <p:nvSpPr>
          <p:cNvPr id="30" name="Text Placeholder 29"/>
          <p:cNvSpPr>
            <a:spLocks noGrp="1"/>
          </p:cNvSpPr>
          <p:nvPr>
            <p:ph type="body" idx="28"/>
          </p:nvPr>
        </p:nvSpPr>
        <p:spPr/>
        <p:txBody>
          <a:bodyPr/>
          <a:lstStyle/>
          <a:p>
            <a:r>
              <a:rPr lang="en-US" dirty="0"/>
              <a:t>structure</a:t>
            </a:r>
          </a:p>
        </p:txBody>
      </p:sp>
      <p:sp>
        <p:nvSpPr>
          <p:cNvPr id="50" name="Text Placeholder 49"/>
          <p:cNvSpPr>
            <a:spLocks noGrp="1"/>
          </p:cNvSpPr>
          <p:nvPr>
            <p:ph type="body" sz="quarter" idx="14"/>
          </p:nvPr>
        </p:nvSpPr>
        <p:spPr/>
        <p:txBody>
          <a:bodyPr/>
          <a:lstStyle/>
          <a:p>
            <a:endParaRPr lang="en-US"/>
          </a:p>
        </p:txBody>
      </p:sp>
      <p:sp>
        <p:nvSpPr>
          <p:cNvPr id="29"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5" name="Group 34"/>
          <p:cNvGrpSpPr/>
          <p:nvPr/>
        </p:nvGrpSpPr>
        <p:grpSpPr>
          <a:xfrm>
            <a:off x="685800" y="6165890"/>
            <a:ext cx="1229008" cy="119062"/>
            <a:chOff x="685800" y="6165890"/>
            <a:chExt cx="1229008" cy="119062"/>
          </a:xfrm>
        </p:grpSpPr>
        <p:sp>
          <p:nvSpPr>
            <p:cNvPr id="36"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685800" y="6287390"/>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01</a:t>
            </a:r>
          </a:p>
        </p:txBody>
      </p:sp>
    </p:spTree>
    <p:extLst>
      <p:ext uri="{BB962C8B-B14F-4D97-AF65-F5344CB8AC3E}">
        <p14:creationId xmlns:p14="http://schemas.microsoft.com/office/powerpoint/2010/main" val="2992974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left two-thirds column layout</a:t>
            </a:r>
          </a:p>
        </p:txBody>
      </p:sp>
      <p:sp>
        <p:nvSpPr>
          <p:cNvPr id="20" name="Content Placeholder 19"/>
          <p:cNvSpPr>
            <a:spLocks noGrp="1"/>
          </p:cNvSpPr>
          <p:nvPr>
            <p:ph sz="quarter" idx="15"/>
          </p:nvPr>
        </p:nvSpPr>
        <p:spPr/>
        <p:txBody>
          <a:bodyPr/>
          <a:lstStyle/>
          <a:p>
            <a:r>
              <a:rPr lang="en-US" dirty="0"/>
              <a:t>Large call outs are Franklin Gothic Book (Body) 16pt with line spacing set at Multiple 1.2</a:t>
            </a:r>
          </a:p>
          <a:p>
            <a:pPr lvl="1"/>
            <a:r>
              <a:rPr lang="en-US" dirty="0"/>
              <a:t>Paragraph headers are Franklin Gothic Book (Body) 14pt with line spacing set at Multiple 1.0 </a:t>
            </a:r>
          </a:p>
          <a:p>
            <a:pPr lvl="2"/>
            <a:r>
              <a:rPr lang="en-US" dirty="0"/>
              <a:t>Body Copy is Franklin Gothic Book (Body) 11pt with line spacing set at Multiple 1.2</a:t>
            </a:r>
          </a:p>
          <a:p>
            <a:pPr lvl="3"/>
            <a:r>
              <a:rPr lang="en-US" dirty="0"/>
              <a:t>First level bullet body copy is Franklin Gothic Book (Body) 11pt with line spacing set at Multiple 1.1</a:t>
            </a:r>
          </a:p>
          <a:p>
            <a:pPr lvl="4"/>
            <a:r>
              <a:rPr lang="en-US" dirty="0"/>
              <a:t>Second level bullet body copy is Franklin Gothic Book (Body) 11pt with line spacing set at Multiple 1.1</a:t>
            </a:r>
          </a:p>
        </p:txBody>
      </p:sp>
      <p:sp>
        <p:nvSpPr>
          <p:cNvPr id="26" name="Text Placeholder 25"/>
          <p:cNvSpPr>
            <a:spLocks noGrp="1"/>
          </p:cNvSpPr>
          <p:nvPr>
            <p:ph type="body" idx="28"/>
          </p:nvPr>
        </p:nvSpPr>
        <p:spPr/>
        <p:txBody>
          <a:bodyPr/>
          <a:lstStyle/>
          <a:p>
            <a:r>
              <a:rPr lang="en-US" dirty="0"/>
              <a:t>structure</a:t>
            </a:r>
          </a:p>
        </p:txBody>
      </p:sp>
      <p:sp>
        <p:nvSpPr>
          <p:cNvPr id="50" name="Text Placeholder 49"/>
          <p:cNvSpPr>
            <a:spLocks noGrp="1"/>
          </p:cNvSpPr>
          <p:nvPr>
            <p:ph type="body" sz="quarter" idx="14"/>
          </p:nvPr>
        </p:nvSpPr>
        <p:spPr/>
        <p:txBody>
          <a:bodyPr/>
          <a:lstStyle/>
          <a:p>
            <a:endParaRPr lang="en-US"/>
          </a:p>
        </p:txBody>
      </p:sp>
      <p:sp>
        <p:nvSpPr>
          <p:cNvPr id="17"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4" name="Group 23"/>
          <p:cNvGrpSpPr/>
          <p:nvPr/>
        </p:nvGrpSpPr>
        <p:grpSpPr>
          <a:xfrm>
            <a:off x="685800" y="6165890"/>
            <a:ext cx="1229008" cy="119062"/>
            <a:chOff x="685800" y="6165890"/>
            <a:chExt cx="1229008" cy="119062"/>
          </a:xfrm>
        </p:grpSpPr>
        <p:sp>
          <p:nvSpPr>
            <p:cNvPr id="25"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8" name="TextBox 27"/>
          <p:cNvSpPr txBox="1"/>
          <p:nvPr/>
        </p:nvSpPr>
        <p:spPr>
          <a:xfrm>
            <a:off x="685800" y="6287390"/>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01</a:t>
            </a:r>
          </a:p>
        </p:txBody>
      </p:sp>
      <p:sp>
        <p:nvSpPr>
          <p:cNvPr id="29" name="Rectangle 28"/>
          <p:cNvSpPr/>
          <p:nvPr/>
        </p:nvSpPr>
        <p:spPr>
          <a:xfrm>
            <a:off x="6172199" y="2971800"/>
            <a:ext cx="2286001" cy="2743200"/>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Use this space for a call-out. Any text that you want to amplify as important could go in a colored text block like this one.</a:t>
            </a:r>
          </a:p>
        </p:txBody>
      </p:sp>
    </p:spTree>
    <p:extLst>
      <p:ext uri="{BB962C8B-B14F-4D97-AF65-F5344CB8AC3E}">
        <p14:creationId xmlns:p14="http://schemas.microsoft.com/office/powerpoint/2010/main" val="429172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right two-thirds column layout</a:t>
            </a:r>
          </a:p>
        </p:txBody>
      </p:sp>
      <p:sp>
        <p:nvSpPr>
          <p:cNvPr id="3" name="Content Placeholder 2"/>
          <p:cNvSpPr>
            <a:spLocks noGrp="1"/>
          </p:cNvSpPr>
          <p:nvPr>
            <p:ph sz="quarter" idx="17"/>
          </p:nvPr>
        </p:nvSpPr>
        <p:spPr/>
        <p:txBody>
          <a:bodyPr/>
          <a:lstStyle/>
          <a:p>
            <a:r>
              <a:rPr lang="en-US"/>
              <a:t>Large call outs are Franklin Gothic Book (Body) 16pt with line spacing set at Multiple 1.2</a:t>
            </a:r>
          </a:p>
          <a:p>
            <a:pPr lvl="1"/>
            <a:r>
              <a:rPr lang="en-US"/>
              <a:t>Paragraph headers are Franklin Gothic Book (Body) 14pt with line spacing set at Multiple 1.0 </a:t>
            </a:r>
          </a:p>
          <a:p>
            <a:pPr lvl="2"/>
            <a:r>
              <a:rPr lang="en-US"/>
              <a:t>Body Copy is Franklin Gothic Book (Body) 11pt with line spacing set at Multiple 1.2</a:t>
            </a:r>
          </a:p>
          <a:p>
            <a:pPr lvl="3"/>
            <a:r>
              <a:rPr lang="en-US"/>
              <a:t>First level bullet body copy is Franklin Gothic Book (Body) 11pt with line spacing set at Multiple 1.1</a:t>
            </a:r>
          </a:p>
          <a:p>
            <a:pPr lvl="4"/>
            <a:r>
              <a:rPr lang="en-US"/>
              <a:t>Second level bullet body copy is Franklin Gothic Book (Body) 11pt with line spacing set at Multiple 1.1</a:t>
            </a:r>
            <a:endParaRPr lang="en-US" dirty="0"/>
          </a:p>
        </p:txBody>
      </p:sp>
      <p:sp>
        <p:nvSpPr>
          <p:cNvPr id="15" name="Text Placeholder 14"/>
          <p:cNvSpPr>
            <a:spLocks noGrp="1"/>
          </p:cNvSpPr>
          <p:nvPr>
            <p:ph type="body" idx="28"/>
          </p:nvPr>
        </p:nvSpPr>
        <p:spPr/>
        <p:txBody>
          <a:bodyPr/>
          <a:lstStyle/>
          <a:p>
            <a:r>
              <a:rPr lang="en-US" dirty="0"/>
              <a:t>structure</a:t>
            </a:r>
          </a:p>
        </p:txBody>
      </p:sp>
      <p:sp>
        <p:nvSpPr>
          <p:cNvPr id="42" name="Text Placeholder 41"/>
          <p:cNvSpPr>
            <a:spLocks noGrp="1"/>
          </p:cNvSpPr>
          <p:nvPr>
            <p:ph type="body" sz="quarter" idx="14"/>
          </p:nvPr>
        </p:nvSpPr>
        <p:spPr/>
        <p:txBody>
          <a:bodyPr/>
          <a:lstStyle/>
          <a:p>
            <a:endParaRPr lang="en-US"/>
          </a:p>
        </p:txBody>
      </p:sp>
      <p:sp>
        <p:nvSpPr>
          <p:cNvPr id="18"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4" name="Group 23"/>
          <p:cNvGrpSpPr/>
          <p:nvPr/>
        </p:nvGrpSpPr>
        <p:grpSpPr>
          <a:xfrm>
            <a:off x="685800" y="6165890"/>
            <a:ext cx="1229008" cy="119062"/>
            <a:chOff x="685800" y="6165890"/>
            <a:chExt cx="1229008" cy="119062"/>
          </a:xfrm>
        </p:grpSpPr>
        <p:sp>
          <p:nvSpPr>
            <p:cNvPr id="25"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TextBox 26"/>
          <p:cNvSpPr txBox="1"/>
          <p:nvPr/>
        </p:nvSpPr>
        <p:spPr>
          <a:xfrm>
            <a:off x="685800" y="6287390"/>
            <a:ext cx="1229008" cy="200055"/>
          </a:xfrm>
          <a:prstGeom prst="rect">
            <a:avLst/>
          </a:prstGeom>
          <a:noFill/>
        </p:spPr>
        <p:txBody>
          <a:bodyPr wrap="square" lIns="0" tIns="0" rIns="0" bIns="0" rtlCol="0">
            <a:spAutoFit/>
          </a:bodyPr>
          <a:lstStyle/>
          <a:p>
            <a:r>
              <a:rPr lang="en-US" sz="1300" dirty="0">
                <a:solidFill>
                  <a:schemeClr val="accent1"/>
                </a:solidFill>
                <a:latin typeface="Franklin Gothic Demi Cond" panose="020B0706030402020204" pitchFamily="34" charset="0"/>
              </a:rPr>
              <a:t>section 01</a:t>
            </a:r>
          </a:p>
        </p:txBody>
      </p:sp>
      <p:sp>
        <p:nvSpPr>
          <p:cNvPr id="29" name="Rectangle 28"/>
          <p:cNvSpPr/>
          <p:nvPr/>
        </p:nvSpPr>
        <p:spPr>
          <a:xfrm>
            <a:off x="685799" y="2971800"/>
            <a:ext cx="2286001" cy="2743200"/>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Use this space for a call-out. Any text that you want to amplify as important could go in a colored text block like this one.</a:t>
            </a:r>
          </a:p>
        </p:txBody>
      </p:sp>
    </p:spTree>
    <p:extLst>
      <p:ext uri="{BB962C8B-B14F-4D97-AF65-F5344CB8AC3E}">
        <p14:creationId xmlns:p14="http://schemas.microsoft.com/office/powerpoint/2010/main" val="442812382"/>
      </p:ext>
    </p:extLst>
  </p:cSld>
  <p:clrMapOvr>
    <a:masterClrMapping/>
  </p:clrMapOvr>
</p:sld>
</file>

<file path=ppt/theme/theme1.xml><?xml version="1.0" encoding="utf-8"?>
<a:theme xmlns:a="http://schemas.openxmlformats.org/drawingml/2006/main" name="Sophisticated Business">
  <a:themeElements>
    <a:clrScheme name="Sophisticated Business">
      <a:dk1>
        <a:sysClr val="windowText" lastClr="000000"/>
      </a:dk1>
      <a:lt1>
        <a:sysClr val="window" lastClr="FFFFFF"/>
      </a:lt1>
      <a:dk2>
        <a:srgbClr val="897C57"/>
      </a:dk2>
      <a:lt2>
        <a:srgbClr val="E2BA41"/>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898</TotalTime>
  <Words>1703</Words>
  <Application>Microsoft Office PowerPoint</Application>
  <PresentationFormat>On-screen Show (4:3)</PresentationFormat>
  <Paragraphs>181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Franklin Gothic Book</vt:lpstr>
      <vt:lpstr>Franklin Gothic Demi Cond</vt:lpstr>
      <vt:lpstr>Georgia</vt:lpstr>
      <vt:lpstr>Wingdings</vt:lpstr>
      <vt:lpstr>Sophisticated Business</vt:lpstr>
      <vt:lpstr>slidedoc cover page example</vt:lpstr>
      <vt:lpstr>PowerPoint Presentation</vt:lpstr>
      <vt:lpstr>what is a slidedoc?</vt:lpstr>
      <vt:lpstr>Slidedocs are like books</vt:lpstr>
      <vt:lpstr>master layout options</vt:lpstr>
      <vt:lpstr>creating contrast with type</vt:lpstr>
      <vt:lpstr>two-column layout</vt:lpstr>
      <vt:lpstr>left two-thirds column layout</vt:lpstr>
      <vt:lpstr>right two-thirds column layout</vt:lpstr>
      <vt:lpstr>three-column layout</vt:lpstr>
      <vt:lpstr>table</vt:lpstr>
      <vt:lpstr>column chart (multi-category)</vt:lpstr>
      <vt:lpstr>column chart (single category)</vt:lpstr>
      <vt:lpstr>stacked column chart</vt:lpstr>
      <vt:lpstr>bar chart</vt:lpstr>
      <vt:lpstr>line chart</vt:lpstr>
      <vt:lpstr>pie chart</vt:lpstr>
      <vt:lpstr>stylized chart for pros</vt:lpstr>
      <vt:lpstr>Quote slide style example layout. Text should be sentence case.</vt:lpstr>
      <vt:lpstr>Quote slide style example layout. Text should be sentence case.</vt:lpstr>
      <vt:lpstr>PowerPoint Presentation</vt:lpstr>
      <vt:lpstr>color palette</vt:lpstr>
      <vt:lpstr>callout style palette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Bresee, Tom</cp:lastModifiedBy>
  <cp:revision>104</cp:revision>
  <dcterms:created xsi:type="dcterms:W3CDTF">2014-02-06T21:29:49Z</dcterms:created>
  <dcterms:modified xsi:type="dcterms:W3CDTF">2020-04-12T18:31:42Z</dcterms:modified>
</cp:coreProperties>
</file>