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  <p:sldId id="267" r:id="rId9"/>
    <p:sldId id="266" r:id="rId10"/>
    <p:sldId id="269" r:id="rId11"/>
    <p:sldId id="268" r:id="rId12"/>
    <p:sldId id="265" r:id="rId13"/>
    <p:sldId id="264" r:id="rId14"/>
    <p:sldId id="271" r:id="rId15"/>
    <p:sldId id="270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1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3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D22C-7A95-4499-B9AE-FD8A9E34E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39822-DDD6-4B36-A309-EDC767151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7A7D0-5FD2-4A72-AF78-FD07169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30A9-C391-44C0-96B5-E42AB2374F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E9E9-A6FF-4B6E-A2E7-D42DFB17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72967-6F2F-4A20-B4C4-D14C0EB7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16F5-D96E-4C64-A0AC-880D62FB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1FDB-AF52-451A-8A9A-D8399D4E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755DE-511B-40EA-A70E-9D4F905D0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A188A-3B63-471E-8419-0F7E0535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30A9-C391-44C0-96B5-E42AB2374F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73E-DF83-489C-BA27-D3598569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02FD9-3A30-4C2F-B738-E5BAC175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16F5-D96E-4C64-A0AC-880D62FB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9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45B20-15DE-4840-BDE3-C6885ED52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61009-2DCC-44BE-AF6B-7964A2435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3431D-A9F9-4D5F-BE2B-17FBA6A9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30A9-C391-44C0-96B5-E42AB2374F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977F6-DE83-43E2-9B87-058B9848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C84FA-17B5-42F1-A3D0-D90AA668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16F5-D96E-4C64-A0AC-880D62FB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8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1AB8-B874-4AB9-86E3-F7E23392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5E3A-758E-4D6E-BA34-67C123D0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94E23-2B6E-4328-B47A-0B65ED64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30A9-C391-44C0-96B5-E42AB2374F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2DD5-D34A-48F3-BB1C-400F67F6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5A083-654C-4FDF-9854-263A0527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16F5-D96E-4C64-A0AC-880D62FB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6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544C-F60B-4DAB-8AB9-572A8FE7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65514-2FA5-455F-859F-F40DE0B3B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C34AA-A13D-44D4-9928-FDB1DB61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30A9-C391-44C0-96B5-E42AB2374F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9783F-2393-47DC-AB3C-6BEF8136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01092-46C6-4792-B94A-C9A08CF0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16F5-D96E-4C64-A0AC-880D62FB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0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21A9-7883-4B73-B1AA-522A4CD9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ABC0-68DA-4881-A8BA-4EB9D09C5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626B1-1256-43E1-8B58-9E23B5A20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F813E-B1BE-4CA1-92B4-E09DA302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30A9-C391-44C0-96B5-E42AB2374F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3B737-0E2E-4D98-823B-C08F7DA2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492C8-01BF-4015-9AF0-068133C3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16F5-D96E-4C64-A0AC-880D62FB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9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D9D8-18EB-4595-802B-58CE02D5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B8EFA-60C0-4325-B49F-2382FBBD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EC5A1-CBF8-4DA0-AAFB-AE9423C43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EC80A-7D30-447C-9DB7-CACD91CD5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3F4B4-6F0B-476F-9C13-6C33266BE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F3437-9252-4CCB-A260-4D06ECAC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30A9-C391-44C0-96B5-E42AB2374F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D0B41-4AF6-478C-ABAD-5BACC71E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AE9CE-2E14-4466-ABFE-19AFA1B3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16F5-D96E-4C64-A0AC-880D62FB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0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E4C5-0DA4-441B-955E-A7696847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76C54-9AD9-4246-A9BF-B9B9AA9B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30A9-C391-44C0-96B5-E42AB2374F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882FC-EC20-4EE0-B22D-63E5455E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A2A09-E4D8-4650-A27D-4B85179E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16F5-D96E-4C64-A0AC-880D62FB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8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8BCD8-8365-44AA-B545-9D8CAE39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30A9-C391-44C0-96B5-E42AB2374F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92A19-A43A-4209-8FEF-F6474D65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E153C-5B46-4F12-B9BD-AE63866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16F5-D96E-4C64-A0AC-880D62FB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9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4BBC-89F8-4A39-A52C-2DB7F060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7603-D945-4442-A5D8-733E02C18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A24E4-1342-41FF-BCC6-4AE79BBB6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3E6BD-5F4C-498B-83C5-4CACD0FF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30A9-C391-44C0-96B5-E42AB2374F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69477-A6AB-4697-8D12-C8B8B52D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8A1A5-5676-4B19-89EA-C3924FF6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16F5-D96E-4C64-A0AC-880D62FB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994F-655A-4FDE-A5BE-1CD041A3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F1A14-041D-4CDD-BCD5-FCF5187E1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3E8C1-4C38-4C27-8ABA-1D6971077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AB8E3-A513-4428-897D-A6CAA598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30A9-C391-44C0-96B5-E42AB2374F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D0F08-C113-4FC9-A2D2-E15B3307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1FD00-261A-48E0-BC9B-4B23DA6B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16F5-D96E-4C64-A0AC-880D62FB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1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01B94-7EF5-4E3A-9CA1-6EA0FD4D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248E-370C-4965-94B0-AAB7EE343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634E8-368A-4880-996B-CAB523643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30A9-C391-44C0-96B5-E42AB2374F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B5AC2-FCDE-4BCD-ABA9-DC01B4A99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0968-444A-40F9-88E6-510CAA62A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816F5-D96E-4C64-A0AC-880D62FB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gitalshift-assets.sfo2.cdn.digitaloceanspaces.com/pw/603c74d0-0ed2-4d3f-8171-b447f9398da4/p-49390168-9856-4818-b7fb-80d98ac8fbd8/1564016554-full.jp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76875EB-B19D-47D3-A331-38A827B67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25" y="161446"/>
            <a:ext cx="5207865" cy="63688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AB9883-A027-487F-9E79-722789AC41DD}"/>
              </a:ext>
            </a:extLst>
          </p:cNvPr>
          <p:cNvSpPr/>
          <p:nvPr/>
        </p:nvSpPr>
        <p:spPr>
          <a:xfrm>
            <a:off x="8290044" y="3597143"/>
            <a:ext cx="105799" cy="6612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BA4BEA-5B62-45AA-ADCC-B805374F850E}"/>
              </a:ext>
            </a:extLst>
          </p:cNvPr>
          <p:cNvSpPr/>
          <p:nvPr/>
        </p:nvSpPr>
        <p:spPr>
          <a:xfrm>
            <a:off x="7210649" y="2155010"/>
            <a:ext cx="105799" cy="6612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8AB826-B49C-4508-B00A-C461780B0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99" y="1836356"/>
            <a:ext cx="3674806" cy="21382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15C7F6-C53F-4C0B-A220-16E0BA7D216D}"/>
              </a:ext>
            </a:extLst>
          </p:cNvPr>
          <p:cNvSpPr/>
          <p:nvPr/>
        </p:nvSpPr>
        <p:spPr>
          <a:xfrm>
            <a:off x="3410738" y="327700"/>
            <a:ext cx="6096000" cy="4465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u="sng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https://digitalshift-assets.sfo2.cdn.digitaloceanspaces.com/pw/603c74d0-0ed2-4d3f-8171-b447f9398da4/p-49390168-9856-4818-b7fb-80d98ac8fbd8/1564016554-full.jpg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81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1B4928-3F56-4DBD-997E-CA61CDC0D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" t="960" r="760" b="2823"/>
          <a:stretch/>
        </p:blipFill>
        <p:spPr>
          <a:xfrm>
            <a:off x="2331307" y="129745"/>
            <a:ext cx="7529385" cy="659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2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39A4D4-2389-4FDF-BF8B-1745559EB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61" y="303620"/>
            <a:ext cx="7025224" cy="16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46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57AD43-BBBA-4EEC-8BEE-EF408DA56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56" y="354964"/>
            <a:ext cx="8367095" cy="381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1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FAFF90-2224-44D8-A740-0F94D4949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11" y="222421"/>
            <a:ext cx="4937799" cy="641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8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787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0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23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7848FF-5739-4F01-A432-269763BE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01" y="975893"/>
            <a:ext cx="11184397" cy="4906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828D1D-D369-4897-80CD-9AA10EFF91D0}"/>
              </a:ext>
            </a:extLst>
          </p:cNvPr>
          <p:cNvSpPr txBox="1"/>
          <p:nvPr/>
        </p:nvSpPr>
        <p:spPr>
          <a:xfrm>
            <a:off x="1352708" y="317396"/>
            <a:ext cx="847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Bigger the City, the more the attendance...  But note:  season was cancelled early !  </a:t>
            </a:r>
          </a:p>
        </p:txBody>
      </p:sp>
    </p:spTree>
    <p:extLst>
      <p:ext uri="{BB962C8B-B14F-4D97-AF65-F5344CB8AC3E}">
        <p14:creationId xmlns:p14="http://schemas.microsoft.com/office/powerpoint/2010/main" val="370402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30C805-F35F-40B8-B4F3-069679D7A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893" y="206617"/>
            <a:ext cx="8891358" cy="65682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C344B8-6AD3-48EE-BF39-6AB93A482586}"/>
              </a:ext>
            </a:extLst>
          </p:cNvPr>
          <p:cNvSpPr/>
          <p:nvPr/>
        </p:nvSpPr>
        <p:spPr>
          <a:xfrm>
            <a:off x="1544893" y="1821243"/>
            <a:ext cx="8891358" cy="324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B666F0-920C-4F5A-A2F5-B16AE464DD4C}"/>
              </a:ext>
            </a:extLst>
          </p:cNvPr>
          <p:cNvSpPr/>
          <p:nvPr/>
        </p:nvSpPr>
        <p:spPr>
          <a:xfrm>
            <a:off x="1621093" y="5313848"/>
            <a:ext cx="8891358" cy="324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0F6E85-96F0-4CD0-87B9-6DC7982FE2BC}"/>
              </a:ext>
            </a:extLst>
          </p:cNvPr>
          <p:cNvSpPr/>
          <p:nvPr/>
        </p:nvSpPr>
        <p:spPr>
          <a:xfrm>
            <a:off x="1755749" y="3328268"/>
            <a:ext cx="8891358" cy="324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2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392E1B-2FF8-4672-ADC0-62D27D453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448"/>
            <a:ext cx="12192000" cy="47451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E62A09-1DE7-4E35-8BC6-E98E5A212663}"/>
              </a:ext>
            </a:extLst>
          </p:cNvPr>
          <p:cNvSpPr/>
          <p:nvPr/>
        </p:nvSpPr>
        <p:spPr>
          <a:xfrm>
            <a:off x="5573833" y="554033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>
                <a:solidFill>
                  <a:prstClr val="black"/>
                </a:solidFill>
              </a:rPr>
              <a:t>2018/2019</a:t>
            </a:r>
          </a:p>
        </p:txBody>
      </p:sp>
    </p:spTree>
    <p:extLst>
      <p:ext uri="{BB962C8B-B14F-4D97-AF65-F5344CB8AC3E}">
        <p14:creationId xmlns:p14="http://schemas.microsoft.com/office/powerpoint/2010/main" val="167379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8A0C6F-71B5-49ED-91AC-51754C59D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9" y="1052277"/>
            <a:ext cx="11985441" cy="45907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799E3B-330A-4EF3-9445-3CB56D16C7B1}"/>
              </a:ext>
            </a:extLst>
          </p:cNvPr>
          <p:cNvSpPr/>
          <p:nvPr/>
        </p:nvSpPr>
        <p:spPr>
          <a:xfrm>
            <a:off x="5573833" y="554033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>
                <a:solidFill>
                  <a:prstClr val="black"/>
                </a:solidFill>
              </a:rPr>
              <a:t>2018/2019</a:t>
            </a:r>
          </a:p>
        </p:txBody>
      </p:sp>
    </p:spTree>
    <p:extLst>
      <p:ext uri="{BB962C8B-B14F-4D97-AF65-F5344CB8AC3E}">
        <p14:creationId xmlns:p14="http://schemas.microsoft.com/office/powerpoint/2010/main" val="310394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671C41-3B91-46EE-8DDA-F0A51F915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58" y="168653"/>
            <a:ext cx="9345291" cy="65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9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C0ED8B-1266-4346-A479-511B00083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4" t="2546"/>
          <a:stretch/>
        </p:blipFill>
        <p:spPr>
          <a:xfrm>
            <a:off x="1029730" y="1400432"/>
            <a:ext cx="1058874" cy="378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1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72AE7D-77E1-4010-93FC-7024E401B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5" y="91983"/>
            <a:ext cx="11084682" cy="653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8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340F82-96C7-4CEB-B406-AB4CED21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3" y="335751"/>
            <a:ext cx="8963647" cy="618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39</Words>
  <Application>Microsoft Office PowerPoint</Application>
  <PresentationFormat>Widescreen</PresentationFormat>
  <Paragraphs>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Bresee, Tom</dc:creator>
  <cp:lastModifiedBy>Bresee, Tom</cp:lastModifiedBy>
  <cp:revision>9</cp:revision>
  <dcterms:created xsi:type="dcterms:W3CDTF">2020-04-11T20:02:02Z</dcterms:created>
  <dcterms:modified xsi:type="dcterms:W3CDTF">2020-04-12T21:08:54Z</dcterms:modified>
</cp:coreProperties>
</file>