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bianTal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64000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60000" y="1769040"/>
            <a:ext cx="8640000" cy="49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417"/>
              </a:spcAft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E23CC1-EC60-48C0-B80F-671010A9262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bianTal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64000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60000" y="1769040"/>
            <a:ext cx="8640000" cy="49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C8254E-9A9A-45F7-B386-E9992DE8CB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64000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60000" y="1769040"/>
            <a:ext cx="8640000" cy="49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6887160"/>
            <a:ext cx="2348280" cy="31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6887160"/>
            <a:ext cx="3195000" cy="31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000" y="6887160"/>
            <a:ext cx="1773000" cy="31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267AFC29-E03E-448E-893D-94336D799D68}" type="slidenum"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640000" cy="23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</a:rPr>
              <a:t>THREAT INTELLIGENCE AUTOMATION AND NETWORK SECURITY ANALYSIS.</a:t>
            </a:r>
            <a:endParaRPr b="1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2700000"/>
            <a:ext cx="8640000" cy="405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GB" sz="4800" strike="noStrike" u="none">
                <a:solidFill>
                  <a:srgbClr val="000000"/>
                </a:solidFill>
                <a:uFillTx/>
                <a:latin typeface="Arial"/>
              </a:rPr>
              <a:t>Automated static PCAP Traffic Analysis &amp; Threat Intelligence Correlation automation.</a:t>
            </a:r>
            <a:endParaRPr b="0" lang="en-GB" sz="4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Powered by Bumi Tech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577204-A1D0-494A-A954-798A910AD965}" type="slidenum">
              <a:t>1</a:t>
            </a:fld>
          </a:p>
        </p:txBody>
      </p:sp>
    </p:spTree>
  </p:cSld>
  <mc:AlternateContent>
    <mc:Choice Requires="p14">
      <p:transition spd="slow" p14:dur="2000">
        <p:wipe dir="u"/>
      </p:transition>
    </mc:Choice>
    <mc:Fallback>
      <p:transition spd="slow">
        <p:wipe dir="u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2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 transition="in">
                                      <p:cBhvr additive="repl">
                                        <p:cTn id="11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64000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en-GB" sz="7200" strike="noStrike" u="none">
                <a:solidFill>
                  <a:srgbClr val="000000"/>
                </a:solidFill>
                <a:uFillTx/>
                <a:latin typeface="Arial"/>
              </a:rPr>
              <a:t>Introduction</a:t>
            </a:r>
            <a:endParaRPr b="1" lang="en-GB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900000" y="1800000"/>
            <a:ext cx="7740000" cy="468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GB" sz="2200" strike="noStrike" u="none">
                <a:solidFill>
                  <a:srgbClr val="000000"/>
                </a:solidFill>
                <a:uFillTx/>
                <a:latin typeface="Arial"/>
              </a:rPr>
              <a:t>What is This Project About?</a:t>
            </a:r>
            <a:endParaRPr b="1" lang="en-GB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✔️ </a:t>
            </a: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Analyzes PCAP (network traffic) files to identify potential security threats.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✔️ </a:t>
            </a: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Cross-checks suspicious activity with Threat Intelligence Feeds (AbuseIPDB, VirusTotal, AlienVault OTX).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✔️ </a:t>
            </a: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Detects malicious IPs, unusual protocols, and suspicious file transfers.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✔️ </a:t>
            </a: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Generates a detailed security report with findings &amp; recommendations.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Why is This Important?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✔️ </a:t>
            </a: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Helps in cyber incident response and network forensics.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✔️ </a:t>
            </a: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Automates threat detection, reducing manual workload.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✔️ </a:t>
            </a: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Improves security posture by identifying and mitigating risks.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0" lang="en-GB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Powered by Bumi Tech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5DB89E-DF3B-4AB3-AD52-5EA7F0518E4C}" type="slidenum">
              <a:t>2</a:t>
            </a:fld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  <p:timing>
    <p:tnLst>
      <p:par>
        <p:cTn id="12" dur="indefinite" restart="never" nodeType="tmRoot">
          <p:childTnLst>
            <p:seq>
              <p:cTn id="13" dur="indefinite" nodeType="mainSeq">
                <p:childTnLst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" dur="5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5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" dur="5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5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5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7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50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50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64000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en-GB" sz="6600" strike="noStrike" u="none">
                <a:solidFill>
                  <a:srgbClr val="000000"/>
                </a:solidFill>
                <a:uFillTx/>
                <a:latin typeface="Arial"/>
              </a:rPr>
              <a:t>Tasks Involved</a:t>
            </a:r>
            <a:endParaRPr b="0" lang="en-GB" sz="6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720000" y="1260000"/>
            <a:ext cx="7560000" cy="56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GB" sz="2000" strike="noStrike" u="none">
                <a:solidFill>
                  <a:srgbClr val="000000"/>
                </a:solidFill>
                <a:uFillTx/>
                <a:latin typeface="Arial"/>
              </a:rPr>
              <a:t>Q: What Did This Project Cover?</a:t>
            </a:r>
            <a:endParaRPr b="1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0" lang="en-GB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1" lang="en-GB" sz="1500" strike="noStrike" u="none">
                <a:solidFill>
                  <a:srgbClr val="000000"/>
                </a:solidFill>
                <a:uFillTx/>
                <a:latin typeface="Arial"/>
              </a:rPr>
              <a:t>1️⃣ Network Traffic Analysis</a:t>
            </a:r>
            <a:endParaRPr b="0" lang="en-GB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GB" sz="1500" strike="noStrike" u="none">
                <a:solidFill>
                  <a:srgbClr val="000000"/>
                </a:solidFill>
                <a:uFillTx/>
                <a:latin typeface="Arial"/>
              </a:rPr>
              <a:t>Extracted source &amp; destination IPs.</a:t>
            </a:r>
            <a:endParaRPr b="0" lang="en-GB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GB" sz="1500" strike="noStrike" u="none">
                <a:solidFill>
                  <a:srgbClr val="000000"/>
                </a:solidFill>
                <a:uFillTx/>
                <a:latin typeface="Arial"/>
              </a:rPr>
              <a:t>Identified protocols used (TCP, SMB, DNS, etc.).</a:t>
            </a:r>
            <a:endParaRPr b="0" lang="en-GB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1" lang="en-GB" sz="1500" strike="noStrike" u="none">
                <a:solidFill>
                  <a:srgbClr val="000000"/>
                </a:solidFill>
                <a:uFillTx/>
                <a:latin typeface="Arial"/>
              </a:rPr>
              <a:t>2️⃣ Threat Intelligence Correlation</a:t>
            </a:r>
            <a:endParaRPr b="0" lang="en-GB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GB" sz="1500" strike="noStrike" u="none">
                <a:solidFill>
                  <a:srgbClr val="000000"/>
                </a:solidFill>
                <a:uFillTx/>
                <a:latin typeface="Arial"/>
              </a:rPr>
              <a:t>Checked IPs against security databases.</a:t>
            </a:r>
            <a:endParaRPr b="0" lang="en-GB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GB" sz="1500" strike="noStrike" u="none">
                <a:solidFill>
                  <a:srgbClr val="000000"/>
                </a:solidFill>
                <a:uFillTx/>
                <a:latin typeface="Arial"/>
              </a:rPr>
              <a:t>Determined risk levels (Malicious, Suspicious, Clean).</a:t>
            </a:r>
            <a:endParaRPr b="0" lang="en-GB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1" lang="en-GB" sz="1500" strike="noStrike" u="none">
                <a:solidFill>
                  <a:srgbClr val="000000"/>
                </a:solidFill>
                <a:uFillTx/>
                <a:latin typeface="Arial"/>
              </a:rPr>
              <a:t>3️⃣ File &amp; File Signature Analysis</a:t>
            </a:r>
            <a:endParaRPr b="0" lang="en-GB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GB" sz="1500" strike="noStrike" u="none">
                <a:solidFill>
                  <a:srgbClr val="000000"/>
                </a:solidFill>
                <a:uFillTx/>
                <a:latin typeface="Arial"/>
              </a:rPr>
              <a:t>Identified files transferred via SMB, FTP, HTTP.</a:t>
            </a:r>
            <a:endParaRPr b="0" lang="en-GB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GB" sz="1500" strike="noStrike" u="none">
                <a:solidFill>
                  <a:srgbClr val="000000"/>
                </a:solidFill>
                <a:uFillTx/>
                <a:latin typeface="Arial"/>
              </a:rPr>
              <a:t>Checked file hashes against VirusTotal for malware detection.</a:t>
            </a:r>
            <a:endParaRPr b="0" lang="en-GB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1" lang="en-GB" sz="1500" strike="noStrike" u="none">
                <a:solidFill>
                  <a:srgbClr val="000000"/>
                </a:solidFill>
                <a:uFillTx/>
                <a:latin typeface="Arial"/>
              </a:rPr>
              <a:t>4️⃣ Security Report Generation</a:t>
            </a:r>
            <a:endParaRPr b="0" lang="en-GB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GB" sz="1500" strike="noStrike" u="none">
                <a:solidFill>
                  <a:srgbClr val="000000"/>
                </a:solidFill>
                <a:uFillTx/>
                <a:latin typeface="Arial"/>
              </a:rPr>
              <a:t>Automated Findings, Recommendations, and Conclusions.</a:t>
            </a:r>
            <a:endParaRPr b="0" lang="en-GB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Powered by Bumi Tech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EE43E4-95CE-4A38-918C-D1DD5F6755D4}" type="slidenum">
              <a:t>3</a:t>
            </a:fld>
          </a:p>
        </p:txBody>
      </p:sp>
    </p:spTree>
  </p:cSld>
  <mc:AlternateContent>
    <mc:Choice Requires="p14">
      <p:transition spd="slow" p14:dur="200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7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4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in">
                                      <p:cBhvr additive="repl">
                                        <p:cTn id="86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in">
                                      <p:cBhvr additive="repl">
                                        <p:cTn id="93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8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9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in">
                                      <p:cBhvr additive="repl">
                                        <p:cTn id="100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5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in">
                                      <p:cBhvr additive="repl">
                                        <p:cTn id="107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2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3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in">
                                      <p:cBhvr additive="repl">
                                        <p:cTn id="114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9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0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in">
                                      <p:cBhvr additive="repl">
                                        <p:cTn id="121" dur="10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6" dur="1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7" dur="1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in">
                                      <p:cBhvr additive="repl">
                                        <p:cTn id="128" dur="10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3" dur="10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4" dur="10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in">
                                      <p:cBhvr additive="repl">
                                        <p:cTn id="135" dur="10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0" dur="10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1" dur="10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in">
                                      <p:cBhvr additive="repl">
                                        <p:cTn id="142" dur="10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7" dur="1000" fill="hold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8" dur="1000" fill="hold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in">
                                      <p:cBhvr additive="repl">
                                        <p:cTn id="149" dur="10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4" dur="1000" fill="hold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5" dur="1000" fill="hold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in">
                                      <p:cBhvr additive="repl">
                                        <p:cTn id="156" dur="10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1" dur="1000" fill="hold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2" dur="1000" fill="hold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in">
                                      <p:cBhvr additive="repl">
                                        <p:cTn id="163" dur="1000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64000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en-GB" sz="5400" strike="noStrike" u="none">
                <a:solidFill>
                  <a:srgbClr val="000000"/>
                </a:solidFill>
                <a:uFillTx/>
                <a:latin typeface="Arial"/>
              </a:rPr>
              <a:t>The Analysis Process</a:t>
            </a:r>
            <a:endParaRPr b="1" lang="en-GB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720000" y="1080000"/>
            <a:ext cx="7920000" cy="626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GB" sz="1800" strike="noStrike" u="none">
                <a:solidFill>
                  <a:srgbClr val="000000"/>
                </a:solidFill>
                <a:uFillTx/>
                <a:latin typeface="Arial"/>
              </a:rPr>
              <a:t>Breakdown</a:t>
            </a:r>
            <a:endParaRPr b="1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1" lang="en-GB" sz="1500" strike="noStrike" u="none">
                <a:solidFill>
                  <a:srgbClr val="000000"/>
                </a:solidFill>
                <a:uFillTx/>
                <a:latin typeface="Arial"/>
              </a:rPr>
              <a:t>1️⃣ PCAP File Selection</a:t>
            </a:r>
            <a:endParaRPr b="0" lang="en-GB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GB" sz="1500" strike="noStrike" u="none">
                <a:solidFill>
                  <a:srgbClr val="000000"/>
                </a:solidFill>
                <a:uFillTx/>
                <a:latin typeface="Arial"/>
              </a:rPr>
              <a:t>User selects a PCAP file from a list in the directory.</a:t>
            </a:r>
            <a:endParaRPr b="0" lang="en-GB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0" lang="en-GB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1" lang="en-GB" sz="1500" strike="noStrike" u="none">
                <a:solidFill>
                  <a:srgbClr val="000000"/>
                </a:solidFill>
                <a:uFillTx/>
                <a:latin typeface="Arial"/>
              </a:rPr>
              <a:t>2️⃣ Extracting Network Metadata</a:t>
            </a:r>
            <a:endParaRPr b="0" lang="en-GB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GB" sz="1500" strike="noStrike" u="none">
                <a:solidFill>
                  <a:srgbClr val="000000"/>
                </a:solidFill>
                <a:uFillTx/>
                <a:latin typeface="Arial"/>
              </a:rPr>
              <a:t>Captures IP addresses, protocols, and suspicious HTTP requests.</a:t>
            </a:r>
            <a:endParaRPr b="0" lang="en-GB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0" lang="en-GB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1" lang="en-GB" sz="1500" strike="noStrike" u="none">
                <a:solidFill>
                  <a:srgbClr val="000000"/>
                </a:solidFill>
                <a:uFillTx/>
                <a:latin typeface="Arial"/>
              </a:rPr>
              <a:t>3️⃣ Threat Intelligence Checks</a:t>
            </a:r>
            <a:endParaRPr b="0" lang="en-GB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GB" sz="1500" strike="noStrike" u="none">
                <a:solidFill>
                  <a:srgbClr val="000000"/>
                </a:solidFill>
                <a:uFillTx/>
                <a:latin typeface="Arial"/>
              </a:rPr>
              <a:t>Queries AbuseIPDB, VirusTotal, and AlienVault OTX.</a:t>
            </a:r>
            <a:endParaRPr b="0" lang="en-GB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GB" sz="1500" strike="noStrike" u="none">
                <a:solidFill>
                  <a:srgbClr val="000000"/>
                </a:solidFill>
                <a:uFillTx/>
                <a:latin typeface="Arial"/>
              </a:rPr>
              <a:t>Identifies malicious activity and blacklisted Ips.</a:t>
            </a:r>
            <a:endParaRPr b="0" lang="en-GB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0" lang="en-GB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1" lang="en-GB" sz="1500" strike="noStrike" u="none">
                <a:solidFill>
                  <a:srgbClr val="000000"/>
                </a:solidFill>
                <a:uFillTx/>
                <a:latin typeface="Arial"/>
              </a:rPr>
              <a:t>4️⃣ File Signature Analysis</a:t>
            </a:r>
            <a:endParaRPr b="0" lang="en-GB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GB" sz="1500" strike="noStrike" u="none">
                <a:solidFill>
                  <a:srgbClr val="000000"/>
                </a:solidFill>
                <a:uFillTx/>
                <a:latin typeface="Arial"/>
              </a:rPr>
              <a:t>Extracts file hashes and checks against VirusTotal.</a:t>
            </a:r>
            <a:endParaRPr b="0" lang="en-GB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0" lang="en-GB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1" lang="en-GB" sz="1500" strike="noStrike" u="none">
                <a:solidFill>
                  <a:srgbClr val="000000"/>
                </a:solidFill>
                <a:uFillTx/>
                <a:latin typeface="Arial"/>
              </a:rPr>
              <a:t>5️⃣ Report Generation</a:t>
            </a:r>
            <a:endParaRPr b="0" lang="en-GB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GB" sz="1500" strike="noStrike" u="none">
                <a:solidFill>
                  <a:srgbClr val="000000"/>
                </a:solidFill>
                <a:uFillTx/>
                <a:latin typeface="Arial"/>
              </a:rPr>
              <a:t>Automatically generates a detailed security report (security_report.md).</a:t>
            </a:r>
            <a:endParaRPr b="0" lang="en-GB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Powered by Bumi Tech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A65069-4FDA-4508-8FFB-C2ED592FB14E}" type="slidenum">
              <a:t>4</a:t>
            </a:fld>
          </a:p>
        </p:txBody>
      </p:sp>
    </p:spTree>
  </p:cSld>
  <mc:AlternateContent>
    <mc:Choice Requires="p14">
      <p:transition spd="slow" p14:dur="2000">
        <p:wedge/>
      </p:transition>
    </mc:Choice>
    <mc:Fallback>
      <p:transition spd="slow">
        <p:wedge/>
      </p:transition>
    </mc:Fallback>
  </mc:AlternateContent>
  <p:timing>
    <p:tnLst>
      <p:par>
        <p:cTn id="164" dur="indefinite" restart="never" nodeType="tmRoot">
          <p:childTnLst>
            <p:seq>
              <p:cTn id="165" dur="indefinite" nodeType="mainSeq">
                <p:childTnLst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7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in">
                                      <p:cBhvr additive="repl">
                                        <p:cTn id="17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2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3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in">
                                      <p:cBhvr additive="repl">
                                        <p:cTn id="18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in">
                                      <p:cBhvr additive="repl">
                                        <p:cTn id="19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6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7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in">
                                      <p:cBhvr additive="repl">
                                        <p:cTn id="198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3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4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in">
                                      <p:cBhvr additive="repl">
                                        <p:cTn id="205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0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1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in">
                                      <p:cBhvr additive="repl">
                                        <p:cTn id="21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7" dur="5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8" dur="5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in">
                                      <p:cBhvr additive="repl">
                                        <p:cTn id="219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4" dur="500" fill="hold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5" dur="500" fill="hold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in">
                                      <p:cBhvr additive="repl">
                                        <p:cTn id="226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1" dur="500" fill="hold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2" dur="500" fill="hold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in">
                                      <p:cBhvr additive="repl">
                                        <p:cTn id="233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8" dur="500" fill="hold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9" dur="500" fill="hold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in">
                                      <p:cBhvr additive="repl">
                                        <p:cTn id="240" dur="50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5" dur="500" fill="hold"/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6" dur="500" fill="hold"/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in">
                                      <p:cBhvr additive="repl">
                                        <p:cTn id="247" dur="500"/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nodeType="clickEffect" fill="hold" presetClass="entr" presetID="2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2" dur="500" fill="hold"/>
                                        <p:tgtEl>
                                          <p:spTgt spid="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3" dur="500" fill="hold"/>
                                        <p:tgtEl>
                                          <p:spTgt spid="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in">
                                      <p:cBhvr additive="repl">
                                        <p:cTn id="254" dur="500"/>
                                        <p:tgtEl>
                                          <p:spTgt spid="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300960"/>
            <a:ext cx="864000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</a:rPr>
              <a:t>Security Recommendations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720000" y="1260000"/>
            <a:ext cx="7560000" cy="5559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GB" sz="1800" strike="noStrike" u="none">
                <a:solidFill>
                  <a:srgbClr val="000000"/>
                </a:solidFill>
                <a:uFillTx/>
                <a:latin typeface="Arial"/>
              </a:rPr>
              <a:t>Key Actions to Improve Security</a:t>
            </a:r>
            <a:endParaRPr b="1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1" lang="en-GB" sz="1500" strike="noStrike" u="none">
                <a:solidFill>
                  <a:srgbClr val="000000"/>
                </a:solidFill>
                <a:uFillTx/>
                <a:latin typeface="Arial"/>
              </a:rPr>
              <a:t>✔️ </a:t>
            </a:r>
            <a:r>
              <a:rPr b="1" lang="en-GB" sz="1500" strike="noStrike" u="none">
                <a:solidFill>
                  <a:srgbClr val="000000"/>
                </a:solidFill>
                <a:uFillTx/>
                <a:latin typeface="Arial"/>
              </a:rPr>
              <a:t>Block High-Risk IPs</a:t>
            </a:r>
            <a:endParaRPr b="0" lang="en-GB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GB" sz="1500" strike="noStrike" u="none">
                <a:solidFill>
                  <a:srgbClr val="000000"/>
                </a:solidFill>
                <a:uFillTx/>
                <a:latin typeface="Arial"/>
              </a:rPr>
              <a:t>Prevents communication with known malicious servers</a:t>
            </a:r>
            <a:r>
              <a:rPr b="1" lang="en-GB" sz="1500" strike="noStrike" u="none">
                <a:solidFill>
                  <a:srgbClr val="000000"/>
                </a:solidFill>
                <a:uFillTx/>
                <a:latin typeface="Arial"/>
              </a:rPr>
              <a:t>.</a:t>
            </a:r>
            <a:endParaRPr b="0" lang="en-GB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1" lang="en-GB" sz="1500" strike="noStrike" u="none">
                <a:solidFill>
                  <a:srgbClr val="000000"/>
                </a:solidFill>
                <a:uFillTx/>
                <a:latin typeface="Arial"/>
              </a:rPr>
              <a:t>✔️ </a:t>
            </a:r>
            <a:r>
              <a:rPr b="1" lang="en-GB" sz="1500" strike="noStrike" u="none">
                <a:solidFill>
                  <a:srgbClr val="000000"/>
                </a:solidFill>
                <a:uFillTx/>
                <a:latin typeface="Arial"/>
              </a:rPr>
              <a:t>Monitor DNS and SMB Traffic</a:t>
            </a:r>
            <a:endParaRPr b="0" lang="en-GB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GB" sz="1500" strike="noStrike" u="none">
                <a:solidFill>
                  <a:srgbClr val="000000"/>
                </a:solidFill>
                <a:uFillTx/>
                <a:latin typeface="Arial"/>
              </a:rPr>
              <a:t>Detects data exfiltration &amp; lateral movement attacks.</a:t>
            </a:r>
            <a:endParaRPr b="0" lang="en-GB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1" lang="en-GB" sz="1500" strike="noStrike" u="none">
                <a:solidFill>
                  <a:srgbClr val="000000"/>
                </a:solidFill>
                <a:uFillTx/>
                <a:latin typeface="Arial"/>
              </a:rPr>
              <a:t>✔️ </a:t>
            </a:r>
            <a:r>
              <a:rPr b="1" lang="en-GB" sz="1500" strike="noStrike" u="none">
                <a:solidFill>
                  <a:srgbClr val="000000"/>
                </a:solidFill>
                <a:uFillTx/>
                <a:latin typeface="Arial"/>
              </a:rPr>
              <a:t>Restrict File Transfers in SMB &amp; FTP</a:t>
            </a:r>
            <a:endParaRPr b="0" lang="en-GB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GB" sz="1500" strike="noStrike" u="none">
                <a:solidFill>
                  <a:srgbClr val="000000"/>
                </a:solidFill>
                <a:uFillTx/>
                <a:latin typeface="Arial"/>
              </a:rPr>
              <a:t>Reduces risk of malware spreading through file shares.</a:t>
            </a:r>
            <a:endParaRPr b="0" lang="en-GB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1" lang="en-GB" sz="1500" strike="noStrike" u="none">
                <a:solidFill>
                  <a:srgbClr val="000000"/>
                </a:solidFill>
                <a:uFillTx/>
                <a:latin typeface="Arial"/>
              </a:rPr>
              <a:t>✔️ </a:t>
            </a:r>
            <a:r>
              <a:rPr b="1" lang="en-GB" sz="1500" strike="noStrike" u="none">
                <a:solidFill>
                  <a:srgbClr val="000000"/>
                </a:solidFill>
                <a:uFillTx/>
                <a:latin typeface="Arial"/>
              </a:rPr>
              <a:t>Deploy Advanced Endpoint Protection</a:t>
            </a:r>
            <a:endParaRPr b="0" lang="en-GB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GB" sz="1500" strike="noStrike" u="none">
                <a:solidFill>
                  <a:srgbClr val="000000"/>
                </a:solidFill>
                <a:uFillTx/>
                <a:latin typeface="Arial"/>
              </a:rPr>
              <a:t>Prevents malware execution on compromised systems.</a:t>
            </a:r>
            <a:endParaRPr b="0" lang="en-GB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1" lang="en-GB" sz="1500" strike="noStrike" u="none">
                <a:solidFill>
                  <a:srgbClr val="000000"/>
                </a:solidFill>
                <a:uFillTx/>
                <a:latin typeface="Arial"/>
              </a:rPr>
              <a:t>✔️ </a:t>
            </a:r>
            <a:r>
              <a:rPr b="1" lang="en-GB" sz="1500" strike="noStrike" u="none">
                <a:solidFill>
                  <a:srgbClr val="000000"/>
                </a:solidFill>
                <a:uFillTx/>
                <a:latin typeface="Arial"/>
              </a:rPr>
              <a:t>Regularly Update Threat Feeds</a:t>
            </a:r>
            <a:endParaRPr b="0" lang="en-GB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GB" sz="1500" strike="noStrike" u="none">
                <a:solidFill>
                  <a:srgbClr val="000000"/>
                </a:solidFill>
                <a:uFillTx/>
                <a:latin typeface="Arial"/>
              </a:rPr>
              <a:t>Ensures latest threat intelligence data is used.</a:t>
            </a:r>
            <a:endParaRPr b="0" lang="en-GB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Powered by Bumi Tech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7F5D3E-BF47-482C-BAC9-DC5BF34815F2}" type="slidenum">
              <a:t>5</a:t>
            </a:fld>
          </a:p>
        </p:txBody>
      </p:sp>
    </p:spTree>
  </p:cSld>
  <mc:AlternateContent>
    <mc:Choice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255" dur="indefinite" restart="never" nodeType="tmRoot">
          <p:childTnLst>
            <p:seq>
              <p:cTn id="256" dur="indefinite" nodeType="mainSeq">
                <p:childTnLst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nodeType="click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id="26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6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71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7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81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86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91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96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01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06" dur="500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11" dur="500"/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16" dur="500"/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864000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en-GB" sz="5400" strike="noStrike" u="none">
                <a:solidFill>
                  <a:srgbClr val="000000"/>
                </a:solidFill>
                <a:uFillTx/>
                <a:latin typeface="Arial"/>
              </a:rPr>
              <a:t>Conclusion</a:t>
            </a:r>
            <a:endParaRPr b="1" lang="en-GB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769040"/>
            <a:ext cx="8640000" cy="49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✔️ </a:t>
            </a: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This project successfully automated cybersecurity threat detection.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✔️ </a:t>
            </a: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Real-time threat intelligence correlation helped identify &amp; mitigate risks.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✔️ </a:t>
            </a: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The final security report provides detailed analysis &amp; actionable recommendations.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✔️ </a:t>
            </a: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This approach can be used in incident response, forensic investigations, and proactive cybersecurity measures.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💯 </a:t>
            </a: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Developed by Bumi Tech 💯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Powered by Bumi Tech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1C7455-D9F2-4B38-9D3D-55974C7D3D26}" type="slidenum">
              <a:t>6</a:t>
            </a:fld>
          </a:p>
        </p:txBody>
      </p:sp>
    </p:spTree>
  </p:cSld>
  <p:transition spd="slow">
    <p:checker dir="vert"/>
  </p:transition>
  <p:timing>
    <p:tnLst>
      <p:par>
        <p:cTn id="317" dur="indefinite" restart="never" nodeType="tmRoot">
          <p:childTnLst>
            <p:seq>
              <p:cTn id="318" dur="indefinite" nodeType="mainSeq">
                <p:childTnLst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nodeType="clickEffect" fill="hold" presetClass="entr" presetID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4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5" dur="9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6" dur="1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1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3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8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39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0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5" dur="10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46" dur="10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7" dur="10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2" dur="10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53" dur="10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4" dur="10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9" dur="1000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60" dur="1000" fill="hold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1" dur="1000" fill="hold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LibreOffice/24.8.5.2$Linux_X86_64 LibreOffice_project/480$Build-2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2025-03-01T11:59:16Z</dcterms:created>
  <dc:creator/>
  <dc:description/>
  <dc:language>en-GB</dc:language>
  <cp:lastModifiedBy/>
  <dcterms:modified xsi:type="dcterms:W3CDTF">2025-03-01T15:08:11Z</dcterms:modified>
  <cp:revision>2</cp:revision>
  <dc:subject/>
  <dc:title>DebianTalk</dc:title>
</cp:coreProperties>
</file>