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9" r:id="rId33"/>
    <p:sldId id="708" r:id="rId34"/>
    <p:sldId id="616" r:id="rId35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8"/>
      <p: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73" d="100"/>
          <a:sy n="73" d="100"/>
        </p:scale>
        <p:origin x="2227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11432</TotalTime>
  <Words>861</Words>
  <Application>Microsoft Office PowerPoint</Application>
  <PresentationFormat>On-screen Show (4:3)</PresentationFormat>
  <Paragraphs>219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Peleke Sengstacke</cp:lastModifiedBy>
  <cp:revision>1518</cp:revision>
  <cp:lastPrinted>2016-01-30T16:23:56Z</cp:lastPrinted>
  <dcterms:created xsi:type="dcterms:W3CDTF">2015-01-20T17:19:00Z</dcterms:created>
  <dcterms:modified xsi:type="dcterms:W3CDTF">2016-11-17T21:10:18Z</dcterms:modified>
</cp:coreProperties>
</file>