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5" autoAdjust="0"/>
    <p:restoredTop sz="84292" autoAdjust="0"/>
  </p:normalViewPr>
  <p:slideViewPr>
    <p:cSldViewPr>
      <p:cViewPr>
        <p:scale>
          <a:sx n="100" d="100"/>
          <a:sy n="100" d="100"/>
        </p:scale>
        <p:origin x="1040" y="-6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2/15/17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2/15/17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2/15/17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dirty="0"/>
              <a:t>April 21, 2016</a:t>
            </a:r>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11591</TotalTime>
  <Words>1056</Words>
  <Application>Microsoft Macintosh PowerPoint</Application>
  <PresentationFormat>On-screen Show (4:3)</PresentationFormat>
  <Paragraphs>204</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Omar Patel</cp:lastModifiedBy>
  <cp:revision>1533</cp:revision>
  <cp:lastPrinted>2016-01-30T16:23:56Z</cp:lastPrinted>
  <dcterms:created xsi:type="dcterms:W3CDTF">2015-01-20T17:19:00Z</dcterms:created>
  <dcterms:modified xsi:type="dcterms:W3CDTF">2017-02-15T21:34:22Z</dcterms:modified>
</cp:coreProperties>
</file>