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57" r:id="rId3"/>
    <p:sldMasterId id="2147483661" r:id="rId4"/>
    <p:sldMasterId id="2147483665" r:id="rId5"/>
    <p:sldMasterId id="2147483669" r:id="rId6"/>
  </p:sldMasterIdLst>
  <p:notesMasterIdLst>
    <p:notesMasterId r:id="rId35"/>
  </p:notesMasterIdLst>
  <p:handoutMasterIdLst>
    <p:handoutMasterId r:id="rId36"/>
  </p:handoutMasterIdLst>
  <p:sldIdLst>
    <p:sldId id="332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1" r:id="rId19"/>
    <p:sldId id="370" r:id="rId20"/>
    <p:sldId id="383" r:id="rId21"/>
    <p:sldId id="372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4" r:id="rId32"/>
    <p:sldId id="385" r:id="rId33"/>
    <p:sldId id="386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BF5700"/>
    <a:srgbClr val="FF8200"/>
    <a:srgbClr val="1B306B"/>
    <a:srgbClr val="262626"/>
    <a:srgbClr val="FFCC00"/>
    <a:srgbClr val="F8F8F8"/>
    <a:srgbClr val="EEECE1"/>
    <a:srgbClr val="C0504D"/>
    <a:srgbClr val="D11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5" autoAdjust="0"/>
    <p:restoredTop sz="84286" autoAdjust="0"/>
  </p:normalViewPr>
  <p:slideViewPr>
    <p:cSldViewPr>
      <p:cViewPr varScale="1">
        <p:scale>
          <a:sx n="80" d="100"/>
          <a:sy n="80" d="100"/>
        </p:scale>
        <p:origin x="22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2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08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1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04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E52C-C57E-4F0F-A2BF-0631F80C0991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CA7C-A131-48E2-A815-9D8611D3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25,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End is Near…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Lightning Talks!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1878">
            <a:off x="6680077" y="2859658"/>
            <a:ext cx="2223074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99030">
            <a:off x="397686" y="3409519"/>
            <a:ext cx="2119390" cy="2529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1316">
            <a:off x="701397" y="953266"/>
            <a:ext cx="2268223" cy="27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616" y="893477"/>
            <a:ext cx="2178651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5709657" y="1128192"/>
            <a:ext cx="2158794" cy="2620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3156" y="3493802"/>
            <a:ext cx="1752588" cy="2103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015535">
            <a:off x="4475728" y="3400469"/>
            <a:ext cx="1908355" cy="23097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03092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Disclaimer: Not actual topics for Lightning Talks.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 just liked the colors.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Lolz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26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Futility of Excuses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212393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&lt;Insert Quote on Excuses Here&gt;</a:t>
            </a:r>
          </a:p>
        </p:txBody>
      </p:sp>
    </p:spTree>
    <p:extLst>
      <p:ext uri="{BB962C8B-B14F-4D97-AF65-F5344CB8AC3E}">
        <p14:creationId xmlns:p14="http://schemas.microsoft.com/office/powerpoint/2010/main" val="33711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(but not really requirements)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Angular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 Honestly…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80756"/>
            <a:ext cx="8341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Do what you want. Talk to us first. Get our input.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But if you have an idea and want to run with it, we’re not going to stop you.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7" y="5169138"/>
            <a:ext cx="8341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928" y="444244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8209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homework, 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from now until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#1 (July 2,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#2 (July 9,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Deliverables #3 (July 16,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(July 27, 2016)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July 2, 2016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hyp3.be/sites/default/files/styles/reference_detail/public/there-logo_1.png?itok=AEiOniF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2" y="15240"/>
            <a:ext cx="9227026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“Damn Girl… You </a:t>
            </a:r>
            <a:r>
              <a:rPr lang="en-US" dirty="0" err="1"/>
              <a:t>iz</a:t>
            </a:r>
            <a:r>
              <a:rPr lang="en-US" dirty="0"/>
              <a:t> Smart”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SEO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2896001" y="1028449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101131" y="1011637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Templating Engines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Sessions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Writing tests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User Authentication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 (</a:t>
            </a: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Laravel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2940592" y="2679732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1" name="Shape 70"/>
          <p:cNvSpPr txBox="1">
            <a:spLocks/>
          </p:cNvSpPr>
          <p:nvPr/>
        </p:nvSpPr>
        <p:spPr>
          <a:xfrm>
            <a:off x="5070750" y="4460435"/>
            <a:ext cx="3049242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Algorithms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382673" y="231910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4" name="Shape 70"/>
          <p:cNvSpPr txBox="1">
            <a:spLocks/>
          </p:cNvSpPr>
          <p:nvPr/>
        </p:nvSpPr>
        <p:spPr>
          <a:xfrm>
            <a:off x="5504959" y="4708441"/>
            <a:ext cx="2592042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 Fundamentals </a:t>
            </a:r>
          </a:p>
        </p:txBody>
      </p:sp>
      <p:sp>
        <p:nvSpPr>
          <p:cNvPr id="45" name="Shape 70"/>
          <p:cNvSpPr txBox="1">
            <a:spLocks/>
          </p:cNvSpPr>
          <p:nvPr/>
        </p:nvSpPr>
        <p:spPr>
          <a:xfrm>
            <a:off x="438460" y="5453223"/>
            <a:ext cx="390494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Cutting Edge Development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355059" y="634823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562982" y="609600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0" name="Shape 70"/>
          <p:cNvSpPr txBox="1">
            <a:spLocks/>
          </p:cNvSpPr>
          <p:nvPr/>
        </p:nvSpPr>
        <p:spPr>
          <a:xfrm>
            <a:off x="-3208" y="5766291"/>
            <a:ext cx="2213008" cy="48210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590336" y="1490934"/>
            <a:ext cx="8032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“Hope to make something of myself one day…”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971336" y="863613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“To land a solid career..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nd be able to support a family.”</a:t>
            </a:r>
          </a:p>
        </p:txBody>
      </p:sp>
      <p:sp>
        <p:nvSpPr>
          <p:cNvPr id="6" name="Shape 70"/>
          <p:cNvSpPr txBox="1">
            <a:spLocks/>
          </p:cNvSpPr>
          <p:nvPr/>
        </p:nvSpPr>
        <p:spPr>
          <a:xfrm>
            <a:off x="971336" y="2195888"/>
            <a:ext cx="7270750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“An opportunity to be more creative in my day-to-day work.”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Shape 70"/>
          <p:cNvSpPr txBox="1">
            <a:spLocks/>
          </p:cNvSpPr>
          <p:nvPr/>
        </p:nvSpPr>
        <p:spPr>
          <a:xfrm>
            <a:off x="1324241" y="2807535"/>
            <a:ext cx="6564941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get a better paying job.”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412322" y="346731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“I want nothing more in the entire world than to be a game designer.”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Shape 70"/>
          <p:cNvSpPr txBox="1">
            <a:spLocks/>
          </p:cNvSpPr>
          <p:nvPr/>
        </p:nvSpPr>
        <p:spPr>
          <a:xfrm>
            <a:off x="412322" y="4121746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“Change careers and become a web developer.”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412322" y="4781658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“…to build mastery. To learn a skill that I haven’t yet explored.”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Shape 70"/>
          <p:cNvSpPr txBox="1">
            <a:spLocks/>
          </p:cNvSpPr>
          <p:nvPr/>
        </p:nvSpPr>
        <p:spPr>
          <a:xfrm>
            <a:off x="412322" y="5486400"/>
            <a:ext cx="8388778" cy="6096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“[a chapter] better than the last.”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Re-Examined…</a:t>
            </a:r>
          </a:p>
        </p:txBody>
      </p:sp>
    </p:spTree>
    <p:extLst>
      <p:ext uri="{BB962C8B-B14F-4D97-AF65-F5344CB8AC3E}">
        <p14:creationId xmlns:p14="http://schemas.microsoft.com/office/powerpoint/2010/main" val="70824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Nudge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60795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Didn’t quite make your target? 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Let’s chat.</a:t>
            </a: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6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Lightning Talks: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Angular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PHP / </a:t>
            </a:r>
            <a:r>
              <a:rPr lang="en-US" sz="21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Wordpress</a:t>
            </a: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News!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55639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 homework from now till the end!</a:t>
            </a: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543" y="3276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(With a small caveat)</a:t>
            </a:r>
          </a:p>
        </p:txBody>
      </p:sp>
    </p:spTree>
    <p:extLst>
      <p:ext uri="{BB962C8B-B14F-4D97-AF65-F5344CB8AC3E}">
        <p14:creationId xmlns:p14="http://schemas.microsoft.com/office/powerpoint/2010/main" val="40248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12357</TotalTime>
  <Words>897</Words>
  <Application>Microsoft Macintosh PowerPoint</Application>
  <PresentationFormat>On-screen Show (4:3)</PresentationFormat>
  <Paragraphs>200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Calibri</vt:lpstr>
      <vt:lpstr>Calibri Light</vt:lpstr>
      <vt:lpstr>Roboto</vt:lpstr>
      <vt:lpstr>Arial</vt:lpstr>
      <vt:lpstr>UCF - Theme</vt:lpstr>
      <vt:lpstr>Custom Design</vt:lpstr>
      <vt:lpstr>Rutgers - Theme</vt:lpstr>
      <vt:lpstr>Unbranded</vt:lpstr>
      <vt:lpstr>UTAustin</vt:lpstr>
      <vt:lpstr>UCLA</vt:lpstr>
      <vt:lpstr>Final Projects</vt:lpstr>
      <vt:lpstr>PowerPoint Presentation</vt:lpstr>
      <vt:lpstr>PowerPoint Presentation</vt:lpstr>
      <vt:lpstr>“Damn Girl… You iz Smart”</vt:lpstr>
      <vt:lpstr>PowerPoint Presentation</vt:lpstr>
      <vt:lpstr>PowerPoint Presentation</vt:lpstr>
      <vt:lpstr>Admin Items</vt:lpstr>
      <vt:lpstr>What’s Left</vt:lpstr>
      <vt:lpstr>PowerPoint Presentation</vt:lpstr>
      <vt:lpstr>PowerPoint Presentation</vt:lpstr>
      <vt:lpstr>PowerPoint Presentation</vt:lpstr>
      <vt:lpstr>Final Projects</vt:lpstr>
      <vt:lpstr>Your Challenge</vt:lpstr>
      <vt:lpstr>PowerPoint Presentation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1434</cp:revision>
  <cp:lastPrinted>2016-01-30T16:23:56Z</cp:lastPrinted>
  <dcterms:created xsi:type="dcterms:W3CDTF">2015-01-20T17:19:00Z</dcterms:created>
  <dcterms:modified xsi:type="dcterms:W3CDTF">2016-08-09T08:12:02Z</dcterms:modified>
</cp:coreProperties>
</file>