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Bad Script"/>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BadScrip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96bb99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96bb99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 &amp; Melissa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b1b1a5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b1b1a5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6e3f896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6e3f896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72425" y="1768200"/>
            <a:ext cx="5223000" cy="160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Final Project Presentation</a:t>
            </a:r>
            <a:endParaRPr/>
          </a:p>
        </p:txBody>
      </p:sp>
      <p:sp>
        <p:nvSpPr>
          <p:cNvPr id="68" name="Google Shape;68;p13"/>
          <p:cNvSpPr txBox="1"/>
          <p:nvPr>
            <p:ph idx="1" type="subTitle"/>
          </p:nvPr>
        </p:nvSpPr>
        <p:spPr>
          <a:xfrm>
            <a:off x="372425" y="3375305"/>
            <a:ext cx="82221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Zane Mrazek, Thomas Camilli, Julianna Iannini, Melissa Duff, Michael Wertz, Tj Cilvick, Matthew Volpe </a:t>
            </a:r>
            <a:endParaRPr/>
          </a:p>
        </p:txBody>
      </p:sp>
      <p:sp>
        <p:nvSpPr>
          <p:cNvPr id="69" name="Google Shape;69;p13"/>
          <p:cNvSpPr txBox="1"/>
          <p:nvPr>
            <p:ph type="ctrTitle"/>
          </p:nvPr>
        </p:nvSpPr>
        <p:spPr>
          <a:xfrm>
            <a:off x="234975" y="849425"/>
            <a:ext cx="38148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300">
                <a:solidFill>
                  <a:schemeClr val="accent6"/>
                </a:solidFill>
                <a:latin typeface="Bad Script"/>
                <a:ea typeface="Bad Script"/>
                <a:cs typeface="Bad Script"/>
                <a:sym typeface="Bad Script"/>
              </a:rPr>
              <a:t>Energy Experts</a:t>
            </a:r>
            <a:endParaRPr b="1" sz="4300">
              <a:solidFill>
                <a:schemeClr val="accent6"/>
              </a:solidFill>
              <a:latin typeface="Bad Script"/>
              <a:ea typeface="Bad Script"/>
              <a:cs typeface="Bad Script"/>
              <a:sym typeface="Bad Script"/>
            </a:endParaRPr>
          </a:p>
        </p:txBody>
      </p:sp>
      <p:pic>
        <p:nvPicPr>
          <p:cNvPr id="70" name="Google Shape;70;p13"/>
          <p:cNvPicPr preferRelativeResize="0"/>
          <p:nvPr/>
        </p:nvPicPr>
        <p:blipFill>
          <a:blip r:embed="rId3">
            <a:alphaModFix/>
          </a:blip>
          <a:stretch>
            <a:fillRect/>
          </a:stretch>
        </p:blipFill>
        <p:spPr>
          <a:xfrm>
            <a:off x="5987250" y="353500"/>
            <a:ext cx="2607273" cy="26072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Needs &amp; Approach</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Char char="●"/>
            </a:pPr>
            <a:r>
              <a:rPr lang="en"/>
              <a:t>Need: To give the college and its stakeholders an organized way to view data about energy demands, aiding them in identifying patterns and drawing conclusions on the factors and different energy sources to help reduce cost. This can be applied other large universities and organizations. </a:t>
            </a:r>
            <a:endParaRPr/>
          </a:p>
          <a:p>
            <a:pPr indent="-298450" lvl="1" marL="914400" rtl="0" algn="l">
              <a:spcBef>
                <a:spcPts val="0"/>
              </a:spcBef>
              <a:spcAft>
                <a:spcPts val="0"/>
              </a:spcAft>
              <a:buClr>
                <a:srgbClr val="000000"/>
              </a:buClr>
              <a:buSzPts val="1100"/>
              <a:buFont typeface="Arial"/>
              <a:buAutoNum type="alphaLcPeriod"/>
            </a:pPr>
            <a:r>
              <a:rPr lang="en"/>
              <a:t>Paul Romano</a:t>
            </a:r>
            <a:endParaRPr/>
          </a:p>
          <a:p>
            <a:pPr indent="-298450" lvl="1" marL="914400" rtl="0" algn="l">
              <a:spcBef>
                <a:spcPts val="0"/>
              </a:spcBef>
              <a:spcAft>
                <a:spcPts val="0"/>
              </a:spcAft>
              <a:buClr>
                <a:srgbClr val="000000"/>
              </a:buClr>
              <a:buSzPts val="1100"/>
              <a:buFont typeface="Arial"/>
              <a:buAutoNum type="alphaLcPeriod"/>
            </a:pPr>
            <a:r>
              <a:rPr lang="en"/>
              <a:t>Energy Demand</a:t>
            </a:r>
            <a:endParaRPr/>
          </a:p>
          <a:p>
            <a:pPr indent="-298450" lvl="0" marL="457200" rtl="0" algn="l">
              <a:spcBef>
                <a:spcPts val="0"/>
              </a:spcBef>
              <a:spcAft>
                <a:spcPts val="0"/>
              </a:spcAft>
              <a:buClr>
                <a:srgbClr val="000000"/>
              </a:buClr>
              <a:buSzPts val="1100"/>
              <a:buFont typeface="Arial"/>
              <a:buChar char="●"/>
            </a:pPr>
            <a:r>
              <a:rPr lang="en"/>
              <a:t>Approach: Focusing on creating a very user friendly and accessible application to ensure ease of use.</a:t>
            </a:r>
            <a:endParaRPr/>
          </a:p>
          <a:p>
            <a:pPr indent="-298450" lvl="1" marL="914400" rtl="0" algn="l">
              <a:spcBef>
                <a:spcPts val="0"/>
              </a:spcBef>
              <a:spcAft>
                <a:spcPts val="0"/>
              </a:spcAft>
              <a:buClr>
                <a:srgbClr val="000000"/>
              </a:buClr>
              <a:buSzPts val="1100"/>
              <a:buFont typeface="Arial"/>
              <a:buAutoNum type="alphaLcPeriod"/>
            </a:pPr>
            <a:r>
              <a:rPr lang="en"/>
              <a:t>Heavy focus on </a:t>
            </a:r>
            <a:r>
              <a:rPr lang="en"/>
              <a:t>accessibility</a:t>
            </a:r>
            <a:endParaRPr/>
          </a:p>
          <a:p>
            <a:pPr indent="-298450" lvl="1" marL="914400" rtl="0" algn="l">
              <a:spcBef>
                <a:spcPts val="0"/>
              </a:spcBef>
              <a:spcAft>
                <a:spcPts val="0"/>
              </a:spcAft>
              <a:buClr>
                <a:srgbClr val="000000"/>
              </a:buClr>
              <a:buSzPts val="1100"/>
              <a:buFont typeface="Arial"/>
              <a:buAutoNum type="alphaLcPeriod"/>
            </a:pPr>
            <a:r>
              <a:rPr lang="en"/>
              <a:t>Simplicity of program </a:t>
            </a:r>
            <a:r>
              <a:rPr lang="en"/>
              <a:t>ensuring</a:t>
            </a:r>
            <a:r>
              <a:rPr lang="en"/>
              <a:t> low cost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 &amp; Costs</a:t>
            </a:r>
            <a:endParaRPr/>
          </a:p>
        </p:txBody>
      </p:sp>
      <p:sp>
        <p:nvSpPr>
          <p:cNvPr id="82" name="Google Shape;82;p15"/>
          <p:cNvSpPr txBox="1"/>
          <p:nvPr>
            <p:ph idx="1" type="body"/>
          </p:nvPr>
        </p:nvSpPr>
        <p:spPr>
          <a:xfrm>
            <a:off x="471900" y="1919075"/>
            <a:ext cx="8222100" cy="294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a:t>Benefits:</a:t>
            </a:r>
            <a:endParaRPr/>
          </a:p>
          <a:p>
            <a:pPr indent="-325755" lvl="0" marL="457200" rtl="0" algn="l">
              <a:spcBef>
                <a:spcPts val="1200"/>
              </a:spcBef>
              <a:spcAft>
                <a:spcPts val="0"/>
              </a:spcAft>
              <a:buSzPct val="100000"/>
              <a:buChar char="-"/>
            </a:pPr>
            <a:r>
              <a:rPr lang="en"/>
              <a:t>By creating more efficient way to view this data and draw conclusions from patterns in the database, the factors that cause energy demand with the most cost burden can be identified and addressed to save costs for the stakeholders.</a:t>
            </a:r>
            <a:endParaRPr/>
          </a:p>
          <a:p>
            <a:pPr indent="-325755" lvl="0" marL="457200" rtl="0" algn="l">
              <a:spcBef>
                <a:spcPts val="0"/>
              </a:spcBef>
              <a:spcAft>
                <a:spcPts val="0"/>
              </a:spcAft>
              <a:buSzPct val="100000"/>
              <a:buChar char="-"/>
            </a:pPr>
            <a:r>
              <a:rPr lang="en"/>
              <a:t>Our product is an extremely low cost alternative to expensive energy management softwares or utilizing full stack web developer to create a customized program</a:t>
            </a:r>
            <a:endParaRPr/>
          </a:p>
          <a:p>
            <a:pPr indent="0" lvl="0" marL="0" rtl="0" algn="l">
              <a:spcBef>
                <a:spcPts val="1200"/>
              </a:spcBef>
              <a:spcAft>
                <a:spcPts val="0"/>
              </a:spcAft>
              <a:buNone/>
            </a:pPr>
            <a:r>
              <a:rPr lang="en"/>
              <a:t>Cost</a:t>
            </a:r>
            <a:endParaRPr/>
          </a:p>
          <a:p>
            <a:pPr indent="-325755" lvl="0" marL="457200" rtl="0" algn="l">
              <a:spcBef>
                <a:spcPts val="1200"/>
              </a:spcBef>
              <a:spcAft>
                <a:spcPts val="0"/>
              </a:spcAft>
              <a:buSzPct val="100000"/>
              <a:buChar char="-"/>
            </a:pPr>
            <a:r>
              <a:rPr lang="en"/>
              <a:t>New cutting-edge website </a:t>
            </a:r>
            <a:endParaRPr/>
          </a:p>
          <a:p>
            <a:pPr indent="-304165" lvl="0" marL="914400" rtl="0" algn="l">
              <a:spcBef>
                <a:spcPts val="0"/>
              </a:spcBef>
              <a:spcAft>
                <a:spcPts val="0"/>
              </a:spcAft>
              <a:buSzPct val="100000"/>
              <a:buChar char="-"/>
            </a:pPr>
            <a:r>
              <a:rPr b="1" lang="en" sz="1400"/>
              <a:t>Our Cost</a:t>
            </a:r>
            <a:r>
              <a:rPr lang="en" sz="1400"/>
              <a:t>: 20 hours of free labor</a:t>
            </a:r>
            <a:endParaRPr sz="1400"/>
          </a:p>
          <a:p>
            <a:pPr indent="-304165" lvl="0" marL="914400" rtl="0" algn="l">
              <a:spcBef>
                <a:spcPts val="0"/>
              </a:spcBef>
              <a:spcAft>
                <a:spcPts val="0"/>
              </a:spcAft>
              <a:buSzPct val="100000"/>
              <a:buChar char="-"/>
            </a:pPr>
            <a:r>
              <a:rPr b="1" lang="en" sz="1400"/>
              <a:t>External Cost</a:t>
            </a:r>
            <a:r>
              <a:rPr lang="en" sz="1400"/>
              <a:t>: 20-25 hours at market rate of $75-$100 an hour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