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10"/>
  </p:notesMasterIdLst>
  <p:handoutMasterIdLst>
    <p:handoutMasterId r:id="rId11"/>
  </p:handoutMasterIdLst>
  <p:sldIdLst>
    <p:sldId id="321" r:id="rId2"/>
    <p:sldId id="358" r:id="rId3"/>
    <p:sldId id="366" r:id="rId4"/>
    <p:sldId id="367" r:id="rId5"/>
    <p:sldId id="349" r:id="rId6"/>
    <p:sldId id="353" r:id="rId7"/>
    <p:sldId id="370" r:id="rId8"/>
    <p:sldId id="360" r:id="rId9"/>
  </p:sldIdLst>
  <p:sldSz cx="12192000" cy="6858000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71" autoAdjust="0"/>
    <p:restoredTop sz="94660"/>
  </p:normalViewPr>
  <p:slideViewPr>
    <p:cSldViewPr snapToGrid="0">
      <p:cViewPr varScale="1">
        <p:scale>
          <a:sx n="60" d="100"/>
          <a:sy n="60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F5F9FC-0CB5-41D3-BC40-DA39CBA083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60888-44AC-4228-80DD-91AD76723A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F20D8-B976-4346-9F61-BCDE011A0599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EEB06-967E-457C-A284-631ECC87EC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D7FE5-E509-4AF5-AB20-2A60B263B6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F7F3D-D60A-4DF7-8C59-A3B00C10E4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77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BBE28-AADF-4C7A-BEF2-B5C0EEE8A74A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D91D8-1F5E-4BAF-80C7-30D97A2633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8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4/17/2018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2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4/17/2018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9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4/17/2018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5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4/17/2018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4/17/2018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2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4/17/2018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3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4/17/2018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2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4/17/2018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9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4/17/2018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4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4/17/2018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9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4/17/2018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0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4/17/2018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9544D-B1D1-436D-A28C-FC8C9151D3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8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3560A-F176-4D8A-A266-9B989C06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11/2/2019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B8A0F-2CF4-4D43-9637-4B8F3C48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T. E. Chamberlain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8776A-4E30-46AE-A219-267F3FB2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9544D-B1D1-436D-A28C-FC8C9151D3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606E0-C1CC-4224-B475-1010AD58A904}"/>
              </a:ext>
            </a:extLst>
          </p:cNvPr>
          <p:cNvSpPr txBox="1"/>
          <p:nvPr/>
        </p:nvSpPr>
        <p:spPr>
          <a:xfrm>
            <a:off x="5641144" y="284167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77C6D-733B-412E-986D-ACFD986B4DEC}"/>
              </a:ext>
            </a:extLst>
          </p:cNvPr>
          <p:cNvSpPr txBox="1"/>
          <p:nvPr/>
        </p:nvSpPr>
        <p:spPr>
          <a:xfrm>
            <a:off x="11830929" y="2655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2E585-266F-4351-9906-22F94C3C1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82" y="298960"/>
            <a:ext cx="4627265" cy="914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A89CB4-504C-4C5E-ACFD-09534F487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07" t="44102" r="8596" b="14153"/>
          <a:stretch/>
        </p:blipFill>
        <p:spPr>
          <a:xfrm>
            <a:off x="1775563" y="1213439"/>
            <a:ext cx="9578237" cy="511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8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CF194-8898-4811-898D-00B5552D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11/2/2019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D3603-ECC0-49A2-B832-AC6BA1BB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T. E. Chamberlain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72E0E-242A-4BBB-B1BC-CC356EF4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9544D-B1D1-436D-A28C-FC8C9151D3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DF0F1-B0DA-4CF9-B717-00E326C7933F}"/>
              </a:ext>
            </a:extLst>
          </p:cNvPr>
          <p:cNvSpPr txBox="1"/>
          <p:nvPr/>
        </p:nvSpPr>
        <p:spPr>
          <a:xfrm>
            <a:off x="1730325" y="1267288"/>
            <a:ext cx="92659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SUPERNOVA MAGNITUDES—THEORY vs MEASUREMENTS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1A96AE-3E35-4B36-B163-87385A44B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24" t="29936" r="26721" b="24796"/>
          <a:stretch/>
        </p:blipFill>
        <p:spPr>
          <a:xfrm>
            <a:off x="1491175" y="1613095"/>
            <a:ext cx="9411290" cy="48141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A01ED7-438D-4399-8EB7-B2172A26749A}"/>
              </a:ext>
            </a:extLst>
          </p:cNvPr>
          <p:cNvSpPr txBox="1"/>
          <p:nvPr/>
        </p:nvSpPr>
        <p:spPr>
          <a:xfrm>
            <a:off x="838200" y="323557"/>
            <a:ext cx="4591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Annual Meeting of the APS Far West Section</a:t>
            </a:r>
            <a:b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November 1-2, 2019</a:t>
            </a:r>
            <a:b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University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CE42C0-1B80-41BB-8332-A3DA1480A461}"/>
              </a:ext>
            </a:extLst>
          </p:cNvPr>
          <p:cNvCxnSpPr/>
          <p:nvPr/>
        </p:nvCxnSpPr>
        <p:spPr>
          <a:xfrm>
            <a:off x="1842868" y="1688070"/>
            <a:ext cx="89470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3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B6B97-D470-4FC7-9FE7-D4625E97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B1E3A-E2A0-48BC-9D58-0C32B8D8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9DF79-61D6-44B9-960A-3C9B8864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3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E367E7-BD17-4DF9-B4A0-60E30530F4AB}"/>
              </a:ext>
            </a:extLst>
          </p:cNvPr>
          <p:cNvSpPr txBox="1"/>
          <p:nvPr/>
        </p:nvSpPr>
        <p:spPr>
          <a:xfrm>
            <a:off x="838200" y="323557"/>
            <a:ext cx="4591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Annual Meeting of the APS Far West Section</a:t>
            </a:r>
            <a:b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November 1-2, 2019</a:t>
            </a:r>
            <a:b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University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0B459A-74DB-4941-A54B-A2376F485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5" t="35088" r="6141" b="22339"/>
          <a:stretch/>
        </p:blipFill>
        <p:spPr>
          <a:xfrm>
            <a:off x="1106905" y="1223505"/>
            <a:ext cx="10447377" cy="520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2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5957D-7BF8-4ADA-8C39-87305AA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AF23B-AB3A-4552-A810-43BE77B7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AD8FF-6757-4EA4-92F8-CE333C62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C7A98-C57E-4BBE-9050-656558CAF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76" t="29939" r="10001" b="24706"/>
          <a:stretch/>
        </p:blipFill>
        <p:spPr>
          <a:xfrm>
            <a:off x="722340" y="1449474"/>
            <a:ext cx="10747320" cy="4611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0C74D5-C03D-4165-A767-AA47240A10C3}"/>
              </a:ext>
            </a:extLst>
          </p:cNvPr>
          <p:cNvSpPr txBox="1"/>
          <p:nvPr/>
        </p:nvSpPr>
        <p:spPr>
          <a:xfrm>
            <a:off x="838200" y="323557"/>
            <a:ext cx="4591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Annual Meeting of the APS Far West Section</a:t>
            </a:r>
            <a:b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November 1-2, 2019</a:t>
            </a:r>
            <a:b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2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D1745-8CDC-4075-8973-B3638D7F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11/2/2019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3C3AD-DD13-4772-9BC1-71BE8C5D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T. E. Chamberlain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ABC89-6867-4110-950B-F5CB99FA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9544D-B1D1-436D-A28C-FC8C9151D3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93AB0-7D88-40FE-A844-1BC5E3A4E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70" t="22209" r="7826" b="14827"/>
          <a:stretch/>
        </p:blipFill>
        <p:spPr>
          <a:xfrm>
            <a:off x="942535" y="870740"/>
            <a:ext cx="10295308" cy="54966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7A0A6F-6700-4F6C-BFA3-08EAA049E49D}"/>
              </a:ext>
            </a:extLst>
          </p:cNvPr>
          <p:cNvSpPr txBox="1"/>
          <p:nvPr/>
        </p:nvSpPr>
        <p:spPr>
          <a:xfrm>
            <a:off x="838200" y="323557"/>
            <a:ext cx="4591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Annual Meeting of the APS Far West Section</a:t>
            </a:r>
            <a:b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November 1-2, 2019</a:t>
            </a:r>
            <a:b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7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CF194-8898-4811-898D-00B5552D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11/2/2019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D3603-ECC0-49A2-B832-AC6BA1BB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T. E. Chamberlain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72E0E-242A-4BBB-B1BC-CC356EF4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9544D-B1D1-436D-A28C-FC8C9151D3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DF0F1-B0DA-4CF9-B717-00E326C7933F}"/>
              </a:ext>
            </a:extLst>
          </p:cNvPr>
          <p:cNvSpPr txBox="1"/>
          <p:nvPr/>
        </p:nvSpPr>
        <p:spPr>
          <a:xfrm>
            <a:off x="1493715" y="1188840"/>
            <a:ext cx="93238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SUPERNOVA MAGNITUDES—THEORY vs MEASUREMENTS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1A96AE-3E35-4B36-B163-87385A44B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24" t="29936" r="26721" b="24796"/>
          <a:stretch/>
        </p:blipFill>
        <p:spPr>
          <a:xfrm>
            <a:off x="1617784" y="1613612"/>
            <a:ext cx="9510931" cy="4865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A0DBAF-E747-45C1-9065-448CA91B4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0" y="231326"/>
            <a:ext cx="4627265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564F0-024B-47F8-A16A-4EC1E6A8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5D841-DEAF-4F2D-AA14-0BFE0A6E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2A72-EB2E-48A3-87E9-87930E26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51D19E-145F-434D-8344-004DD9DAB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58" y="216930"/>
            <a:ext cx="4627265" cy="9144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28666E-140B-450B-AD1F-B90847D44A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16" t="34510" r="11961" b="21176"/>
          <a:stretch/>
        </p:blipFill>
        <p:spPr>
          <a:xfrm>
            <a:off x="1692088" y="1131409"/>
            <a:ext cx="8998324" cy="508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1897B-7D03-478F-982C-39CB8010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11/2/2019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136B8-DEF2-4992-B7AC-CFD0DD99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T. E. Chamberlain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A9B84-DD31-4332-BBC7-37C0C2BB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9544D-B1D1-436D-A28C-FC8C9151D3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EC7B06-D3AE-4C6F-B5CE-F39B74EFB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39" t="31345" r="3860" b="22105"/>
          <a:stretch/>
        </p:blipFill>
        <p:spPr>
          <a:xfrm>
            <a:off x="1010652" y="923993"/>
            <a:ext cx="10473963" cy="5172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244AE-F992-4B23-8BA4-20F6A66A3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89" y="256367"/>
            <a:ext cx="4627265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5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92276</TotalTime>
  <Words>136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</dc:title>
  <dc:creator>Thomas Chamberlain</dc:creator>
  <cp:lastModifiedBy>Thomas Chamberlain</cp:lastModifiedBy>
  <cp:revision>673</cp:revision>
  <cp:lastPrinted>2019-10-31T23:40:15Z</cp:lastPrinted>
  <dcterms:created xsi:type="dcterms:W3CDTF">2017-11-16T17:53:39Z</dcterms:created>
  <dcterms:modified xsi:type="dcterms:W3CDTF">2019-12-07T17:45:34Z</dcterms:modified>
</cp:coreProperties>
</file>