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10"/>
  </p:notesMasterIdLst>
  <p:handoutMasterIdLst>
    <p:handoutMasterId r:id="rId11"/>
  </p:handoutMasterIdLst>
  <p:sldIdLst>
    <p:sldId id="321" r:id="rId2"/>
    <p:sldId id="358" r:id="rId3"/>
    <p:sldId id="366" r:id="rId4"/>
    <p:sldId id="367" r:id="rId5"/>
    <p:sldId id="349" r:id="rId6"/>
    <p:sldId id="353" r:id="rId7"/>
    <p:sldId id="370" r:id="rId8"/>
    <p:sldId id="360" r:id="rId9"/>
  </p:sldIdLst>
  <p:sldSz cx="12192000" cy="6858000"/>
  <p:notesSz cx="6858000" cy="93138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171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F5F9FC-0CB5-41D3-BC40-DA39CBA083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260888-44AC-4228-80DD-91AD76723A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F20D8-B976-4346-9F61-BCDE011A0599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EEB06-967E-457C-A284-631ECC87EC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D7FE5-E509-4AF5-AB20-2A60B263B6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F7F3D-D60A-4DF7-8C59-A3B00C10E4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177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BBE28-AADF-4C7A-BEF2-B5C0EEE8A74A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00" y="1163638"/>
            <a:ext cx="5588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82296"/>
            <a:ext cx="5486400" cy="36673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D91D8-1F5E-4BAF-80C7-30D97A2633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885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4/17/2018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 E. Chamberlain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544D-B1D1-436D-A28C-FC8C9151D3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28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4/17/2018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 E. Chamberlain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544D-B1D1-436D-A28C-FC8C9151D3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192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4/17/2018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 E. Chamberlain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544D-B1D1-436D-A28C-FC8C9151D3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95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4/17/2018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 E. Chamberlain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544D-B1D1-436D-A28C-FC8C9151D3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77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4/17/2018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 E. Chamberlain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544D-B1D1-436D-A28C-FC8C9151D3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02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4/17/2018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 E. Chamberlain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544D-B1D1-436D-A28C-FC8C9151D3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39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4/17/2018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 E. Chamberlain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544D-B1D1-436D-A28C-FC8C9151D3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82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4/17/2018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 E. Chamberlain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544D-B1D1-436D-A28C-FC8C9151D3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9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4/17/2018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 E. Chamberlain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544D-B1D1-436D-A28C-FC8C9151D3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94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4/17/2018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 E. Chamberlain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544D-B1D1-436D-A28C-FC8C9151D3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9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4/17/2018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 E. Chamberlain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544D-B1D1-436D-A28C-FC8C9151D3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07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4/17/2018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T. E. Chamberlain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9544D-B1D1-436D-A28C-FC8C9151D3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8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3560A-F176-4D8A-A266-9B989C06D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11/2/2019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B8A0F-2CF4-4D43-9637-4B8F3C48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T. E. Chamberlain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8776A-4E30-46AE-A219-267F3FB2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09544D-B1D1-436D-A28C-FC8C9151D3C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6606E0-C1CC-4224-B475-1010AD58A904}"/>
              </a:ext>
            </a:extLst>
          </p:cNvPr>
          <p:cNvSpPr txBox="1"/>
          <p:nvPr/>
        </p:nvSpPr>
        <p:spPr>
          <a:xfrm>
            <a:off x="5641144" y="284167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977C6D-733B-412E-986D-ACFD986B4DEC}"/>
              </a:ext>
            </a:extLst>
          </p:cNvPr>
          <p:cNvSpPr txBox="1"/>
          <p:nvPr/>
        </p:nvSpPr>
        <p:spPr>
          <a:xfrm>
            <a:off x="11830929" y="26552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02E585-266F-4351-9906-22F94C3C1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82" y="298960"/>
            <a:ext cx="4627265" cy="9144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EE9A3F-9D0B-41C0-B2E2-1C07202206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52" t="36959" r="6843" b="21404"/>
          <a:stretch/>
        </p:blipFill>
        <p:spPr>
          <a:xfrm>
            <a:off x="1700463" y="1470436"/>
            <a:ext cx="9448800" cy="475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82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CF194-8898-4811-898D-00B5552D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11/2/2019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3D3603-ECC0-49A2-B832-AC6BA1BB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T. E. Chamberlain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72E0E-242A-4BBB-B1BC-CC356EF4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09544D-B1D1-436D-A28C-FC8C9151D3C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8DF0F1-B0DA-4CF9-B717-00E326C7933F}"/>
              </a:ext>
            </a:extLst>
          </p:cNvPr>
          <p:cNvSpPr txBox="1"/>
          <p:nvPr/>
        </p:nvSpPr>
        <p:spPr>
          <a:xfrm>
            <a:off x="1730325" y="1267288"/>
            <a:ext cx="92659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5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SUPERNOVA MAGNITUDES—THEORY vs MEASUREMENTS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1A96AE-3E35-4B36-B163-87385A44B5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24" t="29936" r="26721" b="24796"/>
          <a:stretch/>
        </p:blipFill>
        <p:spPr>
          <a:xfrm>
            <a:off x="1491175" y="1613095"/>
            <a:ext cx="9411290" cy="48141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A01ED7-438D-4399-8EB7-B2172A26749A}"/>
              </a:ext>
            </a:extLst>
          </p:cNvPr>
          <p:cNvSpPr txBox="1"/>
          <p:nvPr/>
        </p:nvSpPr>
        <p:spPr>
          <a:xfrm>
            <a:off x="838200" y="323557"/>
            <a:ext cx="4591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 Annual Meeting of the APS Far West Section</a:t>
            </a:r>
            <a:b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November 1-2, 2019</a:t>
            </a:r>
            <a:b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Stanford University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CE42C0-1B80-41BB-8332-A3DA1480A461}"/>
              </a:ext>
            </a:extLst>
          </p:cNvPr>
          <p:cNvCxnSpPr/>
          <p:nvPr/>
        </p:nvCxnSpPr>
        <p:spPr>
          <a:xfrm>
            <a:off x="1842868" y="1688070"/>
            <a:ext cx="89470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533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CB6B97-D470-4FC7-9FE7-D4625E97B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11/2/2019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7B1E3A-E2A0-48BC-9D58-0C32B8D8D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 E. Chamberlain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9DF79-61D6-44B9-960A-3C9B8864F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544D-B1D1-436D-A28C-FC8C9151D3C6}" type="slidenum">
              <a:rPr lang="en-US" smtClean="0"/>
              <a:t>3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E367E7-BD17-4DF9-B4A0-60E30530F4AB}"/>
              </a:ext>
            </a:extLst>
          </p:cNvPr>
          <p:cNvSpPr txBox="1"/>
          <p:nvPr/>
        </p:nvSpPr>
        <p:spPr>
          <a:xfrm>
            <a:off x="838200" y="323557"/>
            <a:ext cx="4591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 Annual Meeting of the APS Far West Section</a:t>
            </a:r>
            <a:b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November 1-2, 2019</a:t>
            </a:r>
            <a:b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Stanford University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0B459A-74DB-4941-A54B-A2376F4852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25" t="35088" r="6141" b="22339"/>
          <a:stretch/>
        </p:blipFill>
        <p:spPr>
          <a:xfrm>
            <a:off x="1106905" y="1223505"/>
            <a:ext cx="10447377" cy="520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25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25957D-7BF8-4ADA-8C39-87305AA4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11/2/2019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AF23B-AB3A-4552-A810-43BE77B72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 E. Chamberlain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AD8FF-6757-4EA4-92F8-CE333C62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544D-B1D1-436D-A28C-FC8C9151D3C6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4C7A98-C57E-4BBE-9050-656558CAFA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76" t="29939" r="10001" b="24706"/>
          <a:stretch/>
        </p:blipFill>
        <p:spPr>
          <a:xfrm>
            <a:off x="722340" y="1449474"/>
            <a:ext cx="10747320" cy="46119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0C74D5-C03D-4165-A767-AA47240A10C3}"/>
              </a:ext>
            </a:extLst>
          </p:cNvPr>
          <p:cNvSpPr txBox="1"/>
          <p:nvPr/>
        </p:nvSpPr>
        <p:spPr>
          <a:xfrm>
            <a:off x="838200" y="323557"/>
            <a:ext cx="4591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 Annual Meeting of the APS Far West Section</a:t>
            </a:r>
            <a:b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November 1-2, 2019</a:t>
            </a:r>
            <a:b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Stanford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2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D1745-8CDC-4075-8973-B3638D7F1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11/2/2019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3C3AD-DD13-4772-9BC1-71BE8C5D8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T. E. Chamberlain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ABC89-6867-4110-950B-F5CB99FA8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09544D-B1D1-436D-A28C-FC8C9151D3C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193AB0-7D88-40FE-A844-1BC5E3A4E0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70" t="22209" r="7826" b="14827"/>
          <a:stretch/>
        </p:blipFill>
        <p:spPr>
          <a:xfrm>
            <a:off x="942535" y="870740"/>
            <a:ext cx="10295308" cy="54966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7A0A6F-6700-4F6C-BFA3-08EAA049E49D}"/>
              </a:ext>
            </a:extLst>
          </p:cNvPr>
          <p:cNvSpPr txBox="1"/>
          <p:nvPr/>
        </p:nvSpPr>
        <p:spPr>
          <a:xfrm>
            <a:off x="838200" y="323557"/>
            <a:ext cx="4591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 Annual Meeting of the APS Far West Section</a:t>
            </a:r>
            <a:b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November 1-2, 2019</a:t>
            </a:r>
            <a:b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Stanford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977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CF194-8898-4811-898D-00B5552D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11/2/2019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3D3603-ECC0-49A2-B832-AC6BA1BB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T. E. Chamberlain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72E0E-242A-4BBB-B1BC-CC356EF4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09544D-B1D1-436D-A28C-FC8C9151D3C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8DF0F1-B0DA-4CF9-B717-00E326C7933F}"/>
              </a:ext>
            </a:extLst>
          </p:cNvPr>
          <p:cNvSpPr txBox="1"/>
          <p:nvPr/>
        </p:nvSpPr>
        <p:spPr>
          <a:xfrm>
            <a:off x="1493715" y="1188840"/>
            <a:ext cx="93238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SUPERNOVA MAGNITUDES—THEORY vs MEASUREMENTS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1A96AE-3E35-4B36-B163-87385A44B5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24" t="29936" r="26721" b="24796"/>
          <a:stretch/>
        </p:blipFill>
        <p:spPr>
          <a:xfrm>
            <a:off x="1617784" y="1613612"/>
            <a:ext cx="9510931" cy="48651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A0DBAF-E747-45C1-9065-448CA91B4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10" y="231326"/>
            <a:ext cx="4627265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0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564F0-024B-47F8-A16A-4EC1E6A85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11/2/2019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E5D841-DEAF-4F2D-AA14-0BFE0A6E5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 E. Chamberlain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22A72-EB2E-48A3-87E9-87930E26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544D-B1D1-436D-A28C-FC8C9151D3C6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FFF56E-90A6-46BF-BC25-9A683D3B32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00" t="34000" r="7917" b="18000"/>
          <a:stretch/>
        </p:blipFill>
        <p:spPr>
          <a:xfrm>
            <a:off x="1208881" y="754380"/>
            <a:ext cx="9786779" cy="54553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51D19E-145F-434D-8344-004DD9DAB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58" y="216930"/>
            <a:ext cx="4627265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8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61897B-7D03-478F-982C-39CB8010F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11/2/2019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5136B8-DEF2-4992-B7AC-CFD0DD993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T. E. Chamberlain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A9B84-DD31-4332-BBC7-37C0C2BB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09544D-B1D1-436D-A28C-FC8C9151D3C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EC7B06-D3AE-4C6F-B5CE-F39B74EFBC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39" t="31345" r="3860" b="22105"/>
          <a:stretch/>
        </p:blipFill>
        <p:spPr>
          <a:xfrm>
            <a:off x="1010652" y="923993"/>
            <a:ext cx="10473963" cy="5172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4244AE-F992-4B23-8BA4-20F6A66A3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89" y="256367"/>
            <a:ext cx="4627265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53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92223</TotalTime>
  <Words>104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</dc:title>
  <dc:creator>Thomas Chamberlain</dc:creator>
  <cp:lastModifiedBy>Thomas Chamberlain</cp:lastModifiedBy>
  <cp:revision>669</cp:revision>
  <cp:lastPrinted>2019-10-31T23:40:15Z</cp:lastPrinted>
  <dcterms:created xsi:type="dcterms:W3CDTF">2017-11-16T17:53:39Z</dcterms:created>
  <dcterms:modified xsi:type="dcterms:W3CDTF">2019-11-06T05:26:41Z</dcterms:modified>
</cp:coreProperties>
</file>