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92" r:id="rId7"/>
    <p:sldId id="1049" r:id="rId8"/>
    <p:sldId id="1050" r:id="rId9"/>
    <p:sldId id="1051" r:id="rId10"/>
    <p:sldId id="1052" r:id="rId11"/>
    <p:sldId id="104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66AE1-967D-4D37-95BA-56C48D8864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191B2E-1727-4F2B-8C8D-47C5BEDEE6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2F41A-DF22-4F4C-A610-8AE5C5082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11AE7-DE0E-4060-BB65-8C5D5A383692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4BAD8-6AF0-4C94-B362-7365AF247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B51E0-DB22-40D9-B144-EB0AC6250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395BC-D54D-4D68-838E-4B53EBF6F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075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13EBC-17CE-4F43-8D37-5F22E982E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AEB5FE-5CEE-4B3D-B250-27C8B1A07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3D432-55C9-4160-980A-20EFB8B18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11AE7-DE0E-4060-BB65-8C5D5A383692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71C18-1B48-4788-A532-8EE6AD7A4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ADA1F-0E96-42D4-8410-E5B5CC929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395BC-D54D-4D68-838E-4B53EBF6F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50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2631EC-35F4-4DBD-B5FF-46A472C0E5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B0D006-979E-4AF2-B94F-44D9A4F00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4DA3D-253C-4604-BFCF-DECB83BA3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11AE7-DE0E-4060-BB65-8C5D5A383692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4BE51-E4B3-4BB4-BCDD-80B6A6957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56224-49A8-4CA0-89A5-BA23DC5B9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395BC-D54D-4D68-838E-4B53EBF6F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452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6D566-8179-4108-A691-AF394D937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DEEAE-2B36-4A3D-920C-B2E31A8F5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4B002-8CC7-456C-BB0A-68B60FF6D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11AE7-DE0E-4060-BB65-8C5D5A383692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32766-E826-41F2-988C-1AF2C8CF6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211CC-9C2C-4519-BF29-7C3FC9AA5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395BC-D54D-4D68-838E-4B53EBF6F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50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6E6EC-EE1C-4871-9452-3BF230A0A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FC834A-8616-4F8A-AC3E-5DF12A9FC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F6CDA-99D2-454D-AC41-82AC63130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11AE7-DE0E-4060-BB65-8C5D5A383692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B62CB-E620-49C4-A018-66BBCC410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4C8FD-2655-4E9B-951C-3371F5DC2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395BC-D54D-4D68-838E-4B53EBF6F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14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08602-F171-40A2-8AE8-BA123CEA3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5833A-FDDE-4641-A332-E3C59B0D1F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74DBF-C2F8-45A2-AAE8-5D435D5F7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EA75C2-FCFA-475A-8B42-0771CC380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11AE7-DE0E-4060-BB65-8C5D5A383692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74B1C-570E-4B57-A82F-39763D25A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8F8EB-4DBE-4D6C-A70A-E712E18E9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395BC-D54D-4D68-838E-4B53EBF6F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44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1101D-D8D2-4ADF-AF18-C47351609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06B9A-5666-4A03-B06F-7C8287868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22569-DF6B-4DC0-AF43-C9B1C795B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1418CF-3E23-4618-80AB-07D8402F3D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3790A9-6834-4197-83C0-1F51FBDD32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E562CE-7DC6-477C-A1C2-B03E11DD2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11AE7-DE0E-4060-BB65-8C5D5A383692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3B1815-C759-4408-A4D2-82C58F15F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01A00D-A9EC-4729-83C7-7FA692C6D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395BC-D54D-4D68-838E-4B53EBF6F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97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85592-E6C4-4B1E-BD0F-0B2285AAB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34EB6A-5FE4-432F-9F7E-158CC2211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11AE7-DE0E-4060-BB65-8C5D5A383692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C1C913-BFC6-4853-AA4E-4BAE015B2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161BB2-5AA8-40D1-BD06-698E30B40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395BC-D54D-4D68-838E-4B53EBF6F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98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20ED9E-3826-43AA-B94D-41D601A6C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11AE7-DE0E-4060-BB65-8C5D5A383692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A26BF2-F0F3-4EFF-9F54-2E07DD77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1E62AA-4616-41C1-A767-F34D8FCBB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395BC-D54D-4D68-838E-4B53EBF6F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792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F3CDD-1B18-4B24-B9DC-7F8F88ED5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6C691-5E79-4DB1-B2A8-D0E599EA4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D250DE-1E7C-4218-A64F-1EAB34A9A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593A59-4B69-4B9F-9712-34E53947A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11AE7-DE0E-4060-BB65-8C5D5A383692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FAB04-FFF6-4904-BD10-5FC8E7592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FD7DF9-81A9-4850-8C92-DE1F646AA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395BC-D54D-4D68-838E-4B53EBF6F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29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41088-B247-423B-AABB-F1992C920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CF81CA-CD3F-49DE-A495-926755F235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14CD62-3093-4C18-9933-AC2F50315C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5B86E3-4F45-4AE4-9EC8-DE6F224EF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11AE7-DE0E-4060-BB65-8C5D5A383692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7844B-7B50-4596-83AD-822A58B0D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D9557-50AC-4ACB-9627-90E3173C7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395BC-D54D-4D68-838E-4B53EBF6F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76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847B93-7A7A-4835-8C0F-B05459470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3C706-0ED5-4032-AF57-3F6E69170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36F35-1B8A-4B9F-85A1-0CEA70263D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11AE7-DE0E-4060-BB65-8C5D5A383692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9309C-057E-4C41-9F19-423D5D21D0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70096-A92A-49D7-BE06-69F63BDD56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395BC-D54D-4D68-838E-4B53EBF6F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45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egg.com/tips-and-tricks-powerpoint-templates" TargetMode="External"/><Relationship Id="rId2" Type="http://schemas.openxmlformats.org/officeDocument/2006/relationships/hyperlink" Target="https://www.slideegg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lideegg.tawk.help/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hyperlink" Target="https://www.slideegg.com/redesign" TargetMode="External"/><Relationship Id="rId3" Type="http://schemas.openxmlformats.org/officeDocument/2006/relationships/hyperlink" Target="https://www.facebook.com/SlideEgg" TargetMode="External"/><Relationship Id="rId7" Type="http://schemas.openxmlformats.org/officeDocument/2006/relationships/hyperlink" Target="https://www.youtube.com/channel/UCKevbriFTbpu-nd4NBafPEg" TargetMode="External"/><Relationship Id="rId12" Type="http://schemas.openxmlformats.org/officeDocument/2006/relationships/image" Target="../media/image5.png"/><Relationship Id="rId2" Type="http://schemas.openxmlformats.org/officeDocument/2006/relationships/hyperlink" Target="http://www.slideegg.com/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11" Type="http://schemas.openxmlformats.org/officeDocument/2006/relationships/hyperlink" Target="https://www.instagram.com/slide_egg/" TargetMode="External"/><Relationship Id="rId5" Type="http://schemas.openxmlformats.org/officeDocument/2006/relationships/hyperlink" Target="https://www.instagram.com/egg_slide/" TargetMode="External"/><Relationship Id="rId10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hyperlink" Target="https://twitter.com/egg_slid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deegg.com/tips-and-tricks-powerpoint-templates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egg.com/tips-and-tricks-powerpoint-templates" TargetMode="External"/><Relationship Id="rId2" Type="http://schemas.openxmlformats.org/officeDocument/2006/relationships/hyperlink" Target="https://www.slideegg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lideegg.tawk.help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B6FD73-5B78-3BBC-2CF2-B8B044F4745C}"/>
              </a:ext>
            </a:extLst>
          </p:cNvPr>
          <p:cNvSpPr txBox="1"/>
          <p:nvPr/>
        </p:nvSpPr>
        <p:spPr>
          <a:xfrm>
            <a:off x="0" y="378763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ora" pitchFamily="2" charset="0"/>
                <a:ea typeface="Cambria" panose="02040503050406030204" pitchFamily="18" charset="0"/>
                <a:cs typeface="+mj-cs"/>
              </a:rPr>
              <a:t>Now vs Future PowerPoint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A10D59D-0F8A-8552-57AF-903E3234AA95}"/>
              </a:ext>
            </a:extLst>
          </p:cNvPr>
          <p:cNvGrpSpPr/>
          <p:nvPr/>
        </p:nvGrpSpPr>
        <p:grpSpPr>
          <a:xfrm>
            <a:off x="1357692" y="1869814"/>
            <a:ext cx="9476616" cy="4063679"/>
            <a:chOff x="1079725" y="1679829"/>
            <a:chExt cx="10047891" cy="4308648"/>
          </a:xfrm>
        </p:grpSpPr>
        <p:grpSp>
          <p:nvGrpSpPr>
            <p:cNvPr id="16" name="Google Shape;1804;p37">
              <a:extLst>
                <a:ext uri="{FF2B5EF4-FFF2-40B4-BE49-F238E27FC236}">
                  <a16:creationId xmlns:a16="http://schemas.microsoft.com/office/drawing/2014/main" id="{D9408811-6888-F4EC-BFB7-3BB36601B51F}"/>
                </a:ext>
              </a:extLst>
            </p:cNvPr>
            <p:cNvGrpSpPr/>
            <p:nvPr/>
          </p:nvGrpSpPr>
          <p:grpSpPr>
            <a:xfrm>
              <a:off x="3463768" y="1679829"/>
              <a:ext cx="4591967" cy="4257536"/>
              <a:chOff x="2458788" y="1218038"/>
              <a:chExt cx="3715352" cy="3444766"/>
            </a:xfrm>
          </p:grpSpPr>
          <p:sp>
            <p:nvSpPr>
              <p:cNvPr id="41" name="Google Shape;1805;p37">
                <a:extLst>
                  <a:ext uri="{FF2B5EF4-FFF2-40B4-BE49-F238E27FC236}">
                    <a16:creationId xmlns:a16="http://schemas.microsoft.com/office/drawing/2014/main" id="{1F642424-F15B-E0CE-EC30-6088C7DBE92E}"/>
                  </a:ext>
                </a:extLst>
              </p:cNvPr>
              <p:cNvSpPr/>
              <p:nvPr/>
            </p:nvSpPr>
            <p:spPr>
              <a:xfrm flipH="1">
                <a:off x="2798540" y="1287204"/>
                <a:ext cx="3375600" cy="3375600"/>
              </a:xfrm>
              <a:prstGeom prst="arc">
                <a:avLst>
                  <a:gd name="adj1" fmla="val 16254133"/>
                  <a:gd name="adj2" fmla="val 5391730"/>
                </a:avLst>
              </a:prstGeom>
              <a:noFill/>
              <a:ln w="1143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Lora" pitchFamily="2" charset="0"/>
                </a:endParaRPr>
              </a:p>
            </p:txBody>
          </p:sp>
          <p:sp>
            <p:nvSpPr>
              <p:cNvPr id="42" name="Google Shape;1806;p37">
                <a:extLst>
                  <a:ext uri="{FF2B5EF4-FFF2-40B4-BE49-F238E27FC236}">
                    <a16:creationId xmlns:a16="http://schemas.microsoft.com/office/drawing/2014/main" id="{EA3E44D1-053C-BCEA-84B9-505D6AF02988}"/>
                  </a:ext>
                </a:extLst>
              </p:cNvPr>
              <p:cNvSpPr/>
              <p:nvPr/>
            </p:nvSpPr>
            <p:spPr>
              <a:xfrm>
                <a:off x="3143538" y="1218038"/>
                <a:ext cx="756300" cy="7563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Lora" pitchFamily="2" charset="0"/>
                </a:endParaRPr>
              </a:p>
            </p:txBody>
          </p:sp>
          <p:sp>
            <p:nvSpPr>
              <p:cNvPr id="43" name="Google Shape;1807;p37">
                <a:extLst>
                  <a:ext uri="{FF2B5EF4-FFF2-40B4-BE49-F238E27FC236}">
                    <a16:creationId xmlns:a16="http://schemas.microsoft.com/office/drawing/2014/main" id="{3A7946F1-BF8D-224C-9E80-DEC5C60CCF75}"/>
                  </a:ext>
                </a:extLst>
              </p:cNvPr>
              <p:cNvSpPr txBox="1"/>
              <p:nvPr/>
            </p:nvSpPr>
            <p:spPr>
              <a:xfrm>
                <a:off x="3145475" y="1483975"/>
                <a:ext cx="753300" cy="22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800" b="1" dirty="0">
                    <a:solidFill>
                      <a:srgbClr val="FFFFFF"/>
                    </a:solidFill>
                    <a:latin typeface="Lora" pitchFamily="2" charset="0"/>
                    <a:ea typeface="Fira Sans"/>
                    <a:cs typeface="Fira Sans"/>
                    <a:sym typeface="Fira Sans"/>
                  </a:rPr>
                  <a:t>01</a:t>
                </a:r>
                <a:endParaRPr sz="2800" b="1" dirty="0">
                  <a:solidFill>
                    <a:srgbClr val="FFFFFF"/>
                  </a:solidFill>
                  <a:latin typeface="Lora" pitchFamily="2" charset="0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44" name="Google Shape;1808;p37">
                <a:extLst>
                  <a:ext uri="{FF2B5EF4-FFF2-40B4-BE49-F238E27FC236}">
                    <a16:creationId xmlns:a16="http://schemas.microsoft.com/office/drawing/2014/main" id="{E8FD20BA-FD49-4665-9909-918AB14BDD8F}"/>
                  </a:ext>
                </a:extLst>
              </p:cNvPr>
              <p:cNvSpPr/>
              <p:nvPr/>
            </p:nvSpPr>
            <p:spPr>
              <a:xfrm>
                <a:off x="2458788" y="2558225"/>
                <a:ext cx="756300" cy="7563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Lora" pitchFamily="2" charset="0"/>
                </a:endParaRPr>
              </a:p>
            </p:txBody>
          </p:sp>
          <p:sp>
            <p:nvSpPr>
              <p:cNvPr id="45" name="Google Shape;1809;p37">
                <a:extLst>
                  <a:ext uri="{FF2B5EF4-FFF2-40B4-BE49-F238E27FC236}">
                    <a16:creationId xmlns:a16="http://schemas.microsoft.com/office/drawing/2014/main" id="{D4187B48-AF6C-32B4-F071-CCE8A88A92AE}"/>
                  </a:ext>
                </a:extLst>
              </p:cNvPr>
              <p:cNvSpPr txBox="1"/>
              <p:nvPr/>
            </p:nvSpPr>
            <p:spPr>
              <a:xfrm>
                <a:off x="2460725" y="2824163"/>
                <a:ext cx="753300" cy="22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800" b="1">
                    <a:solidFill>
                      <a:srgbClr val="FFFFFF"/>
                    </a:solidFill>
                    <a:latin typeface="Lora" pitchFamily="2" charset="0"/>
                    <a:ea typeface="Fira Sans"/>
                    <a:cs typeface="Fira Sans"/>
                    <a:sym typeface="Fira Sans"/>
                  </a:rPr>
                  <a:t>02</a:t>
                </a:r>
                <a:endParaRPr sz="2800" b="1">
                  <a:solidFill>
                    <a:srgbClr val="FFFFFF"/>
                  </a:solidFill>
                  <a:latin typeface="Lora" pitchFamily="2" charset="0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46" name="Google Shape;1810;p37">
                <a:extLst>
                  <a:ext uri="{FF2B5EF4-FFF2-40B4-BE49-F238E27FC236}">
                    <a16:creationId xmlns:a16="http://schemas.microsoft.com/office/drawing/2014/main" id="{75071FD3-D1FA-372A-6A6D-107BF86BBA94}"/>
                  </a:ext>
                </a:extLst>
              </p:cNvPr>
              <p:cNvSpPr/>
              <p:nvPr/>
            </p:nvSpPr>
            <p:spPr>
              <a:xfrm>
                <a:off x="3143538" y="3898388"/>
                <a:ext cx="756300" cy="7563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Lora" pitchFamily="2" charset="0"/>
                </a:endParaRPr>
              </a:p>
            </p:txBody>
          </p:sp>
          <p:sp>
            <p:nvSpPr>
              <p:cNvPr id="47" name="Google Shape;1811;p37">
                <a:extLst>
                  <a:ext uri="{FF2B5EF4-FFF2-40B4-BE49-F238E27FC236}">
                    <a16:creationId xmlns:a16="http://schemas.microsoft.com/office/drawing/2014/main" id="{A591E3A0-842A-DEA9-D1F8-3808A5B504E8}"/>
                  </a:ext>
                </a:extLst>
              </p:cNvPr>
              <p:cNvSpPr txBox="1"/>
              <p:nvPr/>
            </p:nvSpPr>
            <p:spPr>
              <a:xfrm>
                <a:off x="3145475" y="4164325"/>
                <a:ext cx="753300" cy="22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800" b="1">
                    <a:solidFill>
                      <a:srgbClr val="FFFFFF"/>
                    </a:solidFill>
                    <a:latin typeface="Lora" pitchFamily="2" charset="0"/>
                    <a:ea typeface="Fira Sans"/>
                    <a:cs typeface="Fira Sans"/>
                    <a:sym typeface="Fira Sans"/>
                  </a:rPr>
                  <a:t>03</a:t>
                </a:r>
                <a:endParaRPr sz="2800" b="1">
                  <a:solidFill>
                    <a:srgbClr val="FFFFFF"/>
                  </a:solidFill>
                  <a:latin typeface="Lora" pitchFamily="2" charset="0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17" name="Google Shape;1812;p37">
              <a:extLst>
                <a:ext uri="{FF2B5EF4-FFF2-40B4-BE49-F238E27FC236}">
                  <a16:creationId xmlns:a16="http://schemas.microsoft.com/office/drawing/2014/main" id="{91E602E3-0631-A7C7-74EB-AA529020F12E}"/>
                </a:ext>
              </a:extLst>
            </p:cNvPr>
            <p:cNvGrpSpPr/>
            <p:nvPr/>
          </p:nvGrpSpPr>
          <p:grpSpPr>
            <a:xfrm>
              <a:off x="4021490" y="1679829"/>
              <a:ext cx="4655443" cy="4257536"/>
              <a:chOff x="2910040" y="1218038"/>
              <a:chExt cx="3766710" cy="3444766"/>
            </a:xfrm>
          </p:grpSpPr>
          <p:sp>
            <p:nvSpPr>
              <p:cNvPr id="34" name="Google Shape;1813;p37">
                <a:extLst>
                  <a:ext uri="{FF2B5EF4-FFF2-40B4-BE49-F238E27FC236}">
                    <a16:creationId xmlns:a16="http://schemas.microsoft.com/office/drawing/2014/main" id="{D036C011-45AF-01E7-D00C-9FCB6BAF9CE5}"/>
                  </a:ext>
                </a:extLst>
              </p:cNvPr>
              <p:cNvSpPr/>
              <p:nvPr/>
            </p:nvSpPr>
            <p:spPr>
              <a:xfrm>
                <a:off x="2910040" y="1287204"/>
                <a:ext cx="3375600" cy="3375600"/>
              </a:xfrm>
              <a:prstGeom prst="arc">
                <a:avLst>
                  <a:gd name="adj1" fmla="val 16237285"/>
                  <a:gd name="adj2" fmla="val 5401866"/>
                </a:avLst>
              </a:prstGeom>
              <a:noFill/>
              <a:ln w="1143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Lora" pitchFamily="2" charset="0"/>
                </a:endParaRPr>
              </a:p>
            </p:txBody>
          </p:sp>
          <p:sp>
            <p:nvSpPr>
              <p:cNvPr id="35" name="Google Shape;1814;p37">
                <a:extLst>
                  <a:ext uri="{FF2B5EF4-FFF2-40B4-BE49-F238E27FC236}">
                    <a16:creationId xmlns:a16="http://schemas.microsoft.com/office/drawing/2014/main" id="{14AF1BF6-EE41-48B3-8C4B-E116772693EA}"/>
                  </a:ext>
                </a:extLst>
              </p:cNvPr>
              <p:cNvSpPr/>
              <p:nvPr/>
            </p:nvSpPr>
            <p:spPr>
              <a:xfrm>
                <a:off x="5185013" y="1218038"/>
                <a:ext cx="756300" cy="7563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Lora" pitchFamily="2" charset="0"/>
                </a:endParaRPr>
              </a:p>
            </p:txBody>
          </p:sp>
          <p:sp>
            <p:nvSpPr>
              <p:cNvPr id="36" name="Google Shape;1815;p37">
                <a:extLst>
                  <a:ext uri="{FF2B5EF4-FFF2-40B4-BE49-F238E27FC236}">
                    <a16:creationId xmlns:a16="http://schemas.microsoft.com/office/drawing/2014/main" id="{1BEEE5B9-AD63-84DF-EB00-CB7AAF560DF0}"/>
                  </a:ext>
                </a:extLst>
              </p:cNvPr>
              <p:cNvSpPr txBox="1"/>
              <p:nvPr/>
            </p:nvSpPr>
            <p:spPr>
              <a:xfrm>
                <a:off x="5186950" y="1483975"/>
                <a:ext cx="753300" cy="22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800" b="1">
                    <a:solidFill>
                      <a:srgbClr val="FFFFFF"/>
                    </a:solidFill>
                    <a:latin typeface="Lora" pitchFamily="2" charset="0"/>
                    <a:ea typeface="Fira Sans"/>
                    <a:cs typeface="Fira Sans"/>
                    <a:sym typeface="Fira Sans"/>
                  </a:rPr>
                  <a:t>01</a:t>
                </a:r>
                <a:endParaRPr sz="2800" b="1">
                  <a:solidFill>
                    <a:srgbClr val="FFFFFF"/>
                  </a:solidFill>
                  <a:latin typeface="Lora" pitchFamily="2" charset="0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37" name="Google Shape;1816;p37">
                <a:extLst>
                  <a:ext uri="{FF2B5EF4-FFF2-40B4-BE49-F238E27FC236}">
                    <a16:creationId xmlns:a16="http://schemas.microsoft.com/office/drawing/2014/main" id="{82F8EC4B-2CF9-6EE6-67BF-9128E434966D}"/>
                  </a:ext>
                </a:extLst>
              </p:cNvPr>
              <p:cNvSpPr/>
              <p:nvPr/>
            </p:nvSpPr>
            <p:spPr>
              <a:xfrm>
                <a:off x="5185013" y="3898388"/>
                <a:ext cx="756300" cy="7563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Lora" pitchFamily="2" charset="0"/>
                </a:endParaRPr>
              </a:p>
            </p:txBody>
          </p:sp>
          <p:sp>
            <p:nvSpPr>
              <p:cNvPr id="38" name="Google Shape;1817;p37">
                <a:extLst>
                  <a:ext uri="{FF2B5EF4-FFF2-40B4-BE49-F238E27FC236}">
                    <a16:creationId xmlns:a16="http://schemas.microsoft.com/office/drawing/2014/main" id="{2C50F00A-0AFD-AADE-FB1B-0FBBD9477E56}"/>
                  </a:ext>
                </a:extLst>
              </p:cNvPr>
              <p:cNvSpPr txBox="1"/>
              <p:nvPr/>
            </p:nvSpPr>
            <p:spPr>
              <a:xfrm>
                <a:off x="5186950" y="4164325"/>
                <a:ext cx="753300" cy="22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800" b="1">
                    <a:solidFill>
                      <a:srgbClr val="FFFFFF"/>
                    </a:solidFill>
                    <a:latin typeface="Lora" pitchFamily="2" charset="0"/>
                    <a:ea typeface="Fira Sans"/>
                    <a:cs typeface="Fira Sans"/>
                    <a:sym typeface="Fira Sans"/>
                  </a:rPr>
                  <a:t>03</a:t>
                </a:r>
                <a:endParaRPr sz="2800" b="1">
                  <a:solidFill>
                    <a:srgbClr val="FFFFFF"/>
                  </a:solidFill>
                  <a:latin typeface="Lora" pitchFamily="2" charset="0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39" name="Google Shape;1818;p37">
                <a:extLst>
                  <a:ext uri="{FF2B5EF4-FFF2-40B4-BE49-F238E27FC236}">
                    <a16:creationId xmlns:a16="http://schemas.microsoft.com/office/drawing/2014/main" id="{0833023F-2621-CE9E-F3B8-391524A8339E}"/>
                  </a:ext>
                </a:extLst>
              </p:cNvPr>
              <p:cNvSpPr/>
              <p:nvPr/>
            </p:nvSpPr>
            <p:spPr>
              <a:xfrm>
                <a:off x="5920450" y="2558225"/>
                <a:ext cx="756300" cy="7563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dirty="0">
                  <a:latin typeface="Lora" pitchFamily="2" charset="0"/>
                </a:endParaRPr>
              </a:p>
            </p:txBody>
          </p:sp>
          <p:sp>
            <p:nvSpPr>
              <p:cNvPr id="40" name="Google Shape;1819;p37">
                <a:extLst>
                  <a:ext uri="{FF2B5EF4-FFF2-40B4-BE49-F238E27FC236}">
                    <a16:creationId xmlns:a16="http://schemas.microsoft.com/office/drawing/2014/main" id="{6CD99EA1-EB6E-3377-B175-2A9BEC2619D3}"/>
                  </a:ext>
                </a:extLst>
              </p:cNvPr>
              <p:cNvSpPr txBox="1"/>
              <p:nvPr/>
            </p:nvSpPr>
            <p:spPr>
              <a:xfrm>
                <a:off x="5922388" y="2824163"/>
                <a:ext cx="753300" cy="22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800" b="1">
                    <a:solidFill>
                      <a:srgbClr val="FFFFFF"/>
                    </a:solidFill>
                    <a:latin typeface="Lora" pitchFamily="2" charset="0"/>
                    <a:ea typeface="Fira Sans"/>
                    <a:cs typeface="Fira Sans"/>
                    <a:sym typeface="Fira Sans"/>
                  </a:rPr>
                  <a:t>02</a:t>
                </a:r>
                <a:endParaRPr sz="2800" b="1">
                  <a:solidFill>
                    <a:srgbClr val="FFFFFF"/>
                  </a:solidFill>
                  <a:latin typeface="Lora" pitchFamily="2" charset="0"/>
                  <a:ea typeface="Fira Sans"/>
                  <a:cs typeface="Fira Sans"/>
                  <a:sym typeface="Fira Sans"/>
                </a:endParaRPr>
              </a:p>
            </p:txBody>
          </p:sp>
        </p:grpSp>
        <p:sp>
          <p:nvSpPr>
            <p:cNvPr id="18" name="Google Shape;1833;p37">
              <a:extLst>
                <a:ext uri="{FF2B5EF4-FFF2-40B4-BE49-F238E27FC236}">
                  <a16:creationId xmlns:a16="http://schemas.microsoft.com/office/drawing/2014/main" id="{713F6266-D4AC-3425-32BE-62898631FCAF}"/>
                </a:ext>
              </a:extLst>
            </p:cNvPr>
            <p:cNvSpPr/>
            <p:nvPr/>
          </p:nvSpPr>
          <p:spPr>
            <a:xfrm>
              <a:off x="4552062" y="2436529"/>
              <a:ext cx="2794593" cy="2794592"/>
            </a:xfrm>
            <a:prstGeom prst="pie">
              <a:avLst>
                <a:gd name="adj1" fmla="val 5376899"/>
                <a:gd name="adj2" fmla="val 162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Lora" pitchFamily="2" charset="0"/>
              </a:endParaRPr>
            </a:p>
          </p:txBody>
        </p:sp>
        <p:sp>
          <p:nvSpPr>
            <p:cNvPr id="19" name="Google Shape;1834;p37">
              <a:extLst>
                <a:ext uri="{FF2B5EF4-FFF2-40B4-BE49-F238E27FC236}">
                  <a16:creationId xmlns:a16="http://schemas.microsoft.com/office/drawing/2014/main" id="{2AD3D277-4734-F793-168D-D5E9AC726242}"/>
                </a:ext>
              </a:extLst>
            </p:cNvPr>
            <p:cNvSpPr/>
            <p:nvPr/>
          </p:nvSpPr>
          <p:spPr>
            <a:xfrm rot="10800000">
              <a:off x="4710232" y="2436507"/>
              <a:ext cx="2794593" cy="2794592"/>
            </a:xfrm>
            <a:prstGeom prst="pie">
              <a:avLst>
                <a:gd name="adj1" fmla="val 5376899"/>
                <a:gd name="adj2" fmla="val 162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Lora" pitchFamily="2" charset="0"/>
              </a:endParaRPr>
            </a:p>
          </p:txBody>
        </p:sp>
        <p:sp>
          <p:nvSpPr>
            <p:cNvPr id="20" name="Google Shape;1835;p37">
              <a:extLst>
                <a:ext uri="{FF2B5EF4-FFF2-40B4-BE49-F238E27FC236}">
                  <a16:creationId xmlns:a16="http://schemas.microsoft.com/office/drawing/2014/main" id="{C37FECD8-30A8-5B80-EFD3-389CDCEABA1C}"/>
                </a:ext>
              </a:extLst>
            </p:cNvPr>
            <p:cNvSpPr txBox="1"/>
            <p:nvPr/>
          </p:nvSpPr>
          <p:spPr>
            <a:xfrm>
              <a:off x="4552062" y="3695130"/>
              <a:ext cx="1380055" cy="2773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rgbClr val="FFFFFF"/>
                  </a:solidFill>
                  <a:latin typeface="Lora" pitchFamily="2" charset="0"/>
                  <a:ea typeface="Fira Sans"/>
                  <a:cs typeface="Fira Sans"/>
                  <a:sym typeface="Fira Sans"/>
                </a:rPr>
                <a:t>NOW</a:t>
              </a:r>
              <a:endParaRPr sz="1600" b="1" dirty="0">
                <a:solidFill>
                  <a:srgbClr val="FFFFFF"/>
                </a:solidFill>
                <a:latin typeface="Lora" pitchFamily="2" charset="0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1" name="Google Shape;1836;p37">
              <a:extLst>
                <a:ext uri="{FF2B5EF4-FFF2-40B4-BE49-F238E27FC236}">
                  <a16:creationId xmlns:a16="http://schemas.microsoft.com/office/drawing/2014/main" id="{5EE04678-FA04-60C1-4580-51E9103580F8}"/>
                </a:ext>
              </a:extLst>
            </p:cNvPr>
            <p:cNvSpPr txBox="1"/>
            <p:nvPr/>
          </p:nvSpPr>
          <p:spPr>
            <a:xfrm>
              <a:off x="6102060" y="3695130"/>
              <a:ext cx="1380055" cy="2773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rgbClr val="FFFFFF"/>
                  </a:solidFill>
                  <a:latin typeface="Lora" pitchFamily="2" charset="0"/>
                  <a:ea typeface="Fira Sans"/>
                  <a:cs typeface="Fira Sans"/>
                  <a:sym typeface="Fira Sans"/>
                </a:rPr>
                <a:t>FUTURE</a:t>
              </a:r>
              <a:endParaRPr sz="1600" b="1" dirty="0">
                <a:solidFill>
                  <a:srgbClr val="FFFFFF"/>
                </a:solidFill>
                <a:latin typeface="Lora" pitchFamily="2" charset="0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48" name="TextBox 130">
              <a:extLst>
                <a:ext uri="{FF2B5EF4-FFF2-40B4-BE49-F238E27FC236}">
                  <a16:creationId xmlns:a16="http://schemas.microsoft.com/office/drawing/2014/main" id="{3DB08A34-3994-83DC-D801-0733ABAB8E71}"/>
                </a:ext>
              </a:extLst>
            </p:cNvPr>
            <p:cNvSpPr txBox="1"/>
            <p:nvPr/>
          </p:nvSpPr>
          <p:spPr>
            <a:xfrm>
              <a:off x="1879300" y="1740549"/>
              <a:ext cx="2403501" cy="6118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fontAlgn="base"/>
              <a:r>
                <a:rPr lang="en-US" sz="1050" b="0" i="0" dirty="0">
                  <a:solidFill>
                    <a:srgbClr val="1F1F1F"/>
                  </a:solidFill>
                  <a:effectLst/>
                  <a:latin typeface="Lora" pitchFamily="2" charset="0"/>
                </a:rPr>
                <a:t>Provide an overview of the current state of the industry or sector of focus.</a:t>
              </a:r>
            </a:p>
          </p:txBody>
        </p:sp>
        <p:sp>
          <p:nvSpPr>
            <p:cNvPr id="49" name="TextBox 131">
              <a:extLst>
                <a:ext uri="{FF2B5EF4-FFF2-40B4-BE49-F238E27FC236}">
                  <a16:creationId xmlns:a16="http://schemas.microsoft.com/office/drawing/2014/main" id="{269CC728-0C06-2FB4-5847-6B6DE8ED4BAE}"/>
                </a:ext>
              </a:extLst>
            </p:cNvPr>
            <p:cNvSpPr txBox="1"/>
            <p:nvPr/>
          </p:nvSpPr>
          <p:spPr>
            <a:xfrm>
              <a:off x="1079725" y="3503500"/>
              <a:ext cx="2403501" cy="6118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fontAlgn="base"/>
              <a:r>
                <a:rPr lang="en-US" sz="1050" b="0" i="0" dirty="0">
                  <a:solidFill>
                    <a:srgbClr val="1F1F1F"/>
                  </a:solidFill>
                  <a:effectLst/>
                  <a:latin typeface="Lora" pitchFamily="2" charset="0"/>
                </a:rPr>
                <a:t>Discuss the current technologies and practices prevalent in the industry.</a:t>
              </a:r>
            </a:p>
          </p:txBody>
        </p:sp>
        <p:sp>
          <p:nvSpPr>
            <p:cNvPr id="50" name="TextBox 132">
              <a:extLst>
                <a:ext uri="{FF2B5EF4-FFF2-40B4-BE49-F238E27FC236}">
                  <a16:creationId xmlns:a16="http://schemas.microsoft.com/office/drawing/2014/main" id="{C0459B7F-AB8A-9997-389C-2C7BC6D1D5FB}"/>
                </a:ext>
              </a:extLst>
            </p:cNvPr>
            <p:cNvSpPr txBox="1"/>
            <p:nvPr/>
          </p:nvSpPr>
          <p:spPr>
            <a:xfrm>
              <a:off x="1914731" y="5376608"/>
              <a:ext cx="2403501" cy="6118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fontAlgn="base"/>
              <a:r>
                <a:rPr lang="en-US" sz="1050" b="0" i="0" dirty="0">
                  <a:solidFill>
                    <a:srgbClr val="1F1F1F"/>
                  </a:solidFill>
                  <a:effectLst/>
                  <a:latin typeface="Lora" pitchFamily="2" charset="0"/>
                </a:rPr>
                <a:t>Highlight the opportunities and threats present in the current state.</a:t>
              </a:r>
            </a:p>
          </p:txBody>
        </p:sp>
        <p:sp>
          <p:nvSpPr>
            <p:cNvPr id="51" name="TextBox 133">
              <a:extLst>
                <a:ext uri="{FF2B5EF4-FFF2-40B4-BE49-F238E27FC236}">
                  <a16:creationId xmlns:a16="http://schemas.microsoft.com/office/drawing/2014/main" id="{C491D22E-9117-6F5E-F2D1-12F4C163A0C9}"/>
                </a:ext>
              </a:extLst>
            </p:cNvPr>
            <p:cNvSpPr txBox="1"/>
            <p:nvPr/>
          </p:nvSpPr>
          <p:spPr>
            <a:xfrm>
              <a:off x="7785995" y="1723172"/>
              <a:ext cx="2403501" cy="7831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/>
              <a:r>
                <a:rPr lang="en-US" sz="1050" dirty="0">
                  <a:solidFill>
                    <a:srgbClr val="1F1F1F"/>
                  </a:solidFill>
                  <a:latin typeface="Lora" pitchFamily="2" charset="0"/>
                </a:rPr>
                <a:t>Highlight the emerging technologies and trends that are likely to shape the future of the industry.</a:t>
              </a:r>
            </a:p>
          </p:txBody>
        </p:sp>
        <p:sp>
          <p:nvSpPr>
            <p:cNvPr id="52" name="TextBox 134">
              <a:extLst>
                <a:ext uri="{FF2B5EF4-FFF2-40B4-BE49-F238E27FC236}">
                  <a16:creationId xmlns:a16="http://schemas.microsoft.com/office/drawing/2014/main" id="{7E846E63-B51A-6BD8-8C81-82E2C2A422A8}"/>
                </a:ext>
              </a:extLst>
            </p:cNvPr>
            <p:cNvSpPr txBox="1"/>
            <p:nvPr/>
          </p:nvSpPr>
          <p:spPr>
            <a:xfrm>
              <a:off x="8724115" y="3551257"/>
              <a:ext cx="2403501" cy="6118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/>
              <a:r>
                <a:rPr lang="en-US" sz="1050" dirty="0">
                  <a:solidFill>
                    <a:srgbClr val="1F1F1F"/>
                  </a:solidFill>
                  <a:latin typeface="Lora" pitchFamily="2" charset="0"/>
                </a:rPr>
                <a:t>Explore potential disruptive innovations that could reshape the industry landscape.</a:t>
              </a:r>
            </a:p>
          </p:txBody>
        </p:sp>
        <p:sp>
          <p:nvSpPr>
            <p:cNvPr id="53" name="TextBox 135">
              <a:extLst>
                <a:ext uri="{FF2B5EF4-FFF2-40B4-BE49-F238E27FC236}">
                  <a16:creationId xmlns:a16="http://schemas.microsoft.com/office/drawing/2014/main" id="{6EB02325-B667-D3FA-F0BF-23B6A2B29B11}"/>
                </a:ext>
              </a:extLst>
            </p:cNvPr>
            <p:cNvSpPr txBox="1"/>
            <p:nvPr/>
          </p:nvSpPr>
          <p:spPr>
            <a:xfrm>
              <a:off x="7851961" y="5218465"/>
              <a:ext cx="2403501" cy="6118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/>
              <a:r>
                <a:rPr lang="en-US" sz="1050" dirty="0">
                  <a:solidFill>
                    <a:srgbClr val="1F1F1F"/>
                  </a:solidFill>
                  <a:latin typeface="Lora" pitchFamily="2" charset="0"/>
                </a:rPr>
                <a:t>Discuss how businesses need to adapt to meet changing customer needs and preferences.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6323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57;p60">
            <a:extLst>
              <a:ext uri="{FF2B5EF4-FFF2-40B4-BE49-F238E27FC236}">
                <a16:creationId xmlns:a16="http://schemas.microsoft.com/office/drawing/2014/main" id="{A8FBC570-A7C4-BC33-5617-76B6FF1A035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553998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Lora" pitchFamily="2" charset="0"/>
                <a:ea typeface="Cambria" panose="02040503050406030204" pitchFamily="18" charset="0"/>
                <a:cs typeface="+mn-cs"/>
              </a:rPr>
              <a:t>Terms Of Use (Premium Users)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02BDB2-35C6-50BB-196E-5564E0DDA336}"/>
              </a:ext>
            </a:extLst>
          </p:cNvPr>
          <p:cNvSpPr/>
          <p:nvPr/>
        </p:nvSpPr>
        <p:spPr>
          <a:xfrm>
            <a:off x="854399" y="1541595"/>
            <a:ext cx="10483203" cy="47397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Being a premium subscriber, you have the privilege of using this PPT template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without giving attribution to </a:t>
            </a:r>
            <a:r>
              <a:rPr kumimoji="0" lang="en-US" sz="1800" b="1" i="0" u="sng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SlideEgg</a:t>
            </a: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or keeping the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“Thank You”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slide.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Lora" pitchFamily="2" charset="0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You can: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Customize or edit this template.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Use this template for both business and personal endeavors.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Circulate or share the editable format of this template with anyone you want.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Lora" pitchFamily="2" charset="0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You can not: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Sell, rent or second-license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SlideEgg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 content or the altered version of it.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Promulgate or include the templates in any other services database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that performs as distribution or resale platform, unless explicitly permitted, by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SlideEgg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Incorporate the elements used in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SlideEgg’s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 templates separately.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Obtain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SlideEgg’s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 copyright for the elements used in this template as a logo or trademark.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Lora" pitchFamily="2" charset="0"/>
              <a:cs typeface="Segoe UI" panose="020B0502040204020203" pitchFamily="34" charset="0"/>
            </a:endParaRPr>
          </a:p>
          <a:p>
            <a:pP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Kindly refer to our </a:t>
            </a: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Tutorial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 page or </a:t>
            </a: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FAQ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 for advanced slide modification guidelines.</a:t>
            </a:r>
          </a:p>
        </p:txBody>
      </p:sp>
    </p:spTree>
    <p:extLst>
      <p:ext uri="{BB962C8B-B14F-4D97-AF65-F5344CB8AC3E}">
        <p14:creationId xmlns:p14="http://schemas.microsoft.com/office/powerpoint/2010/main" val="481936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063292AA-1496-0840-3E35-3B77285C9AC5}"/>
              </a:ext>
            </a:extLst>
          </p:cNvPr>
          <p:cNvGrpSpPr/>
          <p:nvPr/>
        </p:nvGrpSpPr>
        <p:grpSpPr>
          <a:xfrm>
            <a:off x="1659925" y="1010103"/>
            <a:ext cx="8872151" cy="4837795"/>
            <a:chOff x="1659925" y="1576395"/>
            <a:chExt cx="8872151" cy="483779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A6FA1EA-BDF0-0BBC-06AC-BCBAE61C2964}"/>
                </a:ext>
              </a:extLst>
            </p:cNvPr>
            <p:cNvSpPr txBox="1"/>
            <p:nvPr/>
          </p:nvSpPr>
          <p:spPr>
            <a:xfrm>
              <a:off x="3053603" y="6075636"/>
              <a:ext cx="609805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sng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LORA" pitchFamily="2" charset="0"/>
                  <a:ea typeface="+mn-ea"/>
                  <a:cs typeface="Segoe UI" panose="020B0502040204020203" pitchFamily="34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www.slideegg.com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LORA" pitchFamily="2" charset="0"/>
                <a:ea typeface="+mn-ea"/>
                <a:cs typeface="Segoe UI" panose="020B0502040204020203" pitchFamily="34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5D6C6BD-F4B0-FF57-D1CC-69C3E8B0835D}"/>
                </a:ext>
              </a:extLst>
            </p:cNvPr>
            <p:cNvGrpSpPr/>
            <p:nvPr/>
          </p:nvGrpSpPr>
          <p:grpSpPr>
            <a:xfrm>
              <a:off x="1659925" y="1576395"/>
              <a:ext cx="8872151" cy="3560070"/>
              <a:chOff x="1659925" y="1622451"/>
              <a:chExt cx="8872151" cy="3560070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A022012-F0A4-EAD0-5433-F3D20941C3F8}"/>
                  </a:ext>
                </a:extLst>
              </p:cNvPr>
              <p:cNvSpPr txBox="1"/>
              <p:nvPr/>
            </p:nvSpPr>
            <p:spPr>
              <a:xfrm>
                <a:off x="1659925" y="1622451"/>
                <a:ext cx="8872151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LORA" pitchFamily="2" charset="0"/>
                    <a:ea typeface="+mn-ea"/>
                    <a:cs typeface="Segoe UI" panose="020B0502040204020203" pitchFamily="34" charset="0"/>
                  </a:rPr>
                  <a:t>Thank You!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LORA" pitchFamily="2" charset="0"/>
                    <a:ea typeface="+mn-ea"/>
                    <a:cs typeface="Segoe UI" panose="020B0502040204020203" pitchFamily="34" charset="0"/>
                  </a:rPr>
                  <a:t>We respect your valuable time with SlideEgg!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LORA" pitchFamily="2" charset="0"/>
                    <a:ea typeface="+mn-ea"/>
                    <a:cs typeface="Segoe UI" panose="020B0502040204020203" pitchFamily="34" charset="0"/>
                  </a:rPr>
                  <a:t>If you have any questions, please reach us</a:t>
                </a:r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B59C85C9-F63B-E7AD-66C9-0248A7089251}"/>
                  </a:ext>
                </a:extLst>
              </p:cNvPr>
              <p:cNvGrpSpPr/>
              <p:nvPr/>
            </p:nvGrpSpPr>
            <p:grpSpPr>
              <a:xfrm>
                <a:off x="4889500" y="3372853"/>
                <a:ext cx="2878228" cy="444235"/>
                <a:chOff x="3889500" y="3338261"/>
                <a:chExt cx="4767228" cy="735789"/>
              </a:xfrm>
            </p:grpSpPr>
            <p:pic>
              <p:nvPicPr>
                <p:cNvPr id="8" name="Picture 4" descr="Facebook icon circle Logo PNG Vector (EPS) Free Download">
                  <a:hlinkClick r:id="rId3"/>
                  <a:extLst>
                    <a:ext uri="{FF2B5EF4-FFF2-40B4-BE49-F238E27FC236}">
                      <a16:creationId xmlns:a16="http://schemas.microsoft.com/office/drawing/2014/main" id="{5C3C7234-909E-D7A5-E600-6E4916658C5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89500" y="3338261"/>
                  <a:ext cx="730592" cy="73059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" name="Picture 6" descr="Instagram Logo Icon Png #96303 - Free Icons Library">
                  <a:hlinkClick r:id="rId5"/>
                  <a:extLst>
                    <a:ext uri="{FF2B5EF4-FFF2-40B4-BE49-F238E27FC236}">
                      <a16:creationId xmlns:a16="http://schemas.microsoft.com/office/drawing/2014/main" id="{568D218A-52FD-1CD7-0245-AA6DCEFA6CC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40970" y="3338261"/>
                  <a:ext cx="730592" cy="72118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" name="Picture 8" descr="Youtube PNG images free download">
                  <a:hlinkClick r:id="rId7"/>
                  <a:extLst>
                    <a:ext uri="{FF2B5EF4-FFF2-40B4-BE49-F238E27FC236}">
                      <a16:creationId xmlns:a16="http://schemas.microsoft.com/office/drawing/2014/main" id="{23E026E1-BA9A-5E81-4902-5C91A779D1A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18313" y="3352865"/>
                  <a:ext cx="1019843" cy="72118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" name="Picture 10" descr="Download Twitter Logo Png Transparent Background - Logo Twitter Png PNG  Image with No Background - PNGkey.com">
                  <a:hlinkClick r:id="rId9"/>
                  <a:extLst>
                    <a:ext uri="{FF2B5EF4-FFF2-40B4-BE49-F238E27FC236}">
                      <a16:creationId xmlns:a16="http://schemas.microsoft.com/office/drawing/2014/main" id="{5203BCB7-88E4-37C6-A0A4-8EBF6C4C05A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87856" y="3352866"/>
                  <a:ext cx="715989" cy="7159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" name="Picture 12" descr="LinkedIn Logo – Free PNG format download (2022)">
                  <a:hlinkClick r:id="rId11"/>
                  <a:extLst>
                    <a:ext uri="{FF2B5EF4-FFF2-40B4-BE49-F238E27FC236}">
                      <a16:creationId xmlns:a16="http://schemas.microsoft.com/office/drawing/2014/main" id="{0A229943-033E-CDA0-BDDA-4C18F914351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363296" y="3344440"/>
                  <a:ext cx="1293432" cy="72755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6A21404-BC86-0C37-62CB-41EB47CA8CA6}"/>
                  </a:ext>
                </a:extLst>
              </p:cNvPr>
              <p:cNvSpPr/>
              <p:nvPr/>
            </p:nvSpPr>
            <p:spPr>
              <a:xfrm>
                <a:off x="2668859" y="4659301"/>
                <a:ext cx="685428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LORA" pitchFamily="2" charset="0"/>
                    <a:ea typeface="+mn-ea"/>
                    <a:cs typeface="Segoe UI" panose="020B0502040204020203" pitchFamily="34" charset="0"/>
                  </a:rPr>
                  <a:t>CREDIT: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LORA" pitchFamily="2" charset="0"/>
                    <a:ea typeface="+mn-ea"/>
                    <a:cs typeface="Segoe UI" panose="020B0502040204020203" pitchFamily="34" charset="0"/>
                  </a:rPr>
                  <a:t> SlideEgg created this PowerPoint template.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LORA" pitchFamily="2" charset="0"/>
                    <a:ea typeface="+mn-ea"/>
                    <a:cs typeface="Segoe UI" panose="020B0502040204020203" pitchFamily="34" charset="0"/>
                  </a:rPr>
                  <a:t>Let this slide be kept for attribution.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A4B43F0-6627-186C-D543-EF34235C1E9E}"/>
                  </a:ext>
                </a:extLst>
              </p:cNvPr>
              <p:cNvSpPr/>
              <p:nvPr/>
            </p:nvSpPr>
            <p:spPr>
              <a:xfrm>
                <a:off x="2668859" y="4098910"/>
                <a:ext cx="685428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LORA" pitchFamily="2" charset="0"/>
                    <a:ea typeface="+mn-ea"/>
                    <a:cs typeface="Segoe UI" panose="020B0502040204020203" pitchFamily="34" charset="0"/>
                  </a:rPr>
                  <a:t>Do you have a design request, please visit our </a:t>
                </a:r>
                <a:r>
                  <a:rPr kumimoji="0" lang="en-US" sz="1800" b="1" i="0" u="sng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LORA" pitchFamily="2" charset="0"/>
                    <a:ea typeface="+mn-ea"/>
                    <a:cs typeface="Segoe UI" panose="020B0502040204020203" pitchFamily="34" charset="0"/>
                    <a:hlinkClick r:id="rId13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redesign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LORA" pitchFamily="2" charset="0"/>
                    <a:ea typeface="+mn-ea"/>
                    <a:cs typeface="Segoe UI" panose="020B0502040204020203" pitchFamily="34" charset="0"/>
                  </a:rPr>
                  <a:t> page.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76151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DAECCA39-8C87-7B93-5923-BB79F0F48A17}"/>
              </a:ext>
            </a:extLst>
          </p:cNvPr>
          <p:cNvGrpSpPr/>
          <p:nvPr/>
        </p:nvGrpSpPr>
        <p:grpSpPr>
          <a:xfrm>
            <a:off x="1861997" y="1693870"/>
            <a:ext cx="8468008" cy="4405636"/>
            <a:chOff x="1657225" y="1686927"/>
            <a:chExt cx="8877551" cy="461870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4556C3A-C277-5A72-966F-06DAAF72EAC4}"/>
                </a:ext>
              </a:extLst>
            </p:cNvPr>
            <p:cNvGrpSpPr/>
            <p:nvPr/>
          </p:nvGrpSpPr>
          <p:grpSpPr>
            <a:xfrm>
              <a:off x="1657225" y="1686927"/>
              <a:ext cx="8877551" cy="4618708"/>
              <a:chOff x="1962743" y="1218525"/>
              <a:chExt cx="8253699" cy="4424254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D7B8681F-772B-F20B-E9B7-5394B829F675}"/>
                  </a:ext>
                </a:extLst>
              </p:cNvPr>
              <p:cNvSpPr/>
              <p:nvPr/>
            </p:nvSpPr>
            <p:spPr>
              <a:xfrm>
                <a:off x="1962743" y="1218525"/>
                <a:ext cx="3908355" cy="869317"/>
              </a:xfrm>
              <a:custGeom>
                <a:avLst/>
                <a:gdLst>
                  <a:gd name="connsiteX0" fmla="*/ 3597261 w 3908355"/>
                  <a:gd name="connsiteY0" fmla="*/ 869207 h 869317"/>
                  <a:gd name="connsiteX1" fmla="*/ 53060 w 3908355"/>
                  <a:gd name="connsiteY1" fmla="*/ 869207 h 869317"/>
                  <a:gd name="connsiteX2" fmla="*/ 2818 w 3908355"/>
                  <a:gd name="connsiteY2" fmla="*/ 817024 h 869317"/>
                  <a:gd name="connsiteX3" fmla="*/ 11743 w 3908355"/>
                  <a:gd name="connsiteY3" fmla="*/ 789052 h 869317"/>
                  <a:gd name="connsiteX4" fmla="*/ 232791 w 3908355"/>
                  <a:gd name="connsiteY4" fmla="*/ 463471 h 869317"/>
                  <a:gd name="connsiteX5" fmla="*/ 232791 w 3908355"/>
                  <a:gd name="connsiteY5" fmla="*/ 405627 h 869317"/>
                  <a:gd name="connsiteX6" fmla="*/ 8851 w 3908355"/>
                  <a:gd name="connsiteY6" fmla="*/ 80047 h 869317"/>
                  <a:gd name="connsiteX7" fmla="*/ 22196 w 3908355"/>
                  <a:gd name="connsiteY7" fmla="*/ 8816 h 869317"/>
                  <a:gd name="connsiteX8" fmla="*/ 50168 w 3908355"/>
                  <a:gd name="connsiteY8" fmla="*/ -108 h 869317"/>
                  <a:gd name="connsiteX9" fmla="*/ 3594369 w 3908355"/>
                  <a:gd name="connsiteY9" fmla="*/ -108 h 869317"/>
                  <a:gd name="connsiteX10" fmla="*/ 3635686 w 3908355"/>
                  <a:gd name="connsiteY10" fmla="*/ 22203 h 869317"/>
                  <a:gd name="connsiteX11" fmla="*/ 3899291 w 3908355"/>
                  <a:gd name="connsiteY11" fmla="*/ 405627 h 869317"/>
                  <a:gd name="connsiteX12" fmla="*/ 3899291 w 3908355"/>
                  <a:gd name="connsiteY12" fmla="*/ 463471 h 869317"/>
                  <a:gd name="connsiteX13" fmla="*/ 3639405 w 3908355"/>
                  <a:gd name="connsiteY13" fmla="*/ 847722 h 869317"/>
                  <a:gd name="connsiteX14" fmla="*/ 3597261 w 3908355"/>
                  <a:gd name="connsiteY14" fmla="*/ 869207 h 869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908355" h="869317">
                    <a:moveTo>
                      <a:pt x="3597261" y="869207"/>
                    </a:moveTo>
                    <a:lnTo>
                      <a:pt x="53060" y="869207"/>
                    </a:lnTo>
                    <a:cubicBezTo>
                      <a:pt x="24758" y="868670"/>
                      <a:pt x="2281" y="845326"/>
                      <a:pt x="2818" y="817024"/>
                    </a:cubicBezTo>
                    <a:cubicBezTo>
                      <a:pt x="2984" y="807025"/>
                      <a:pt x="6083" y="797315"/>
                      <a:pt x="11743" y="789052"/>
                    </a:cubicBezTo>
                    <a:lnTo>
                      <a:pt x="232791" y="463471"/>
                    </a:lnTo>
                    <a:cubicBezTo>
                      <a:pt x="244732" y="446035"/>
                      <a:pt x="244732" y="423063"/>
                      <a:pt x="232791" y="405627"/>
                    </a:cubicBezTo>
                    <a:lnTo>
                      <a:pt x="8851" y="80047"/>
                    </a:lnTo>
                    <a:cubicBezTo>
                      <a:pt x="-7139" y="56703"/>
                      <a:pt x="-1148" y="24806"/>
                      <a:pt x="22196" y="8816"/>
                    </a:cubicBezTo>
                    <a:cubicBezTo>
                      <a:pt x="30460" y="3197"/>
                      <a:pt x="40169" y="98"/>
                      <a:pt x="50168" y="-108"/>
                    </a:cubicBezTo>
                    <a:lnTo>
                      <a:pt x="3594369" y="-108"/>
                    </a:lnTo>
                    <a:cubicBezTo>
                      <a:pt x="3610937" y="139"/>
                      <a:pt x="3626390" y="8486"/>
                      <a:pt x="3635686" y="22203"/>
                    </a:cubicBezTo>
                    <a:lnTo>
                      <a:pt x="3899291" y="405627"/>
                    </a:lnTo>
                    <a:cubicBezTo>
                      <a:pt x="3911232" y="423063"/>
                      <a:pt x="3911232" y="446035"/>
                      <a:pt x="3899291" y="463471"/>
                    </a:cubicBezTo>
                    <a:lnTo>
                      <a:pt x="3639405" y="847722"/>
                    </a:lnTo>
                    <a:cubicBezTo>
                      <a:pt x="3629695" y="861315"/>
                      <a:pt x="3613953" y="869331"/>
                      <a:pt x="3597261" y="8692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129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/>
              </a:p>
            </p:txBody>
          </p:sp>
          <p:sp>
            <p:nvSpPr>
              <p:cNvPr id="11" name="TextBox 4">
                <a:extLst>
                  <a:ext uri="{FF2B5EF4-FFF2-40B4-BE49-F238E27FC236}">
                    <a16:creationId xmlns:a16="http://schemas.microsoft.com/office/drawing/2014/main" id="{04AE1F15-C5E3-1EF6-110E-4C4F463C4761}"/>
                  </a:ext>
                </a:extLst>
              </p:cNvPr>
              <p:cNvSpPr txBox="1"/>
              <p:nvPr/>
            </p:nvSpPr>
            <p:spPr>
              <a:xfrm>
                <a:off x="3518935" y="1458520"/>
                <a:ext cx="795969" cy="353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b="1" spc="212" baseline="0" dirty="0">
                    <a:ln/>
                    <a:solidFill>
                      <a:srgbClr val="FFFFFF"/>
                    </a:solidFill>
                    <a:latin typeface="Lora" pitchFamily="2" charset="0"/>
                    <a:cs typeface="Arial"/>
                    <a:sym typeface="Arial"/>
                    <a:rtl val="0"/>
                  </a:rPr>
                  <a:t>NOW</a:t>
                </a:r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B196ABB4-EF2D-C85F-B628-A18DE2FE3295}"/>
                  </a:ext>
                </a:extLst>
              </p:cNvPr>
              <p:cNvSpPr/>
              <p:nvPr/>
            </p:nvSpPr>
            <p:spPr>
              <a:xfrm>
                <a:off x="2232003" y="2499360"/>
                <a:ext cx="3358272" cy="773459"/>
              </a:xfrm>
              <a:custGeom>
                <a:avLst/>
                <a:gdLst>
                  <a:gd name="connsiteX0" fmla="*/ 3290099 w 3358272"/>
                  <a:gd name="connsiteY0" fmla="*/ 0 h 773459"/>
                  <a:gd name="connsiteX1" fmla="*/ 3358273 w 3358272"/>
                  <a:gd name="connsiteY1" fmla="*/ 0 h 773459"/>
                  <a:gd name="connsiteX2" fmla="*/ 3358273 w 3358272"/>
                  <a:gd name="connsiteY2" fmla="*/ 773460 h 773459"/>
                  <a:gd name="connsiteX3" fmla="*/ 3290099 w 3358272"/>
                  <a:gd name="connsiteY3" fmla="*/ 773460 h 773459"/>
                  <a:gd name="connsiteX4" fmla="*/ 68174 w 3358272"/>
                  <a:gd name="connsiteY4" fmla="*/ 773460 h 773459"/>
                  <a:gd name="connsiteX5" fmla="*/ 0 w 3358272"/>
                  <a:gd name="connsiteY5" fmla="*/ 773460 h 773459"/>
                  <a:gd name="connsiteX6" fmla="*/ 0 w 3358272"/>
                  <a:gd name="connsiteY6" fmla="*/ 0 h 773459"/>
                  <a:gd name="connsiteX7" fmla="*/ 68174 w 3358272"/>
                  <a:gd name="connsiteY7" fmla="*/ 0 h 773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358272" h="773459">
                    <a:moveTo>
                      <a:pt x="3290099" y="0"/>
                    </a:moveTo>
                    <a:cubicBezTo>
                      <a:pt x="3327750" y="0"/>
                      <a:pt x="3358273" y="0"/>
                      <a:pt x="3358273" y="0"/>
                    </a:cubicBezTo>
                    <a:lnTo>
                      <a:pt x="3358273" y="773460"/>
                    </a:lnTo>
                    <a:cubicBezTo>
                      <a:pt x="3358273" y="773460"/>
                      <a:pt x="3327750" y="773460"/>
                      <a:pt x="3290099" y="773460"/>
                    </a:cubicBezTo>
                    <a:lnTo>
                      <a:pt x="68174" y="773460"/>
                    </a:lnTo>
                    <a:cubicBezTo>
                      <a:pt x="30522" y="773460"/>
                      <a:pt x="0" y="773460"/>
                      <a:pt x="0" y="773460"/>
                    </a:cubicBezTo>
                    <a:lnTo>
                      <a:pt x="0" y="0"/>
                    </a:lnTo>
                    <a:cubicBezTo>
                      <a:pt x="0" y="0"/>
                      <a:pt x="30522" y="0"/>
                      <a:pt x="68174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4129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7924CABE-4766-9EF0-E01F-340D584CF632}"/>
                  </a:ext>
                </a:extLst>
              </p:cNvPr>
              <p:cNvSpPr/>
              <p:nvPr/>
            </p:nvSpPr>
            <p:spPr>
              <a:xfrm>
                <a:off x="2385289" y="2382019"/>
                <a:ext cx="350164" cy="228897"/>
              </a:xfrm>
              <a:custGeom>
                <a:avLst/>
                <a:gdLst>
                  <a:gd name="connsiteX0" fmla="*/ 0 w 274760"/>
                  <a:gd name="connsiteY0" fmla="*/ 0 h 228897"/>
                  <a:gd name="connsiteX1" fmla="*/ 274760 w 274760"/>
                  <a:gd name="connsiteY1" fmla="*/ 0 h 228897"/>
                  <a:gd name="connsiteX2" fmla="*/ 274760 w 274760"/>
                  <a:gd name="connsiteY2" fmla="*/ 228898 h 228897"/>
                  <a:gd name="connsiteX3" fmla="*/ 0 w 274760"/>
                  <a:gd name="connsiteY3" fmla="*/ 228898 h 228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4760" h="228897">
                    <a:moveTo>
                      <a:pt x="0" y="0"/>
                    </a:moveTo>
                    <a:lnTo>
                      <a:pt x="274760" y="0"/>
                    </a:lnTo>
                    <a:lnTo>
                      <a:pt x="274760" y="228898"/>
                    </a:lnTo>
                    <a:lnTo>
                      <a:pt x="0" y="228898"/>
                    </a:lnTo>
                    <a:close/>
                  </a:path>
                </a:pathLst>
              </a:custGeom>
              <a:solidFill>
                <a:schemeClr val="accent2"/>
              </a:solidFill>
              <a:ln w="4129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b="1" dirty="0">
                    <a:solidFill>
                      <a:schemeClr val="bg1"/>
                    </a:solidFill>
                    <a:latin typeface="Lora" pitchFamily="2" charset="0"/>
                  </a:rPr>
                  <a:t>01</a:t>
                </a: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8016EE44-A206-861B-D747-CC914941F358}"/>
                  </a:ext>
                </a:extLst>
              </p:cNvPr>
              <p:cNvSpPr/>
              <p:nvPr/>
            </p:nvSpPr>
            <p:spPr>
              <a:xfrm>
                <a:off x="2232003" y="3684340"/>
                <a:ext cx="3358272" cy="773459"/>
              </a:xfrm>
              <a:custGeom>
                <a:avLst/>
                <a:gdLst>
                  <a:gd name="connsiteX0" fmla="*/ 3290099 w 3358272"/>
                  <a:gd name="connsiteY0" fmla="*/ 0 h 773459"/>
                  <a:gd name="connsiteX1" fmla="*/ 3358273 w 3358272"/>
                  <a:gd name="connsiteY1" fmla="*/ 0 h 773459"/>
                  <a:gd name="connsiteX2" fmla="*/ 3358273 w 3358272"/>
                  <a:gd name="connsiteY2" fmla="*/ 773460 h 773459"/>
                  <a:gd name="connsiteX3" fmla="*/ 3290099 w 3358272"/>
                  <a:gd name="connsiteY3" fmla="*/ 773460 h 773459"/>
                  <a:gd name="connsiteX4" fmla="*/ 68174 w 3358272"/>
                  <a:gd name="connsiteY4" fmla="*/ 773460 h 773459"/>
                  <a:gd name="connsiteX5" fmla="*/ 0 w 3358272"/>
                  <a:gd name="connsiteY5" fmla="*/ 773460 h 773459"/>
                  <a:gd name="connsiteX6" fmla="*/ 0 w 3358272"/>
                  <a:gd name="connsiteY6" fmla="*/ 0 h 773459"/>
                  <a:gd name="connsiteX7" fmla="*/ 68174 w 3358272"/>
                  <a:gd name="connsiteY7" fmla="*/ 0 h 773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358272" h="773459">
                    <a:moveTo>
                      <a:pt x="3290099" y="0"/>
                    </a:moveTo>
                    <a:cubicBezTo>
                      <a:pt x="3327750" y="0"/>
                      <a:pt x="3358273" y="0"/>
                      <a:pt x="3358273" y="0"/>
                    </a:cubicBezTo>
                    <a:lnTo>
                      <a:pt x="3358273" y="773460"/>
                    </a:lnTo>
                    <a:cubicBezTo>
                      <a:pt x="3358273" y="773460"/>
                      <a:pt x="3327750" y="773460"/>
                      <a:pt x="3290099" y="773460"/>
                    </a:cubicBezTo>
                    <a:lnTo>
                      <a:pt x="68174" y="773460"/>
                    </a:lnTo>
                    <a:cubicBezTo>
                      <a:pt x="30522" y="773460"/>
                      <a:pt x="0" y="773460"/>
                      <a:pt x="0" y="773460"/>
                    </a:cubicBezTo>
                    <a:lnTo>
                      <a:pt x="0" y="0"/>
                    </a:lnTo>
                    <a:cubicBezTo>
                      <a:pt x="0" y="0"/>
                      <a:pt x="30522" y="0"/>
                      <a:pt x="68174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4129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3106C79D-BDF1-9F1E-342B-70F5976CB72F}"/>
                  </a:ext>
                </a:extLst>
              </p:cNvPr>
              <p:cNvSpPr/>
              <p:nvPr/>
            </p:nvSpPr>
            <p:spPr>
              <a:xfrm>
                <a:off x="2385289" y="3569891"/>
                <a:ext cx="350164" cy="228897"/>
              </a:xfrm>
              <a:custGeom>
                <a:avLst/>
                <a:gdLst>
                  <a:gd name="connsiteX0" fmla="*/ 0 w 274760"/>
                  <a:gd name="connsiteY0" fmla="*/ 0 h 228897"/>
                  <a:gd name="connsiteX1" fmla="*/ 274760 w 274760"/>
                  <a:gd name="connsiteY1" fmla="*/ 0 h 228897"/>
                  <a:gd name="connsiteX2" fmla="*/ 274760 w 274760"/>
                  <a:gd name="connsiteY2" fmla="*/ 228898 h 228897"/>
                  <a:gd name="connsiteX3" fmla="*/ 0 w 274760"/>
                  <a:gd name="connsiteY3" fmla="*/ 228898 h 228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4760" h="228897">
                    <a:moveTo>
                      <a:pt x="0" y="0"/>
                    </a:moveTo>
                    <a:lnTo>
                      <a:pt x="274760" y="0"/>
                    </a:lnTo>
                    <a:lnTo>
                      <a:pt x="274760" y="228898"/>
                    </a:lnTo>
                    <a:lnTo>
                      <a:pt x="0" y="228898"/>
                    </a:lnTo>
                    <a:close/>
                  </a:path>
                </a:pathLst>
              </a:custGeom>
              <a:solidFill>
                <a:schemeClr val="accent2"/>
              </a:solidFill>
              <a:ln w="4129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b="1" dirty="0">
                    <a:solidFill>
                      <a:schemeClr val="bg1"/>
                    </a:solidFill>
                    <a:latin typeface="Lora" pitchFamily="2" charset="0"/>
                  </a:rPr>
                  <a:t>02</a:t>
                </a:r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5427E5BA-7B98-B1AA-87AA-1D7E6524CE74}"/>
                  </a:ext>
                </a:extLst>
              </p:cNvPr>
              <p:cNvSpPr/>
              <p:nvPr/>
            </p:nvSpPr>
            <p:spPr>
              <a:xfrm>
                <a:off x="2232003" y="4869320"/>
                <a:ext cx="3358272" cy="773459"/>
              </a:xfrm>
              <a:custGeom>
                <a:avLst/>
                <a:gdLst>
                  <a:gd name="connsiteX0" fmla="*/ 3290099 w 3358272"/>
                  <a:gd name="connsiteY0" fmla="*/ 0 h 773459"/>
                  <a:gd name="connsiteX1" fmla="*/ 3358273 w 3358272"/>
                  <a:gd name="connsiteY1" fmla="*/ 0 h 773459"/>
                  <a:gd name="connsiteX2" fmla="*/ 3358273 w 3358272"/>
                  <a:gd name="connsiteY2" fmla="*/ 773460 h 773459"/>
                  <a:gd name="connsiteX3" fmla="*/ 3290099 w 3358272"/>
                  <a:gd name="connsiteY3" fmla="*/ 773460 h 773459"/>
                  <a:gd name="connsiteX4" fmla="*/ 68174 w 3358272"/>
                  <a:gd name="connsiteY4" fmla="*/ 773460 h 773459"/>
                  <a:gd name="connsiteX5" fmla="*/ 0 w 3358272"/>
                  <a:gd name="connsiteY5" fmla="*/ 773460 h 773459"/>
                  <a:gd name="connsiteX6" fmla="*/ 0 w 3358272"/>
                  <a:gd name="connsiteY6" fmla="*/ 0 h 773459"/>
                  <a:gd name="connsiteX7" fmla="*/ 68174 w 3358272"/>
                  <a:gd name="connsiteY7" fmla="*/ 0 h 773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358272" h="773459">
                    <a:moveTo>
                      <a:pt x="3290099" y="0"/>
                    </a:moveTo>
                    <a:cubicBezTo>
                      <a:pt x="3327750" y="0"/>
                      <a:pt x="3358273" y="0"/>
                      <a:pt x="3358273" y="0"/>
                    </a:cubicBezTo>
                    <a:lnTo>
                      <a:pt x="3358273" y="773460"/>
                    </a:lnTo>
                    <a:cubicBezTo>
                      <a:pt x="3358273" y="773460"/>
                      <a:pt x="3327750" y="773460"/>
                      <a:pt x="3290099" y="773460"/>
                    </a:cubicBezTo>
                    <a:lnTo>
                      <a:pt x="68174" y="773460"/>
                    </a:lnTo>
                    <a:cubicBezTo>
                      <a:pt x="30522" y="773460"/>
                      <a:pt x="0" y="773460"/>
                      <a:pt x="0" y="773460"/>
                    </a:cubicBezTo>
                    <a:lnTo>
                      <a:pt x="0" y="0"/>
                    </a:lnTo>
                    <a:cubicBezTo>
                      <a:pt x="0" y="0"/>
                      <a:pt x="30522" y="0"/>
                      <a:pt x="68174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4129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32B30A1C-325E-A64C-0DE6-0297C83EAAC8}"/>
                  </a:ext>
                </a:extLst>
              </p:cNvPr>
              <p:cNvSpPr/>
              <p:nvPr/>
            </p:nvSpPr>
            <p:spPr>
              <a:xfrm>
                <a:off x="2385289" y="4758177"/>
                <a:ext cx="350164" cy="228897"/>
              </a:xfrm>
              <a:custGeom>
                <a:avLst/>
                <a:gdLst>
                  <a:gd name="connsiteX0" fmla="*/ 0 w 274760"/>
                  <a:gd name="connsiteY0" fmla="*/ 0 h 228897"/>
                  <a:gd name="connsiteX1" fmla="*/ 274760 w 274760"/>
                  <a:gd name="connsiteY1" fmla="*/ 0 h 228897"/>
                  <a:gd name="connsiteX2" fmla="*/ 274760 w 274760"/>
                  <a:gd name="connsiteY2" fmla="*/ 228898 h 228897"/>
                  <a:gd name="connsiteX3" fmla="*/ 0 w 274760"/>
                  <a:gd name="connsiteY3" fmla="*/ 228898 h 228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4760" h="228897">
                    <a:moveTo>
                      <a:pt x="0" y="0"/>
                    </a:moveTo>
                    <a:lnTo>
                      <a:pt x="274760" y="0"/>
                    </a:lnTo>
                    <a:lnTo>
                      <a:pt x="274760" y="228898"/>
                    </a:lnTo>
                    <a:lnTo>
                      <a:pt x="0" y="228898"/>
                    </a:lnTo>
                    <a:close/>
                  </a:path>
                </a:pathLst>
              </a:custGeom>
              <a:solidFill>
                <a:schemeClr val="accent2"/>
              </a:solidFill>
              <a:ln w="4129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b="1" dirty="0">
                    <a:solidFill>
                      <a:schemeClr val="bg1"/>
                    </a:solidFill>
                    <a:latin typeface="Lora" pitchFamily="2" charset="0"/>
                  </a:rPr>
                  <a:t>03</a:t>
                </a:r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980F91C-237A-C8E5-8CD9-0A5CFCF06A66}"/>
                  </a:ext>
                </a:extLst>
              </p:cNvPr>
              <p:cNvSpPr/>
              <p:nvPr/>
            </p:nvSpPr>
            <p:spPr>
              <a:xfrm>
                <a:off x="6308500" y="1218525"/>
                <a:ext cx="3907942" cy="869317"/>
              </a:xfrm>
              <a:custGeom>
                <a:avLst/>
                <a:gdLst>
                  <a:gd name="connsiteX0" fmla="*/ 3594369 w 3907942"/>
                  <a:gd name="connsiteY0" fmla="*/ 869207 h 869317"/>
                  <a:gd name="connsiteX1" fmla="*/ 50168 w 3907942"/>
                  <a:gd name="connsiteY1" fmla="*/ 869207 h 869317"/>
                  <a:gd name="connsiteX2" fmla="*/ -73 w 3907942"/>
                  <a:gd name="connsiteY2" fmla="*/ 817024 h 869317"/>
                  <a:gd name="connsiteX3" fmla="*/ 8851 w 3907942"/>
                  <a:gd name="connsiteY3" fmla="*/ 789052 h 869317"/>
                  <a:gd name="connsiteX4" fmla="*/ 232378 w 3907942"/>
                  <a:gd name="connsiteY4" fmla="*/ 463471 h 869317"/>
                  <a:gd name="connsiteX5" fmla="*/ 232378 w 3907942"/>
                  <a:gd name="connsiteY5" fmla="*/ 405627 h 869317"/>
                  <a:gd name="connsiteX6" fmla="*/ 8851 w 3907942"/>
                  <a:gd name="connsiteY6" fmla="*/ 80047 h 869317"/>
                  <a:gd name="connsiteX7" fmla="*/ 22196 w 3907942"/>
                  <a:gd name="connsiteY7" fmla="*/ 8816 h 869317"/>
                  <a:gd name="connsiteX8" fmla="*/ 50168 w 3907942"/>
                  <a:gd name="connsiteY8" fmla="*/ -108 h 869317"/>
                  <a:gd name="connsiteX9" fmla="*/ 3594369 w 3907942"/>
                  <a:gd name="connsiteY9" fmla="*/ -108 h 869317"/>
                  <a:gd name="connsiteX10" fmla="*/ 3635687 w 3907942"/>
                  <a:gd name="connsiteY10" fmla="*/ 22203 h 869317"/>
                  <a:gd name="connsiteX11" fmla="*/ 3898878 w 3907942"/>
                  <a:gd name="connsiteY11" fmla="*/ 405627 h 869317"/>
                  <a:gd name="connsiteX12" fmla="*/ 3898878 w 3907942"/>
                  <a:gd name="connsiteY12" fmla="*/ 463471 h 869317"/>
                  <a:gd name="connsiteX13" fmla="*/ 3636926 w 3907942"/>
                  <a:gd name="connsiteY13" fmla="*/ 847722 h 869317"/>
                  <a:gd name="connsiteX14" fmla="*/ 3594369 w 3907942"/>
                  <a:gd name="connsiteY14" fmla="*/ 869207 h 869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907942" h="869317">
                    <a:moveTo>
                      <a:pt x="3594369" y="869207"/>
                    </a:moveTo>
                    <a:lnTo>
                      <a:pt x="50168" y="869207"/>
                    </a:lnTo>
                    <a:cubicBezTo>
                      <a:pt x="21866" y="868670"/>
                      <a:pt x="-611" y="845326"/>
                      <a:pt x="-73" y="817024"/>
                    </a:cubicBezTo>
                    <a:cubicBezTo>
                      <a:pt x="92" y="807025"/>
                      <a:pt x="3190" y="797315"/>
                      <a:pt x="8851" y="789052"/>
                    </a:cubicBezTo>
                    <a:lnTo>
                      <a:pt x="232378" y="463471"/>
                    </a:lnTo>
                    <a:cubicBezTo>
                      <a:pt x="244318" y="446035"/>
                      <a:pt x="244318" y="423063"/>
                      <a:pt x="232378" y="405627"/>
                    </a:cubicBezTo>
                    <a:lnTo>
                      <a:pt x="8851" y="80047"/>
                    </a:lnTo>
                    <a:cubicBezTo>
                      <a:pt x="-7139" y="56703"/>
                      <a:pt x="-1148" y="24806"/>
                      <a:pt x="22196" y="8816"/>
                    </a:cubicBezTo>
                    <a:cubicBezTo>
                      <a:pt x="30460" y="3197"/>
                      <a:pt x="40170" y="98"/>
                      <a:pt x="50168" y="-108"/>
                    </a:cubicBezTo>
                    <a:lnTo>
                      <a:pt x="3594369" y="-108"/>
                    </a:lnTo>
                    <a:cubicBezTo>
                      <a:pt x="3610938" y="222"/>
                      <a:pt x="3626348" y="8527"/>
                      <a:pt x="3635687" y="22203"/>
                    </a:cubicBezTo>
                    <a:lnTo>
                      <a:pt x="3898878" y="405627"/>
                    </a:lnTo>
                    <a:cubicBezTo>
                      <a:pt x="3910819" y="423063"/>
                      <a:pt x="3910819" y="446035"/>
                      <a:pt x="3898878" y="463471"/>
                    </a:cubicBezTo>
                    <a:lnTo>
                      <a:pt x="3636926" y="847722"/>
                    </a:lnTo>
                    <a:cubicBezTo>
                      <a:pt x="3627051" y="861357"/>
                      <a:pt x="3611185" y="869331"/>
                      <a:pt x="3594369" y="869207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4129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dirty="0"/>
              </a:p>
            </p:txBody>
          </p:sp>
          <p:sp>
            <p:nvSpPr>
              <p:cNvPr id="19" name="TextBox 63">
                <a:extLst>
                  <a:ext uri="{FF2B5EF4-FFF2-40B4-BE49-F238E27FC236}">
                    <a16:creationId xmlns:a16="http://schemas.microsoft.com/office/drawing/2014/main" id="{173A4B4F-26B1-2ED5-2472-D8DFE35DF004}"/>
                  </a:ext>
                </a:extLst>
              </p:cNvPr>
              <p:cNvSpPr txBox="1"/>
              <p:nvPr/>
            </p:nvSpPr>
            <p:spPr>
              <a:xfrm>
                <a:off x="7666358" y="1458520"/>
                <a:ext cx="1192224" cy="353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b="1" spc="212" baseline="0" dirty="0">
                    <a:ln/>
                    <a:solidFill>
                      <a:srgbClr val="FFFFFF"/>
                    </a:solidFill>
                    <a:latin typeface="Lora" pitchFamily="2" charset="0"/>
                    <a:cs typeface="Arial"/>
                    <a:sym typeface="Arial"/>
                    <a:rtl val="0"/>
                  </a:rPr>
                  <a:t>FUTURE</a:t>
                </a:r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C4C2F13C-B2E5-AB35-8E8A-5347F43FB038}"/>
                  </a:ext>
                </a:extLst>
              </p:cNvPr>
              <p:cNvSpPr/>
              <p:nvPr/>
            </p:nvSpPr>
            <p:spPr>
              <a:xfrm>
                <a:off x="6601725" y="2499360"/>
                <a:ext cx="3358272" cy="773459"/>
              </a:xfrm>
              <a:custGeom>
                <a:avLst/>
                <a:gdLst>
                  <a:gd name="connsiteX0" fmla="*/ 3290099 w 3358272"/>
                  <a:gd name="connsiteY0" fmla="*/ 0 h 773459"/>
                  <a:gd name="connsiteX1" fmla="*/ 3358272 w 3358272"/>
                  <a:gd name="connsiteY1" fmla="*/ 0 h 773459"/>
                  <a:gd name="connsiteX2" fmla="*/ 3358272 w 3358272"/>
                  <a:gd name="connsiteY2" fmla="*/ 773460 h 773459"/>
                  <a:gd name="connsiteX3" fmla="*/ 3290099 w 3358272"/>
                  <a:gd name="connsiteY3" fmla="*/ 773460 h 773459"/>
                  <a:gd name="connsiteX4" fmla="*/ 68173 w 3358272"/>
                  <a:gd name="connsiteY4" fmla="*/ 773460 h 773459"/>
                  <a:gd name="connsiteX5" fmla="*/ 0 w 3358272"/>
                  <a:gd name="connsiteY5" fmla="*/ 773460 h 773459"/>
                  <a:gd name="connsiteX6" fmla="*/ 0 w 3358272"/>
                  <a:gd name="connsiteY6" fmla="*/ 0 h 773459"/>
                  <a:gd name="connsiteX7" fmla="*/ 68173 w 3358272"/>
                  <a:gd name="connsiteY7" fmla="*/ 0 h 773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358272" h="773459">
                    <a:moveTo>
                      <a:pt x="3290099" y="0"/>
                    </a:moveTo>
                    <a:cubicBezTo>
                      <a:pt x="3327750" y="0"/>
                      <a:pt x="3358272" y="0"/>
                      <a:pt x="3358272" y="0"/>
                    </a:cubicBezTo>
                    <a:lnTo>
                      <a:pt x="3358272" y="773460"/>
                    </a:lnTo>
                    <a:cubicBezTo>
                      <a:pt x="3358272" y="773460"/>
                      <a:pt x="3327750" y="773460"/>
                      <a:pt x="3290099" y="773460"/>
                    </a:cubicBezTo>
                    <a:lnTo>
                      <a:pt x="68173" y="773460"/>
                    </a:lnTo>
                    <a:cubicBezTo>
                      <a:pt x="30522" y="773460"/>
                      <a:pt x="0" y="773460"/>
                      <a:pt x="0" y="773460"/>
                    </a:cubicBezTo>
                    <a:lnTo>
                      <a:pt x="0" y="0"/>
                    </a:lnTo>
                    <a:cubicBezTo>
                      <a:pt x="0" y="0"/>
                      <a:pt x="30522" y="0"/>
                      <a:pt x="68173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4129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4BA980A-E99F-B1F9-D846-35AE1FE3C594}"/>
                  </a:ext>
                </a:extLst>
              </p:cNvPr>
              <p:cNvSpPr/>
              <p:nvPr/>
            </p:nvSpPr>
            <p:spPr>
              <a:xfrm>
                <a:off x="6719064" y="2382019"/>
                <a:ext cx="350164" cy="228897"/>
              </a:xfrm>
              <a:custGeom>
                <a:avLst/>
                <a:gdLst>
                  <a:gd name="connsiteX0" fmla="*/ 0 w 274760"/>
                  <a:gd name="connsiteY0" fmla="*/ 0 h 228897"/>
                  <a:gd name="connsiteX1" fmla="*/ 274760 w 274760"/>
                  <a:gd name="connsiteY1" fmla="*/ 0 h 228897"/>
                  <a:gd name="connsiteX2" fmla="*/ 274760 w 274760"/>
                  <a:gd name="connsiteY2" fmla="*/ 228898 h 228897"/>
                  <a:gd name="connsiteX3" fmla="*/ 0 w 274760"/>
                  <a:gd name="connsiteY3" fmla="*/ 228898 h 228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4760" h="228897">
                    <a:moveTo>
                      <a:pt x="0" y="0"/>
                    </a:moveTo>
                    <a:lnTo>
                      <a:pt x="274760" y="0"/>
                    </a:lnTo>
                    <a:lnTo>
                      <a:pt x="274760" y="228898"/>
                    </a:lnTo>
                    <a:lnTo>
                      <a:pt x="0" y="228898"/>
                    </a:lnTo>
                    <a:close/>
                  </a:path>
                </a:pathLst>
              </a:custGeom>
              <a:solidFill>
                <a:schemeClr val="accent3"/>
              </a:solidFill>
              <a:ln w="4129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b="1" dirty="0">
                    <a:solidFill>
                      <a:schemeClr val="bg1"/>
                    </a:solidFill>
                    <a:latin typeface="Lora" pitchFamily="2" charset="0"/>
                  </a:rPr>
                  <a:t>01</a:t>
                </a: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846F2676-FAEE-9B87-76B2-E82D9798E0B6}"/>
                  </a:ext>
                </a:extLst>
              </p:cNvPr>
              <p:cNvSpPr/>
              <p:nvPr/>
            </p:nvSpPr>
            <p:spPr>
              <a:xfrm>
                <a:off x="6601725" y="3684340"/>
                <a:ext cx="3358272" cy="773459"/>
              </a:xfrm>
              <a:custGeom>
                <a:avLst/>
                <a:gdLst>
                  <a:gd name="connsiteX0" fmla="*/ 3290099 w 3358272"/>
                  <a:gd name="connsiteY0" fmla="*/ 0 h 773459"/>
                  <a:gd name="connsiteX1" fmla="*/ 3358272 w 3358272"/>
                  <a:gd name="connsiteY1" fmla="*/ 0 h 773459"/>
                  <a:gd name="connsiteX2" fmla="*/ 3358272 w 3358272"/>
                  <a:gd name="connsiteY2" fmla="*/ 773460 h 773459"/>
                  <a:gd name="connsiteX3" fmla="*/ 3290099 w 3358272"/>
                  <a:gd name="connsiteY3" fmla="*/ 773460 h 773459"/>
                  <a:gd name="connsiteX4" fmla="*/ 68173 w 3358272"/>
                  <a:gd name="connsiteY4" fmla="*/ 773460 h 773459"/>
                  <a:gd name="connsiteX5" fmla="*/ 0 w 3358272"/>
                  <a:gd name="connsiteY5" fmla="*/ 773460 h 773459"/>
                  <a:gd name="connsiteX6" fmla="*/ 0 w 3358272"/>
                  <a:gd name="connsiteY6" fmla="*/ 0 h 773459"/>
                  <a:gd name="connsiteX7" fmla="*/ 68173 w 3358272"/>
                  <a:gd name="connsiteY7" fmla="*/ 0 h 773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358272" h="773459">
                    <a:moveTo>
                      <a:pt x="3290099" y="0"/>
                    </a:moveTo>
                    <a:cubicBezTo>
                      <a:pt x="3327750" y="0"/>
                      <a:pt x="3358272" y="0"/>
                      <a:pt x="3358272" y="0"/>
                    </a:cubicBezTo>
                    <a:lnTo>
                      <a:pt x="3358272" y="773460"/>
                    </a:lnTo>
                    <a:cubicBezTo>
                      <a:pt x="3358272" y="773460"/>
                      <a:pt x="3327750" y="773460"/>
                      <a:pt x="3290099" y="773460"/>
                    </a:cubicBezTo>
                    <a:lnTo>
                      <a:pt x="68173" y="773460"/>
                    </a:lnTo>
                    <a:cubicBezTo>
                      <a:pt x="30522" y="773460"/>
                      <a:pt x="0" y="773460"/>
                      <a:pt x="0" y="773460"/>
                    </a:cubicBezTo>
                    <a:lnTo>
                      <a:pt x="0" y="0"/>
                    </a:lnTo>
                    <a:cubicBezTo>
                      <a:pt x="0" y="0"/>
                      <a:pt x="30522" y="0"/>
                      <a:pt x="68173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4129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E2C4617A-65D7-4B2D-85A2-9C8C1AAA098A}"/>
                  </a:ext>
                </a:extLst>
              </p:cNvPr>
              <p:cNvSpPr/>
              <p:nvPr/>
            </p:nvSpPr>
            <p:spPr>
              <a:xfrm>
                <a:off x="6719064" y="3569891"/>
                <a:ext cx="350164" cy="228897"/>
              </a:xfrm>
              <a:custGeom>
                <a:avLst/>
                <a:gdLst>
                  <a:gd name="connsiteX0" fmla="*/ 0 w 274760"/>
                  <a:gd name="connsiteY0" fmla="*/ 0 h 228897"/>
                  <a:gd name="connsiteX1" fmla="*/ 274760 w 274760"/>
                  <a:gd name="connsiteY1" fmla="*/ 0 h 228897"/>
                  <a:gd name="connsiteX2" fmla="*/ 274760 w 274760"/>
                  <a:gd name="connsiteY2" fmla="*/ 228898 h 228897"/>
                  <a:gd name="connsiteX3" fmla="*/ 0 w 274760"/>
                  <a:gd name="connsiteY3" fmla="*/ 228898 h 228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4760" h="228897">
                    <a:moveTo>
                      <a:pt x="0" y="0"/>
                    </a:moveTo>
                    <a:lnTo>
                      <a:pt x="274760" y="0"/>
                    </a:lnTo>
                    <a:lnTo>
                      <a:pt x="274760" y="228898"/>
                    </a:lnTo>
                    <a:lnTo>
                      <a:pt x="0" y="228898"/>
                    </a:lnTo>
                    <a:close/>
                  </a:path>
                </a:pathLst>
              </a:custGeom>
              <a:solidFill>
                <a:schemeClr val="accent3"/>
              </a:solidFill>
              <a:ln w="4129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b="1" dirty="0">
                    <a:solidFill>
                      <a:schemeClr val="bg1"/>
                    </a:solidFill>
                    <a:latin typeface="Lora" pitchFamily="2" charset="0"/>
                  </a:rPr>
                  <a:t>02</a:t>
                </a: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2C12F018-93DE-F3E5-DE15-178B7C421509}"/>
                  </a:ext>
                </a:extLst>
              </p:cNvPr>
              <p:cNvSpPr/>
              <p:nvPr/>
            </p:nvSpPr>
            <p:spPr>
              <a:xfrm>
                <a:off x="6601725" y="4869320"/>
                <a:ext cx="3358272" cy="773459"/>
              </a:xfrm>
              <a:custGeom>
                <a:avLst/>
                <a:gdLst>
                  <a:gd name="connsiteX0" fmla="*/ 3290099 w 3358272"/>
                  <a:gd name="connsiteY0" fmla="*/ 0 h 773459"/>
                  <a:gd name="connsiteX1" fmla="*/ 3358272 w 3358272"/>
                  <a:gd name="connsiteY1" fmla="*/ 0 h 773459"/>
                  <a:gd name="connsiteX2" fmla="*/ 3358272 w 3358272"/>
                  <a:gd name="connsiteY2" fmla="*/ 773460 h 773459"/>
                  <a:gd name="connsiteX3" fmla="*/ 3290099 w 3358272"/>
                  <a:gd name="connsiteY3" fmla="*/ 773460 h 773459"/>
                  <a:gd name="connsiteX4" fmla="*/ 68173 w 3358272"/>
                  <a:gd name="connsiteY4" fmla="*/ 773460 h 773459"/>
                  <a:gd name="connsiteX5" fmla="*/ 0 w 3358272"/>
                  <a:gd name="connsiteY5" fmla="*/ 773460 h 773459"/>
                  <a:gd name="connsiteX6" fmla="*/ 0 w 3358272"/>
                  <a:gd name="connsiteY6" fmla="*/ 0 h 773459"/>
                  <a:gd name="connsiteX7" fmla="*/ 68173 w 3358272"/>
                  <a:gd name="connsiteY7" fmla="*/ 0 h 773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358272" h="773459">
                    <a:moveTo>
                      <a:pt x="3290099" y="0"/>
                    </a:moveTo>
                    <a:cubicBezTo>
                      <a:pt x="3327750" y="0"/>
                      <a:pt x="3358272" y="0"/>
                      <a:pt x="3358272" y="0"/>
                    </a:cubicBezTo>
                    <a:lnTo>
                      <a:pt x="3358272" y="773460"/>
                    </a:lnTo>
                    <a:cubicBezTo>
                      <a:pt x="3358272" y="773460"/>
                      <a:pt x="3327750" y="773460"/>
                      <a:pt x="3290099" y="773460"/>
                    </a:cubicBezTo>
                    <a:lnTo>
                      <a:pt x="68173" y="773460"/>
                    </a:lnTo>
                    <a:cubicBezTo>
                      <a:pt x="30522" y="773460"/>
                      <a:pt x="0" y="773460"/>
                      <a:pt x="0" y="773460"/>
                    </a:cubicBezTo>
                    <a:lnTo>
                      <a:pt x="0" y="0"/>
                    </a:lnTo>
                    <a:cubicBezTo>
                      <a:pt x="0" y="0"/>
                      <a:pt x="30522" y="0"/>
                      <a:pt x="68173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4129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98A14794-44B2-12A1-38FA-D39E21F13CF8}"/>
                  </a:ext>
                </a:extLst>
              </p:cNvPr>
              <p:cNvSpPr/>
              <p:nvPr/>
            </p:nvSpPr>
            <p:spPr>
              <a:xfrm>
                <a:off x="6719064" y="4758177"/>
                <a:ext cx="350164" cy="228897"/>
              </a:xfrm>
              <a:custGeom>
                <a:avLst/>
                <a:gdLst>
                  <a:gd name="connsiteX0" fmla="*/ 0 w 274760"/>
                  <a:gd name="connsiteY0" fmla="*/ 0 h 228897"/>
                  <a:gd name="connsiteX1" fmla="*/ 274760 w 274760"/>
                  <a:gd name="connsiteY1" fmla="*/ 0 h 228897"/>
                  <a:gd name="connsiteX2" fmla="*/ 274760 w 274760"/>
                  <a:gd name="connsiteY2" fmla="*/ 228898 h 228897"/>
                  <a:gd name="connsiteX3" fmla="*/ 0 w 274760"/>
                  <a:gd name="connsiteY3" fmla="*/ 228898 h 228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4760" h="228897">
                    <a:moveTo>
                      <a:pt x="0" y="0"/>
                    </a:moveTo>
                    <a:lnTo>
                      <a:pt x="274760" y="0"/>
                    </a:lnTo>
                    <a:lnTo>
                      <a:pt x="274760" y="228898"/>
                    </a:lnTo>
                    <a:lnTo>
                      <a:pt x="0" y="228898"/>
                    </a:lnTo>
                    <a:close/>
                  </a:path>
                </a:pathLst>
              </a:custGeom>
              <a:solidFill>
                <a:schemeClr val="accent3"/>
              </a:solidFill>
              <a:ln w="4129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b="1" dirty="0">
                    <a:solidFill>
                      <a:schemeClr val="bg1"/>
                    </a:solidFill>
                    <a:latin typeface="Lora" pitchFamily="2" charset="0"/>
                  </a:rPr>
                  <a:t>03</a:t>
                </a:r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A7DF140-E358-702F-3BA0-7560A2A64DE5}"/>
                  </a:ext>
                </a:extLst>
              </p:cNvPr>
              <p:cNvSpPr/>
              <p:nvPr/>
            </p:nvSpPr>
            <p:spPr>
              <a:xfrm>
                <a:off x="5885694" y="2754288"/>
                <a:ext cx="375574" cy="263604"/>
              </a:xfrm>
              <a:custGeom>
                <a:avLst/>
                <a:gdLst>
                  <a:gd name="connsiteX0" fmla="*/ 187580 w 375574"/>
                  <a:gd name="connsiteY0" fmla="*/ 263604 h 263604"/>
                  <a:gd name="connsiteX1" fmla="*/ 375574 w 375574"/>
                  <a:gd name="connsiteY1" fmla="*/ 131802 h 263604"/>
                  <a:gd name="connsiteX2" fmla="*/ 187580 w 375574"/>
                  <a:gd name="connsiteY2" fmla="*/ 0 h 263604"/>
                  <a:gd name="connsiteX3" fmla="*/ 187580 w 375574"/>
                  <a:gd name="connsiteY3" fmla="*/ 89246 h 263604"/>
                  <a:gd name="connsiteX4" fmla="*/ 0 w 375574"/>
                  <a:gd name="connsiteY4" fmla="*/ 89246 h 263604"/>
                  <a:gd name="connsiteX5" fmla="*/ 0 w 375574"/>
                  <a:gd name="connsiteY5" fmla="*/ 174772 h 263604"/>
                  <a:gd name="connsiteX6" fmla="*/ 187580 w 375574"/>
                  <a:gd name="connsiteY6" fmla="*/ 174772 h 263604"/>
                  <a:gd name="connsiteX7" fmla="*/ 187580 w 375574"/>
                  <a:gd name="connsiteY7" fmla="*/ 263604 h 263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5574" h="263604">
                    <a:moveTo>
                      <a:pt x="187580" y="263604"/>
                    </a:moveTo>
                    <a:lnTo>
                      <a:pt x="375574" y="131802"/>
                    </a:lnTo>
                    <a:lnTo>
                      <a:pt x="187580" y="0"/>
                    </a:lnTo>
                    <a:lnTo>
                      <a:pt x="187580" y="89246"/>
                    </a:lnTo>
                    <a:lnTo>
                      <a:pt x="0" y="89246"/>
                    </a:lnTo>
                    <a:lnTo>
                      <a:pt x="0" y="174772"/>
                    </a:lnTo>
                    <a:lnTo>
                      <a:pt x="187580" y="174772"/>
                    </a:lnTo>
                    <a:lnTo>
                      <a:pt x="187580" y="263604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4129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02EE1E46-E1B2-1AF1-19E2-0DA363F3DCFD}"/>
                  </a:ext>
                </a:extLst>
              </p:cNvPr>
              <p:cNvSpPr/>
              <p:nvPr/>
            </p:nvSpPr>
            <p:spPr>
              <a:xfrm>
                <a:off x="5885694" y="3939681"/>
                <a:ext cx="375574" cy="263191"/>
              </a:xfrm>
              <a:custGeom>
                <a:avLst/>
                <a:gdLst>
                  <a:gd name="connsiteX0" fmla="*/ 187580 w 375574"/>
                  <a:gd name="connsiteY0" fmla="*/ 263191 h 263191"/>
                  <a:gd name="connsiteX1" fmla="*/ 375574 w 375574"/>
                  <a:gd name="connsiteY1" fmla="*/ 131802 h 263191"/>
                  <a:gd name="connsiteX2" fmla="*/ 187580 w 375574"/>
                  <a:gd name="connsiteY2" fmla="*/ 0 h 263191"/>
                  <a:gd name="connsiteX3" fmla="*/ 187580 w 375574"/>
                  <a:gd name="connsiteY3" fmla="*/ 88832 h 263191"/>
                  <a:gd name="connsiteX4" fmla="*/ 0 w 375574"/>
                  <a:gd name="connsiteY4" fmla="*/ 88832 h 263191"/>
                  <a:gd name="connsiteX5" fmla="*/ 0 w 375574"/>
                  <a:gd name="connsiteY5" fmla="*/ 174359 h 263191"/>
                  <a:gd name="connsiteX6" fmla="*/ 187580 w 375574"/>
                  <a:gd name="connsiteY6" fmla="*/ 174359 h 263191"/>
                  <a:gd name="connsiteX7" fmla="*/ 187580 w 375574"/>
                  <a:gd name="connsiteY7" fmla="*/ 263191 h 263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5574" h="263191">
                    <a:moveTo>
                      <a:pt x="187580" y="263191"/>
                    </a:moveTo>
                    <a:lnTo>
                      <a:pt x="375574" y="131802"/>
                    </a:lnTo>
                    <a:lnTo>
                      <a:pt x="187580" y="0"/>
                    </a:lnTo>
                    <a:lnTo>
                      <a:pt x="187580" y="88832"/>
                    </a:lnTo>
                    <a:lnTo>
                      <a:pt x="0" y="88832"/>
                    </a:lnTo>
                    <a:lnTo>
                      <a:pt x="0" y="174359"/>
                    </a:lnTo>
                    <a:lnTo>
                      <a:pt x="187580" y="174359"/>
                    </a:lnTo>
                    <a:lnTo>
                      <a:pt x="187580" y="263191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4129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D9F98DCE-C554-D207-1103-BD3B5963F52F}"/>
                  </a:ext>
                </a:extLst>
              </p:cNvPr>
              <p:cNvSpPr/>
              <p:nvPr/>
            </p:nvSpPr>
            <p:spPr>
              <a:xfrm>
                <a:off x="5885694" y="5124661"/>
                <a:ext cx="375574" cy="263604"/>
              </a:xfrm>
              <a:custGeom>
                <a:avLst/>
                <a:gdLst>
                  <a:gd name="connsiteX0" fmla="*/ 187580 w 375574"/>
                  <a:gd name="connsiteY0" fmla="*/ 263604 h 263604"/>
                  <a:gd name="connsiteX1" fmla="*/ 375574 w 375574"/>
                  <a:gd name="connsiteY1" fmla="*/ 131802 h 263604"/>
                  <a:gd name="connsiteX2" fmla="*/ 187580 w 375574"/>
                  <a:gd name="connsiteY2" fmla="*/ 0 h 263604"/>
                  <a:gd name="connsiteX3" fmla="*/ 187580 w 375574"/>
                  <a:gd name="connsiteY3" fmla="*/ 88832 h 263604"/>
                  <a:gd name="connsiteX4" fmla="*/ 0 w 375574"/>
                  <a:gd name="connsiteY4" fmla="*/ 88832 h 263604"/>
                  <a:gd name="connsiteX5" fmla="*/ 0 w 375574"/>
                  <a:gd name="connsiteY5" fmla="*/ 174359 h 263604"/>
                  <a:gd name="connsiteX6" fmla="*/ 187580 w 375574"/>
                  <a:gd name="connsiteY6" fmla="*/ 174359 h 263604"/>
                  <a:gd name="connsiteX7" fmla="*/ 187580 w 375574"/>
                  <a:gd name="connsiteY7" fmla="*/ 263604 h 263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5574" h="263604">
                    <a:moveTo>
                      <a:pt x="187580" y="263604"/>
                    </a:moveTo>
                    <a:lnTo>
                      <a:pt x="375574" y="131802"/>
                    </a:lnTo>
                    <a:lnTo>
                      <a:pt x="187580" y="0"/>
                    </a:lnTo>
                    <a:lnTo>
                      <a:pt x="187580" y="88832"/>
                    </a:lnTo>
                    <a:lnTo>
                      <a:pt x="0" y="88832"/>
                    </a:lnTo>
                    <a:lnTo>
                      <a:pt x="0" y="174359"/>
                    </a:lnTo>
                    <a:lnTo>
                      <a:pt x="187580" y="174359"/>
                    </a:lnTo>
                    <a:lnTo>
                      <a:pt x="187580" y="263604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4129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/>
              </a:p>
            </p:txBody>
          </p:sp>
        </p:grpSp>
        <p:sp>
          <p:nvSpPr>
            <p:cNvPr id="29" name="TextBox 130">
              <a:extLst>
                <a:ext uri="{FF2B5EF4-FFF2-40B4-BE49-F238E27FC236}">
                  <a16:creationId xmlns:a16="http://schemas.microsoft.com/office/drawing/2014/main" id="{4746352F-F3F6-9862-60EC-51610F5A4AEF}"/>
                </a:ext>
              </a:extLst>
            </p:cNvPr>
            <p:cNvSpPr txBox="1"/>
            <p:nvPr/>
          </p:nvSpPr>
          <p:spPr>
            <a:xfrm>
              <a:off x="2597491" y="3212341"/>
              <a:ext cx="2798367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/>
              <a:r>
                <a:rPr lang="en-US" sz="1100" b="0" i="0" dirty="0">
                  <a:solidFill>
                    <a:srgbClr val="1F1F1F"/>
                  </a:solidFill>
                  <a:effectLst/>
                  <a:latin typeface="Lora" pitchFamily="2" charset="0"/>
                </a:rPr>
                <a:t>Provide an overview of the current state of the industry or sector of focus.</a:t>
              </a:r>
            </a:p>
          </p:txBody>
        </p:sp>
        <p:sp>
          <p:nvSpPr>
            <p:cNvPr id="30" name="TextBox 131">
              <a:extLst>
                <a:ext uri="{FF2B5EF4-FFF2-40B4-BE49-F238E27FC236}">
                  <a16:creationId xmlns:a16="http://schemas.microsoft.com/office/drawing/2014/main" id="{98751A22-25B3-0CED-9106-2493A7892801}"/>
                </a:ext>
              </a:extLst>
            </p:cNvPr>
            <p:cNvSpPr txBox="1"/>
            <p:nvPr/>
          </p:nvSpPr>
          <p:spPr>
            <a:xfrm>
              <a:off x="2597491" y="4449403"/>
              <a:ext cx="2798367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/>
              <a:r>
                <a:rPr lang="en-US" sz="1100" b="0" i="0" dirty="0">
                  <a:solidFill>
                    <a:srgbClr val="1F1F1F"/>
                  </a:solidFill>
                  <a:effectLst/>
                  <a:latin typeface="Lora" pitchFamily="2" charset="0"/>
                </a:rPr>
                <a:t>Discuss the current technologies and practices prevalent in the industry.</a:t>
              </a:r>
            </a:p>
          </p:txBody>
        </p:sp>
        <p:sp>
          <p:nvSpPr>
            <p:cNvPr id="31" name="TextBox 132">
              <a:extLst>
                <a:ext uri="{FF2B5EF4-FFF2-40B4-BE49-F238E27FC236}">
                  <a16:creationId xmlns:a16="http://schemas.microsoft.com/office/drawing/2014/main" id="{AFE219CA-8E81-1A8D-1951-3FF8318D02D4}"/>
                </a:ext>
              </a:extLst>
            </p:cNvPr>
            <p:cNvSpPr txBox="1"/>
            <p:nvPr/>
          </p:nvSpPr>
          <p:spPr>
            <a:xfrm>
              <a:off x="2597491" y="5686465"/>
              <a:ext cx="2798367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/>
              <a:r>
                <a:rPr lang="en-US" sz="1100" b="0" i="0" dirty="0">
                  <a:solidFill>
                    <a:srgbClr val="1F1F1F"/>
                  </a:solidFill>
                  <a:effectLst/>
                  <a:latin typeface="Lora" pitchFamily="2" charset="0"/>
                </a:rPr>
                <a:t>Highlight the opportunities and threats present in the current state.</a:t>
              </a:r>
            </a:p>
          </p:txBody>
        </p:sp>
        <p:sp>
          <p:nvSpPr>
            <p:cNvPr id="32" name="TextBox 133">
              <a:extLst>
                <a:ext uri="{FF2B5EF4-FFF2-40B4-BE49-F238E27FC236}">
                  <a16:creationId xmlns:a16="http://schemas.microsoft.com/office/drawing/2014/main" id="{D9EB9DB4-51B4-442B-146B-950690E8D83D}"/>
                </a:ext>
              </a:extLst>
            </p:cNvPr>
            <p:cNvSpPr txBox="1"/>
            <p:nvPr/>
          </p:nvSpPr>
          <p:spPr>
            <a:xfrm>
              <a:off x="7305131" y="3127702"/>
              <a:ext cx="2798367" cy="6001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/>
              <a:r>
                <a:rPr lang="en-US" sz="1100" dirty="0">
                  <a:solidFill>
                    <a:srgbClr val="1F1F1F"/>
                  </a:solidFill>
                  <a:latin typeface="Lora" pitchFamily="2" charset="0"/>
                </a:rPr>
                <a:t>Highlight the emerging technologies and trends that are likely to shape the future of the industry.</a:t>
              </a:r>
            </a:p>
          </p:txBody>
        </p:sp>
        <p:sp>
          <p:nvSpPr>
            <p:cNvPr id="33" name="TextBox 134">
              <a:extLst>
                <a:ext uri="{FF2B5EF4-FFF2-40B4-BE49-F238E27FC236}">
                  <a16:creationId xmlns:a16="http://schemas.microsoft.com/office/drawing/2014/main" id="{0DD4F86F-FF84-6B2A-1FA6-B94E4E6AFCA9}"/>
                </a:ext>
              </a:extLst>
            </p:cNvPr>
            <p:cNvSpPr txBox="1"/>
            <p:nvPr/>
          </p:nvSpPr>
          <p:spPr>
            <a:xfrm>
              <a:off x="7305131" y="4364764"/>
              <a:ext cx="2798367" cy="6001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/>
              <a:r>
                <a:rPr lang="en-US" sz="1100" dirty="0">
                  <a:solidFill>
                    <a:srgbClr val="1F1F1F"/>
                  </a:solidFill>
                  <a:latin typeface="Lora" pitchFamily="2" charset="0"/>
                </a:rPr>
                <a:t>Explore potential disruptive innovations that could reshape the industry landscape.</a:t>
              </a:r>
            </a:p>
          </p:txBody>
        </p:sp>
        <p:sp>
          <p:nvSpPr>
            <p:cNvPr id="34" name="TextBox 135">
              <a:extLst>
                <a:ext uri="{FF2B5EF4-FFF2-40B4-BE49-F238E27FC236}">
                  <a16:creationId xmlns:a16="http://schemas.microsoft.com/office/drawing/2014/main" id="{4A977E22-9A0A-0121-75A7-AEE9B6B2D277}"/>
                </a:ext>
              </a:extLst>
            </p:cNvPr>
            <p:cNvSpPr txBox="1"/>
            <p:nvPr/>
          </p:nvSpPr>
          <p:spPr>
            <a:xfrm>
              <a:off x="7305131" y="5601826"/>
              <a:ext cx="2798367" cy="6001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/>
              <a:r>
                <a:rPr lang="en-US" sz="1100" dirty="0">
                  <a:solidFill>
                    <a:srgbClr val="1F1F1F"/>
                  </a:solidFill>
                  <a:latin typeface="Lora" pitchFamily="2" charset="0"/>
                </a:rPr>
                <a:t>Discuss how businesses need to adapt to meet changing customer needs and preferences.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295CEDFE-D709-526F-6954-4EB0F43996B1}"/>
              </a:ext>
            </a:extLst>
          </p:cNvPr>
          <p:cNvSpPr txBox="1"/>
          <p:nvPr/>
        </p:nvSpPr>
        <p:spPr>
          <a:xfrm>
            <a:off x="0" y="378763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ora" pitchFamily="2" charset="0"/>
                <a:ea typeface="Cambria" panose="02040503050406030204" pitchFamily="18" charset="0"/>
                <a:cs typeface="+mj-cs"/>
              </a:rPr>
              <a:t>Now vs Future PowerPoint</a:t>
            </a:r>
          </a:p>
        </p:txBody>
      </p:sp>
    </p:spTree>
    <p:extLst>
      <p:ext uri="{BB962C8B-B14F-4D97-AF65-F5344CB8AC3E}">
        <p14:creationId xmlns:p14="http://schemas.microsoft.com/office/powerpoint/2010/main" val="100638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4982E87-4B47-73D1-BAF0-2FDD0CBA9411}"/>
              </a:ext>
            </a:extLst>
          </p:cNvPr>
          <p:cNvGrpSpPr/>
          <p:nvPr/>
        </p:nvGrpSpPr>
        <p:grpSpPr>
          <a:xfrm>
            <a:off x="2349467" y="1540178"/>
            <a:ext cx="7493067" cy="4734990"/>
            <a:chOff x="1940644" y="1491769"/>
            <a:chExt cx="8310712" cy="5251673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23351A14-133D-DB39-FFE1-0F23B8F9DCCF}"/>
                </a:ext>
              </a:extLst>
            </p:cNvPr>
            <p:cNvSpPr/>
            <p:nvPr/>
          </p:nvSpPr>
          <p:spPr>
            <a:xfrm>
              <a:off x="4419096" y="3324839"/>
              <a:ext cx="43045" cy="3034253"/>
            </a:xfrm>
            <a:custGeom>
              <a:avLst/>
              <a:gdLst>
                <a:gd name="connsiteX0" fmla="*/ 0 w 37590"/>
                <a:gd name="connsiteY0" fmla="*/ 0 h 2649734"/>
                <a:gd name="connsiteX1" fmla="*/ 0 w 37590"/>
                <a:gd name="connsiteY1" fmla="*/ 2649735 h 2649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590" h="2649734">
                  <a:moveTo>
                    <a:pt x="0" y="0"/>
                  </a:moveTo>
                  <a:lnTo>
                    <a:pt x="0" y="2649735"/>
                  </a:lnTo>
                </a:path>
              </a:pathLst>
            </a:custGeom>
            <a:ln w="15396" cap="flat">
              <a:solidFill>
                <a:schemeClr val="bg1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/>
            </a:p>
          </p:txBody>
        </p:sp>
        <p:sp>
          <p:nvSpPr>
            <p:cNvPr id="8" name="TextBox 17">
              <a:extLst>
                <a:ext uri="{FF2B5EF4-FFF2-40B4-BE49-F238E27FC236}">
                  <a16:creationId xmlns:a16="http://schemas.microsoft.com/office/drawing/2014/main" id="{115BDBC6-CE79-7F9E-6E9C-E28A75CDAF76}"/>
                </a:ext>
              </a:extLst>
            </p:cNvPr>
            <p:cNvSpPr txBox="1"/>
            <p:nvPr/>
          </p:nvSpPr>
          <p:spPr>
            <a:xfrm>
              <a:off x="4539082" y="3889322"/>
              <a:ext cx="3870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400" b="1" spc="64" baseline="0">
                  <a:ln/>
                  <a:latin typeface="Lora" pitchFamily="2" charset="0"/>
                  <a:cs typeface="Arial"/>
                  <a:sym typeface="Arial"/>
                  <a:rtl val="0"/>
                </a:rPr>
                <a:t>01</a:t>
              </a: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238E425-01C3-DBF3-819E-5EB4ACFE1E80}"/>
                </a:ext>
              </a:extLst>
            </p:cNvPr>
            <p:cNvSpPr/>
            <p:nvPr/>
          </p:nvSpPr>
          <p:spPr>
            <a:xfrm>
              <a:off x="4377341" y="4017435"/>
              <a:ext cx="86090" cy="86090"/>
            </a:xfrm>
            <a:custGeom>
              <a:avLst/>
              <a:gdLst>
                <a:gd name="connsiteX0" fmla="*/ 75067 w 75180"/>
                <a:gd name="connsiteY0" fmla="*/ 37262 h 75180"/>
                <a:gd name="connsiteX1" fmla="*/ 37477 w 75180"/>
                <a:gd name="connsiteY1" fmla="*/ 74853 h 75180"/>
                <a:gd name="connsiteX2" fmla="*/ -114 w 75180"/>
                <a:gd name="connsiteY2" fmla="*/ 37262 h 75180"/>
                <a:gd name="connsiteX3" fmla="*/ 37477 w 75180"/>
                <a:gd name="connsiteY3" fmla="*/ -328 h 75180"/>
                <a:gd name="connsiteX4" fmla="*/ 75067 w 75180"/>
                <a:gd name="connsiteY4" fmla="*/ 37262 h 75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180" h="75180">
                  <a:moveTo>
                    <a:pt x="75067" y="37262"/>
                  </a:moveTo>
                  <a:cubicBezTo>
                    <a:pt x="75067" y="58012"/>
                    <a:pt x="58227" y="74853"/>
                    <a:pt x="37477" y="74853"/>
                  </a:cubicBezTo>
                  <a:cubicBezTo>
                    <a:pt x="16727" y="74853"/>
                    <a:pt x="-114" y="58012"/>
                    <a:pt x="-114" y="37262"/>
                  </a:cubicBezTo>
                  <a:cubicBezTo>
                    <a:pt x="-114" y="16514"/>
                    <a:pt x="16727" y="-328"/>
                    <a:pt x="37477" y="-328"/>
                  </a:cubicBezTo>
                  <a:cubicBezTo>
                    <a:pt x="58227" y="-328"/>
                    <a:pt x="75067" y="16514"/>
                    <a:pt x="75067" y="37262"/>
                  </a:cubicBezTo>
                  <a:close/>
                </a:path>
              </a:pathLst>
            </a:custGeom>
            <a:solidFill>
              <a:schemeClr val="accent2"/>
            </a:solidFill>
            <a:ln w="3755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162A025-9CEA-3A68-67A0-70266C98217B}"/>
                </a:ext>
              </a:extLst>
            </p:cNvPr>
            <p:cNvSpPr/>
            <p:nvPr/>
          </p:nvSpPr>
          <p:spPr>
            <a:xfrm>
              <a:off x="4377341" y="5166741"/>
              <a:ext cx="86090" cy="86090"/>
            </a:xfrm>
            <a:custGeom>
              <a:avLst/>
              <a:gdLst>
                <a:gd name="connsiteX0" fmla="*/ 75067 w 75180"/>
                <a:gd name="connsiteY0" fmla="*/ 37262 h 75180"/>
                <a:gd name="connsiteX1" fmla="*/ 37477 w 75180"/>
                <a:gd name="connsiteY1" fmla="*/ 74853 h 75180"/>
                <a:gd name="connsiteX2" fmla="*/ -114 w 75180"/>
                <a:gd name="connsiteY2" fmla="*/ 37262 h 75180"/>
                <a:gd name="connsiteX3" fmla="*/ 37477 w 75180"/>
                <a:gd name="connsiteY3" fmla="*/ -328 h 75180"/>
                <a:gd name="connsiteX4" fmla="*/ 75067 w 75180"/>
                <a:gd name="connsiteY4" fmla="*/ 37262 h 75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180" h="75180">
                  <a:moveTo>
                    <a:pt x="75067" y="37262"/>
                  </a:moveTo>
                  <a:cubicBezTo>
                    <a:pt x="75067" y="58012"/>
                    <a:pt x="58227" y="74853"/>
                    <a:pt x="37477" y="74853"/>
                  </a:cubicBezTo>
                  <a:cubicBezTo>
                    <a:pt x="16727" y="74853"/>
                    <a:pt x="-114" y="58012"/>
                    <a:pt x="-114" y="37262"/>
                  </a:cubicBezTo>
                  <a:cubicBezTo>
                    <a:pt x="-114" y="16512"/>
                    <a:pt x="16727" y="-328"/>
                    <a:pt x="37477" y="-328"/>
                  </a:cubicBezTo>
                  <a:cubicBezTo>
                    <a:pt x="58227" y="-328"/>
                    <a:pt x="75067" y="16512"/>
                    <a:pt x="75067" y="37262"/>
                  </a:cubicBezTo>
                  <a:close/>
                </a:path>
              </a:pathLst>
            </a:custGeom>
            <a:solidFill>
              <a:schemeClr val="accent2"/>
            </a:solidFill>
            <a:ln w="3755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/>
            </a:p>
          </p:txBody>
        </p:sp>
        <p:sp>
          <p:nvSpPr>
            <p:cNvPr id="11" name="TextBox 33">
              <a:extLst>
                <a:ext uri="{FF2B5EF4-FFF2-40B4-BE49-F238E27FC236}">
                  <a16:creationId xmlns:a16="http://schemas.microsoft.com/office/drawing/2014/main" id="{AA749410-95E6-438C-BDBC-2157320F03F6}"/>
                </a:ext>
              </a:extLst>
            </p:cNvPr>
            <p:cNvSpPr txBox="1"/>
            <p:nvPr/>
          </p:nvSpPr>
          <p:spPr>
            <a:xfrm>
              <a:off x="4539082" y="5039058"/>
              <a:ext cx="4110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400" b="1" spc="64" baseline="0">
                  <a:ln/>
                  <a:latin typeface="Lora" pitchFamily="2" charset="0"/>
                  <a:cs typeface="Arial"/>
                  <a:sym typeface="Arial"/>
                  <a:rtl val="0"/>
                </a:rPr>
                <a:t>02</a:t>
              </a: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23DAA3C-E573-5AEB-28C3-EC6382AD256E}"/>
                </a:ext>
              </a:extLst>
            </p:cNvPr>
            <p:cNvSpPr/>
            <p:nvPr/>
          </p:nvSpPr>
          <p:spPr>
            <a:xfrm>
              <a:off x="4377341" y="6316048"/>
              <a:ext cx="86090" cy="86090"/>
            </a:xfrm>
            <a:custGeom>
              <a:avLst/>
              <a:gdLst>
                <a:gd name="connsiteX0" fmla="*/ 75067 w 75180"/>
                <a:gd name="connsiteY0" fmla="*/ 37262 h 75180"/>
                <a:gd name="connsiteX1" fmla="*/ 37477 w 75180"/>
                <a:gd name="connsiteY1" fmla="*/ 74853 h 75180"/>
                <a:gd name="connsiteX2" fmla="*/ -114 w 75180"/>
                <a:gd name="connsiteY2" fmla="*/ 37262 h 75180"/>
                <a:gd name="connsiteX3" fmla="*/ 37477 w 75180"/>
                <a:gd name="connsiteY3" fmla="*/ -328 h 75180"/>
                <a:gd name="connsiteX4" fmla="*/ 75067 w 75180"/>
                <a:gd name="connsiteY4" fmla="*/ 37262 h 75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180" h="75180">
                  <a:moveTo>
                    <a:pt x="75067" y="37262"/>
                  </a:moveTo>
                  <a:cubicBezTo>
                    <a:pt x="75067" y="58012"/>
                    <a:pt x="58227" y="74853"/>
                    <a:pt x="37477" y="74853"/>
                  </a:cubicBezTo>
                  <a:cubicBezTo>
                    <a:pt x="16727" y="74853"/>
                    <a:pt x="-114" y="58012"/>
                    <a:pt x="-114" y="37262"/>
                  </a:cubicBezTo>
                  <a:cubicBezTo>
                    <a:pt x="-114" y="16512"/>
                    <a:pt x="16727" y="-328"/>
                    <a:pt x="37477" y="-328"/>
                  </a:cubicBezTo>
                  <a:cubicBezTo>
                    <a:pt x="58227" y="-328"/>
                    <a:pt x="75067" y="16512"/>
                    <a:pt x="75067" y="37262"/>
                  </a:cubicBezTo>
                  <a:close/>
                </a:path>
              </a:pathLst>
            </a:custGeom>
            <a:solidFill>
              <a:schemeClr val="accent2"/>
            </a:solidFill>
            <a:ln w="3755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/>
            </a:p>
          </p:txBody>
        </p:sp>
        <p:sp>
          <p:nvSpPr>
            <p:cNvPr id="13" name="TextBox 48">
              <a:extLst>
                <a:ext uri="{FF2B5EF4-FFF2-40B4-BE49-F238E27FC236}">
                  <a16:creationId xmlns:a16="http://schemas.microsoft.com/office/drawing/2014/main" id="{47337987-4CCA-9E91-F4A1-2A426D64D0D0}"/>
                </a:ext>
              </a:extLst>
            </p:cNvPr>
            <p:cNvSpPr txBox="1"/>
            <p:nvPr/>
          </p:nvSpPr>
          <p:spPr>
            <a:xfrm>
              <a:off x="4539082" y="6188363"/>
              <a:ext cx="4158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400" b="1" spc="64" baseline="0">
                  <a:ln/>
                  <a:latin typeface="Lora" pitchFamily="2" charset="0"/>
                  <a:cs typeface="Arial"/>
                  <a:sym typeface="Arial"/>
                  <a:rtl val="0"/>
                </a:rPr>
                <a:t>03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3EA2A32-7E07-D440-FBE7-2062032CF2E2}"/>
                </a:ext>
              </a:extLst>
            </p:cNvPr>
            <p:cNvSpPr/>
            <p:nvPr/>
          </p:nvSpPr>
          <p:spPr>
            <a:xfrm rot="16996800">
              <a:off x="3480999" y="1586467"/>
              <a:ext cx="1875909" cy="1875908"/>
            </a:xfrm>
            <a:custGeom>
              <a:avLst/>
              <a:gdLst>
                <a:gd name="connsiteX0" fmla="*/ 1638069 w 1638182"/>
                <a:gd name="connsiteY0" fmla="*/ 818763 h 1638181"/>
                <a:gd name="connsiteX1" fmla="*/ 818978 w 1638182"/>
                <a:gd name="connsiteY1" fmla="*/ 1637854 h 1638181"/>
                <a:gd name="connsiteX2" fmla="*/ -113 w 1638182"/>
                <a:gd name="connsiteY2" fmla="*/ 818763 h 1638181"/>
                <a:gd name="connsiteX3" fmla="*/ 818978 w 1638182"/>
                <a:gd name="connsiteY3" fmla="*/ -328 h 1638181"/>
                <a:gd name="connsiteX4" fmla="*/ 1638069 w 1638182"/>
                <a:gd name="connsiteY4" fmla="*/ 818763 h 163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182" h="1638181">
                  <a:moveTo>
                    <a:pt x="1638069" y="818763"/>
                  </a:moveTo>
                  <a:cubicBezTo>
                    <a:pt x="1638069" y="1271134"/>
                    <a:pt x="1271349" y="1637854"/>
                    <a:pt x="818978" y="1637854"/>
                  </a:cubicBezTo>
                  <a:cubicBezTo>
                    <a:pt x="366606" y="1637854"/>
                    <a:pt x="-113" y="1271135"/>
                    <a:pt x="-113" y="818763"/>
                  </a:cubicBezTo>
                  <a:cubicBezTo>
                    <a:pt x="-113" y="366393"/>
                    <a:pt x="366607" y="-328"/>
                    <a:pt x="818978" y="-328"/>
                  </a:cubicBezTo>
                  <a:cubicBezTo>
                    <a:pt x="1271350" y="-328"/>
                    <a:pt x="1638069" y="366391"/>
                    <a:pt x="1638069" y="818763"/>
                  </a:cubicBezTo>
                  <a:close/>
                </a:path>
              </a:pathLst>
            </a:custGeom>
            <a:solidFill>
              <a:schemeClr val="accent2"/>
            </a:solidFill>
            <a:ln w="3755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729F65-6828-ACBA-2D87-63FAFA3DEE39}"/>
                </a:ext>
              </a:extLst>
            </p:cNvPr>
            <p:cNvSpPr/>
            <p:nvPr/>
          </p:nvSpPr>
          <p:spPr>
            <a:xfrm rot="16996800">
              <a:off x="3386299" y="1491769"/>
              <a:ext cx="2065307" cy="2065307"/>
            </a:xfrm>
            <a:custGeom>
              <a:avLst/>
              <a:gdLst>
                <a:gd name="connsiteX0" fmla="*/ 1803466 w 1803579"/>
                <a:gd name="connsiteY0" fmla="*/ 901462 h 1803578"/>
                <a:gd name="connsiteX1" fmla="*/ 901676 w 1803579"/>
                <a:gd name="connsiteY1" fmla="*/ 1803251 h 1803578"/>
                <a:gd name="connsiteX2" fmla="*/ -114 w 1803579"/>
                <a:gd name="connsiteY2" fmla="*/ 901462 h 1803578"/>
                <a:gd name="connsiteX3" fmla="*/ 901676 w 1803579"/>
                <a:gd name="connsiteY3" fmla="*/ -327 h 1803578"/>
                <a:gd name="connsiteX4" fmla="*/ 1803466 w 1803579"/>
                <a:gd name="connsiteY4" fmla="*/ 901462 h 1803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3579" h="1803578">
                  <a:moveTo>
                    <a:pt x="1803466" y="901462"/>
                  </a:moveTo>
                  <a:cubicBezTo>
                    <a:pt x="1803466" y="1399506"/>
                    <a:pt x="1399721" y="1803251"/>
                    <a:pt x="901676" y="1803251"/>
                  </a:cubicBezTo>
                  <a:cubicBezTo>
                    <a:pt x="403631" y="1803251"/>
                    <a:pt x="-114" y="1399506"/>
                    <a:pt x="-114" y="901462"/>
                  </a:cubicBezTo>
                  <a:cubicBezTo>
                    <a:pt x="-114" y="403418"/>
                    <a:pt x="403631" y="-327"/>
                    <a:pt x="901676" y="-327"/>
                  </a:cubicBezTo>
                  <a:cubicBezTo>
                    <a:pt x="1399721" y="-327"/>
                    <a:pt x="1803466" y="403418"/>
                    <a:pt x="1803466" y="901462"/>
                  </a:cubicBezTo>
                  <a:close/>
                </a:path>
              </a:pathLst>
            </a:custGeom>
            <a:noFill/>
            <a:ln w="23282" cap="flat">
              <a:solidFill>
                <a:schemeClr val="accent3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1717C2-99A2-22ED-7485-7F92DD7C6446}"/>
                </a:ext>
              </a:extLst>
            </p:cNvPr>
            <p:cNvSpPr/>
            <p:nvPr/>
          </p:nvSpPr>
          <p:spPr>
            <a:xfrm>
              <a:off x="7789535" y="3324839"/>
              <a:ext cx="43045" cy="3034253"/>
            </a:xfrm>
            <a:custGeom>
              <a:avLst/>
              <a:gdLst>
                <a:gd name="connsiteX0" fmla="*/ 0 w 37590"/>
                <a:gd name="connsiteY0" fmla="*/ 0 h 2649734"/>
                <a:gd name="connsiteX1" fmla="*/ 0 w 37590"/>
                <a:gd name="connsiteY1" fmla="*/ 2649735 h 2649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590" h="2649734">
                  <a:moveTo>
                    <a:pt x="0" y="0"/>
                  </a:moveTo>
                  <a:lnTo>
                    <a:pt x="0" y="2649735"/>
                  </a:lnTo>
                </a:path>
              </a:pathLst>
            </a:custGeom>
            <a:ln w="15396" cap="flat">
              <a:solidFill>
                <a:schemeClr val="bg1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/>
            </a:p>
          </p:txBody>
        </p:sp>
        <p:sp>
          <p:nvSpPr>
            <p:cNvPr id="21" name="TextBox 80">
              <a:extLst>
                <a:ext uri="{FF2B5EF4-FFF2-40B4-BE49-F238E27FC236}">
                  <a16:creationId xmlns:a16="http://schemas.microsoft.com/office/drawing/2014/main" id="{C48D50AE-CE6A-D1F5-3656-F9C9E25C00A8}"/>
                </a:ext>
              </a:extLst>
            </p:cNvPr>
            <p:cNvSpPr txBox="1"/>
            <p:nvPr/>
          </p:nvSpPr>
          <p:spPr>
            <a:xfrm>
              <a:off x="7290962" y="3889322"/>
              <a:ext cx="3870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400" b="1" spc="64" baseline="0">
                  <a:ln/>
                  <a:latin typeface="Lora" pitchFamily="2" charset="0"/>
                  <a:cs typeface="Arial"/>
                  <a:sym typeface="Arial"/>
                  <a:rtl val="0"/>
                </a:rPr>
                <a:t>01</a:t>
              </a: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4172763-754F-A476-AC9F-C1A3C388A7C1}"/>
                </a:ext>
              </a:extLst>
            </p:cNvPr>
            <p:cNvSpPr/>
            <p:nvPr/>
          </p:nvSpPr>
          <p:spPr>
            <a:xfrm>
              <a:off x="7746059" y="4017435"/>
              <a:ext cx="86090" cy="86090"/>
            </a:xfrm>
            <a:custGeom>
              <a:avLst/>
              <a:gdLst>
                <a:gd name="connsiteX0" fmla="*/ 75067 w 75180"/>
                <a:gd name="connsiteY0" fmla="*/ 37262 h 75180"/>
                <a:gd name="connsiteX1" fmla="*/ 37477 w 75180"/>
                <a:gd name="connsiteY1" fmla="*/ 74853 h 75180"/>
                <a:gd name="connsiteX2" fmla="*/ -114 w 75180"/>
                <a:gd name="connsiteY2" fmla="*/ 37262 h 75180"/>
                <a:gd name="connsiteX3" fmla="*/ 37477 w 75180"/>
                <a:gd name="connsiteY3" fmla="*/ -328 h 75180"/>
                <a:gd name="connsiteX4" fmla="*/ 75067 w 75180"/>
                <a:gd name="connsiteY4" fmla="*/ 37262 h 75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180" h="75180">
                  <a:moveTo>
                    <a:pt x="75067" y="37262"/>
                  </a:moveTo>
                  <a:cubicBezTo>
                    <a:pt x="75067" y="58012"/>
                    <a:pt x="58227" y="74853"/>
                    <a:pt x="37477" y="74853"/>
                  </a:cubicBezTo>
                  <a:cubicBezTo>
                    <a:pt x="16727" y="74853"/>
                    <a:pt x="-114" y="58012"/>
                    <a:pt x="-114" y="37262"/>
                  </a:cubicBezTo>
                  <a:cubicBezTo>
                    <a:pt x="-114" y="16514"/>
                    <a:pt x="16727" y="-328"/>
                    <a:pt x="37477" y="-328"/>
                  </a:cubicBezTo>
                  <a:cubicBezTo>
                    <a:pt x="58227" y="-328"/>
                    <a:pt x="75067" y="16514"/>
                    <a:pt x="75067" y="37262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3755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7E6E0A2-EB06-08DA-6DB6-D1B15F152E2F}"/>
                </a:ext>
              </a:extLst>
            </p:cNvPr>
            <p:cNvSpPr/>
            <p:nvPr/>
          </p:nvSpPr>
          <p:spPr>
            <a:xfrm>
              <a:off x="7746059" y="5166741"/>
              <a:ext cx="86090" cy="86090"/>
            </a:xfrm>
            <a:custGeom>
              <a:avLst/>
              <a:gdLst>
                <a:gd name="connsiteX0" fmla="*/ 75067 w 75180"/>
                <a:gd name="connsiteY0" fmla="*/ 37262 h 75180"/>
                <a:gd name="connsiteX1" fmla="*/ 37477 w 75180"/>
                <a:gd name="connsiteY1" fmla="*/ 74853 h 75180"/>
                <a:gd name="connsiteX2" fmla="*/ -114 w 75180"/>
                <a:gd name="connsiteY2" fmla="*/ 37262 h 75180"/>
                <a:gd name="connsiteX3" fmla="*/ 37477 w 75180"/>
                <a:gd name="connsiteY3" fmla="*/ -328 h 75180"/>
                <a:gd name="connsiteX4" fmla="*/ 75067 w 75180"/>
                <a:gd name="connsiteY4" fmla="*/ 37262 h 75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180" h="75180">
                  <a:moveTo>
                    <a:pt x="75067" y="37262"/>
                  </a:moveTo>
                  <a:cubicBezTo>
                    <a:pt x="75067" y="58012"/>
                    <a:pt x="58227" y="74853"/>
                    <a:pt x="37477" y="74853"/>
                  </a:cubicBezTo>
                  <a:cubicBezTo>
                    <a:pt x="16727" y="74853"/>
                    <a:pt x="-114" y="58012"/>
                    <a:pt x="-114" y="37262"/>
                  </a:cubicBezTo>
                  <a:cubicBezTo>
                    <a:pt x="-114" y="16512"/>
                    <a:pt x="16727" y="-328"/>
                    <a:pt x="37477" y="-328"/>
                  </a:cubicBezTo>
                  <a:cubicBezTo>
                    <a:pt x="58227" y="-328"/>
                    <a:pt x="75067" y="16512"/>
                    <a:pt x="75067" y="37262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3755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/>
            </a:p>
          </p:txBody>
        </p:sp>
        <p:sp>
          <p:nvSpPr>
            <p:cNvPr id="24" name="TextBox 96">
              <a:extLst>
                <a:ext uri="{FF2B5EF4-FFF2-40B4-BE49-F238E27FC236}">
                  <a16:creationId xmlns:a16="http://schemas.microsoft.com/office/drawing/2014/main" id="{500B3D51-489B-9A8A-3971-9E1C37C23478}"/>
                </a:ext>
              </a:extLst>
            </p:cNvPr>
            <p:cNvSpPr txBox="1"/>
            <p:nvPr/>
          </p:nvSpPr>
          <p:spPr>
            <a:xfrm>
              <a:off x="7290962" y="5039058"/>
              <a:ext cx="4110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400" b="1" spc="64" baseline="0">
                  <a:ln/>
                  <a:latin typeface="Lora" pitchFamily="2" charset="0"/>
                  <a:cs typeface="Arial"/>
                  <a:sym typeface="Arial"/>
                  <a:rtl val="0"/>
                </a:rPr>
                <a:t>02</a:t>
              </a: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18CBC9A-6CE4-54EB-A108-C603C3056AA3}"/>
                </a:ext>
              </a:extLst>
            </p:cNvPr>
            <p:cNvSpPr/>
            <p:nvPr/>
          </p:nvSpPr>
          <p:spPr>
            <a:xfrm>
              <a:off x="7746059" y="6316048"/>
              <a:ext cx="86090" cy="86090"/>
            </a:xfrm>
            <a:custGeom>
              <a:avLst/>
              <a:gdLst>
                <a:gd name="connsiteX0" fmla="*/ 75067 w 75180"/>
                <a:gd name="connsiteY0" fmla="*/ 37262 h 75180"/>
                <a:gd name="connsiteX1" fmla="*/ 37477 w 75180"/>
                <a:gd name="connsiteY1" fmla="*/ 74853 h 75180"/>
                <a:gd name="connsiteX2" fmla="*/ -114 w 75180"/>
                <a:gd name="connsiteY2" fmla="*/ 37262 h 75180"/>
                <a:gd name="connsiteX3" fmla="*/ 37477 w 75180"/>
                <a:gd name="connsiteY3" fmla="*/ -328 h 75180"/>
                <a:gd name="connsiteX4" fmla="*/ 75067 w 75180"/>
                <a:gd name="connsiteY4" fmla="*/ 37262 h 75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180" h="75180">
                  <a:moveTo>
                    <a:pt x="75067" y="37262"/>
                  </a:moveTo>
                  <a:cubicBezTo>
                    <a:pt x="75067" y="58012"/>
                    <a:pt x="58227" y="74853"/>
                    <a:pt x="37477" y="74853"/>
                  </a:cubicBezTo>
                  <a:cubicBezTo>
                    <a:pt x="16727" y="74853"/>
                    <a:pt x="-114" y="58012"/>
                    <a:pt x="-114" y="37262"/>
                  </a:cubicBezTo>
                  <a:cubicBezTo>
                    <a:pt x="-114" y="16512"/>
                    <a:pt x="16727" y="-328"/>
                    <a:pt x="37477" y="-328"/>
                  </a:cubicBezTo>
                  <a:cubicBezTo>
                    <a:pt x="58227" y="-328"/>
                    <a:pt x="75067" y="16512"/>
                    <a:pt x="75067" y="37262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3755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/>
            </a:p>
          </p:txBody>
        </p:sp>
        <p:sp>
          <p:nvSpPr>
            <p:cNvPr id="26" name="TextBox 111">
              <a:extLst>
                <a:ext uri="{FF2B5EF4-FFF2-40B4-BE49-F238E27FC236}">
                  <a16:creationId xmlns:a16="http://schemas.microsoft.com/office/drawing/2014/main" id="{DFB602E4-F3DF-EF23-08B0-76D637044BA4}"/>
                </a:ext>
              </a:extLst>
            </p:cNvPr>
            <p:cNvSpPr txBox="1"/>
            <p:nvPr/>
          </p:nvSpPr>
          <p:spPr>
            <a:xfrm>
              <a:off x="7290962" y="6188363"/>
              <a:ext cx="4158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400" b="1" spc="64" baseline="0">
                  <a:ln/>
                  <a:latin typeface="Lora" pitchFamily="2" charset="0"/>
                  <a:cs typeface="Arial"/>
                  <a:sym typeface="Arial"/>
                  <a:rtl val="0"/>
                </a:rPr>
                <a:t>03</a:t>
              </a: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5FAAF68-3A48-CFA4-2846-B810F81B68F4}"/>
                </a:ext>
              </a:extLst>
            </p:cNvPr>
            <p:cNvSpPr/>
            <p:nvPr/>
          </p:nvSpPr>
          <p:spPr>
            <a:xfrm rot="16746599">
              <a:off x="6756673" y="1491867"/>
              <a:ext cx="2065307" cy="2065307"/>
            </a:xfrm>
            <a:custGeom>
              <a:avLst/>
              <a:gdLst>
                <a:gd name="connsiteX0" fmla="*/ 1803466 w 1803579"/>
                <a:gd name="connsiteY0" fmla="*/ 901462 h 1803578"/>
                <a:gd name="connsiteX1" fmla="*/ 901676 w 1803579"/>
                <a:gd name="connsiteY1" fmla="*/ 1803250 h 1803578"/>
                <a:gd name="connsiteX2" fmla="*/ -114 w 1803579"/>
                <a:gd name="connsiteY2" fmla="*/ 901462 h 1803578"/>
                <a:gd name="connsiteX3" fmla="*/ 901676 w 1803579"/>
                <a:gd name="connsiteY3" fmla="*/ -327 h 1803578"/>
                <a:gd name="connsiteX4" fmla="*/ 1803466 w 1803579"/>
                <a:gd name="connsiteY4" fmla="*/ 901462 h 1803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3579" h="1803578">
                  <a:moveTo>
                    <a:pt x="1803466" y="901462"/>
                  </a:moveTo>
                  <a:cubicBezTo>
                    <a:pt x="1803466" y="1399506"/>
                    <a:pt x="1399721" y="1803250"/>
                    <a:pt x="901676" y="1803250"/>
                  </a:cubicBezTo>
                  <a:cubicBezTo>
                    <a:pt x="403631" y="1803250"/>
                    <a:pt x="-114" y="1399506"/>
                    <a:pt x="-114" y="901462"/>
                  </a:cubicBezTo>
                  <a:cubicBezTo>
                    <a:pt x="-114" y="403418"/>
                    <a:pt x="403631" y="-327"/>
                    <a:pt x="901676" y="-327"/>
                  </a:cubicBezTo>
                  <a:cubicBezTo>
                    <a:pt x="1399721" y="-327"/>
                    <a:pt x="1803466" y="403418"/>
                    <a:pt x="1803466" y="901462"/>
                  </a:cubicBezTo>
                  <a:close/>
                </a:path>
              </a:pathLst>
            </a:custGeom>
            <a:noFill/>
            <a:ln w="23282" cap="flat">
              <a:solidFill>
                <a:schemeClr val="accent3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464EEB0-E387-2DB1-4188-D5E1F1491CF0}"/>
                </a:ext>
              </a:extLst>
            </p:cNvPr>
            <p:cNvSpPr/>
            <p:nvPr/>
          </p:nvSpPr>
          <p:spPr>
            <a:xfrm rot="17011201">
              <a:off x="6852084" y="1588609"/>
              <a:ext cx="1875909" cy="1875908"/>
            </a:xfrm>
            <a:custGeom>
              <a:avLst/>
              <a:gdLst>
                <a:gd name="connsiteX0" fmla="*/ 1638068 w 1638182"/>
                <a:gd name="connsiteY0" fmla="*/ 818763 h 1638181"/>
                <a:gd name="connsiteX1" fmla="*/ 818977 w 1638182"/>
                <a:gd name="connsiteY1" fmla="*/ 1637854 h 1638181"/>
                <a:gd name="connsiteX2" fmla="*/ -114 w 1638182"/>
                <a:gd name="connsiteY2" fmla="*/ 818763 h 1638181"/>
                <a:gd name="connsiteX3" fmla="*/ 818977 w 1638182"/>
                <a:gd name="connsiteY3" fmla="*/ -328 h 1638181"/>
                <a:gd name="connsiteX4" fmla="*/ 1638068 w 1638182"/>
                <a:gd name="connsiteY4" fmla="*/ 818763 h 163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182" h="1638181">
                  <a:moveTo>
                    <a:pt x="1638068" y="818763"/>
                  </a:moveTo>
                  <a:cubicBezTo>
                    <a:pt x="1638068" y="1271134"/>
                    <a:pt x="1271349" y="1637854"/>
                    <a:pt x="818977" y="1637854"/>
                  </a:cubicBezTo>
                  <a:cubicBezTo>
                    <a:pt x="366606" y="1637854"/>
                    <a:pt x="-114" y="1271135"/>
                    <a:pt x="-114" y="818763"/>
                  </a:cubicBezTo>
                  <a:cubicBezTo>
                    <a:pt x="-114" y="366393"/>
                    <a:pt x="366606" y="-328"/>
                    <a:pt x="818977" y="-328"/>
                  </a:cubicBezTo>
                  <a:cubicBezTo>
                    <a:pt x="1271349" y="-328"/>
                    <a:pt x="1638068" y="366391"/>
                    <a:pt x="1638068" y="818763"/>
                  </a:cubicBezTo>
                  <a:close/>
                </a:path>
              </a:pathLst>
            </a:custGeom>
            <a:solidFill>
              <a:schemeClr val="accent3"/>
            </a:solidFill>
            <a:ln w="3755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AE9D4F3-2C07-EE00-336D-6147FF304D36}"/>
                </a:ext>
              </a:extLst>
            </p:cNvPr>
            <p:cNvSpPr/>
            <p:nvPr/>
          </p:nvSpPr>
          <p:spPr>
            <a:xfrm>
              <a:off x="5803860" y="2432944"/>
              <a:ext cx="600910" cy="421842"/>
            </a:xfrm>
            <a:custGeom>
              <a:avLst/>
              <a:gdLst>
                <a:gd name="connsiteX0" fmla="*/ 262380 w 524759"/>
                <a:gd name="connsiteY0" fmla="*/ 368384 h 368384"/>
                <a:gd name="connsiteX1" fmla="*/ 524760 w 524759"/>
                <a:gd name="connsiteY1" fmla="*/ 184192 h 368384"/>
                <a:gd name="connsiteX2" fmla="*/ 262380 w 524759"/>
                <a:gd name="connsiteY2" fmla="*/ 0 h 368384"/>
                <a:gd name="connsiteX3" fmla="*/ 262380 w 524759"/>
                <a:gd name="connsiteY3" fmla="*/ 124424 h 368384"/>
                <a:gd name="connsiteX4" fmla="*/ 0 w 524759"/>
                <a:gd name="connsiteY4" fmla="*/ 124424 h 368384"/>
                <a:gd name="connsiteX5" fmla="*/ 0 w 524759"/>
                <a:gd name="connsiteY5" fmla="*/ 243961 h 368384"/>
                <a:gd name="connsiteX6" fmla="*/ 262380 w 524759"/>
                <a:gd name="connsiteY6" fmla="*/ 243961 h 368384"/>
                <a:gd name="connsiteX7" fmla="*/ 262380 w 524759"/>
                <a:gd name="connsiteY7" fmla="*/ 368384 h 368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759" h="368384">
                  <a:moveTo>
                    <a:pt x="262380" y="368384"/>
                  </a:moveTo>
                  <a:lnTo>
                    <a:pt x="524760" y="184192"/>
                  </a:lnTo>
                  <a:lnTo>
                    <a:pt x="262380" y="0"/>
                  </a:lnTo>
                  <a:lnTo>
                    <a:pt x="262380" y="124424"/>
                  </a:lnTo>
                  <a:lnTo>
                    <a:pt x="0" y="124424"/>
                  </a:lnTo>
                  <a:lnTo>
                    <a:pt x="0" y="243961"/>
                  </a:lnTo>
                  <a:lnTo>
                    <a:pt x="262380" y="243961"/>
                  </a:lnTo>
                  <a:lnTo>
                    <a:pt x="262380" y="368384"/>
                  </a:lnTo>
                  <a:close/>
                </a:path>
              </a:pathLst>
            </a:custGeom>
            <a:solidFill>
              <a:srgbClr val="EFEFEF"/>
            </a:solidFill>
            <a:ln w="3755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 dirty="0"/>
            </a:p>
          </p:txBody>
        </p:sp>
        <p:sp>
          <p:nvSpPr>
            <p:cNvPr id="33" name="TextBox 130">
              <a:extLst>
                <a:ext uri="{FF2B5EF4-FFF2-40B4-BE49-F238E27FC236}">
                  <a16:creationId xmlns:a16="http://schemas.microsoft.com/office/drawing/2014/main" id="{4B1492B2-FC8B-A059-FE18-E60C624EE781}"/>
                </a:ext>
              </a:extLst>
            </p:cNvPr>
            <p:cNvSpPr txBox="1"/>
            <p:nvPr/>
          </p:nvSpPr>
          <p:spPr>
            <a:xfrm>
              <a:off x="1940644" y="3800430"/>
              <a:ext cx="2403501" cy="6001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fontAlgn="base"/>
              <a:r>
                <a:rPr lang="en-US" sz="1100" b="0" i="0" dirty="0">
                  <a:solidFill>
                    <a:srgbClr val="1F1F1F"/>
                  </a:solidFill>
                  <a:effectLst/>
                  <a:latin typeface="Lora" pitchFamily="2" charset="0"/>
                </a:rPr>
                <a:t>Provide an overview of the current state of the industry or sector of focus.</a:t>
              </a:r>
            </a:p>
          </p:txBody>
        </p:sp>
        <p:sp>
          <p:nvSpPr>
            <p:cNvPr id="35" name="TextBox 131">
              <a:extLst>
                <a:ext uri="{FF2B5EF4-FFF2-40B4-BE49-F238E27FC236}">
                  <a16:creationId xmlns:a16="http://schemas.microsoft.com/office/drawing/2014/main" id="{495AB47D-A894-F83A-4330-72318473F0AC}"/>
                </a:ext>
              </a:extLst>
            </p:cNvPr>
            <p:cNvSpPr txBox="1"/>
            <p:nvPr/>
          </p:nvSpPr>
          <p:spPr>
            <a:xfrm>
              <a:off x="1940644" y="4993971"/>
              <a:ext cx="2403501" cy="6001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fontAlgn="base"/>
              <a:r>
                <a:rPr lang="en-US" sz="1100" b="0" i="0" dirty="0">
                  <a:solidFill>
                    <a:srgbClr val="1F1F1F"/>
                  </a:solidFill>
                  <a:effectLst/>
                  <a:latin typeface="Lora" pitchFamily="2" charset="0"/>
                </a:rPr>
                <a:t>Discuss the current technologies and practices prevalent in the industry.</a:t>
              </a:r>
            </a:p>
          </p:txBody>
        </p:sp>
        <p:sp>
          <p:nvSpPr>
            <p:cNvPr id="36" name="TextBox 132">
              <a:extLst>
                <a:ext uri="{FF2B5EF4-FFF2-40B4-BE49-F238E27FC236}">
                  <a16:creationId xmlns:a16="http://schemas.microsoft.com/office/drawing/2014/main" id="{4EB15938-2203-37C1-989E-C7DBE3F1813C}"/>
                </a:ext>
              </a:extLst>
            </p:cNvPr>
            <p:cNvSpPr txBox="1"/>
            <p:nvPr/>
          </p:nvSpPr>
          <p:spPr>
            <a:xfrm>
              <a:off x="1940644" y="6143278"/>
              <a:ext cx="2403501" cy="6001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fontAlgn="base"/>
              <a:r>
                <a:rPr lang="en-US" sz="1100" b="0" i="0" dirty="0">
                  <a:solidFill>
                    <a:srgbClr val="1F1F1F"/>
                  </a:solidFill>
                  <a:effectLst/>
                  <a:latin typeface="Lora" pitchFamily="2" charset="0"/>
                </a:rPr>
                <a:t>Highlight the opportunities and threats present in the current state.</a:t>
              </a:r>
            </a:p>
          </p:txBody>
        </p:sp>
        <p:sp>
          <p:nvSpPr>
            <p:cNvPr id="37" name="TextBox 133">
              <a:extLst>
                <a:ext uri="{FF2B5EF4-FFF2-40B4-BE49-F238E27FC236}">
                  <a16:creationId xmlns:a16="http://schemas.microsoft.com/office/drawing/2014/main" id="{DAE7268A-BF1F-0E4D-BD16-F69DACA681D1}"/>
                </a:ext>
              </a:extLst>
            </p:cNvPr>
            <p:cNvSpPr txBox="1"/>
            <p:nvPr/>
          </p:nvSpPr>
          <p:spPr>
            <a:xfrm>
              <a:off x="7847855" y="3771344"/>
              <a:ext cx="2403501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/>
              <a:r>
                <a:rPr lang="en-US" sz="1100" dirty="0">
                  <a:solidFill>
                    <a:srgbClr val="1F1F1F"/>
                  </a:solidFill>
                  <a:latin typeface="Lora" pitchFamily="2" charset="0"/>
                </a:rPr>
                <a:t>Highlight the emerging technologies and trends that are likely to shape the future of the industry.</a:t>
              </a:r>
            </a:p>
          </p:txBody>
        </p:sp>
        <p:sp>
          <p:nvSpPr>
            <p:cNvPr id="38" name="TextBox 134">
              <a:extLst>
                <a:ext uri="{FF2B5EF4-FFF2-40B4-BE49-F238E27FC236}">
                  <a16:creationId xmlns:a16="http://schemas.microsoft.com/office/drawing/2014/main" id="{9F363D54-E7C8-31CD-062E-6D10D0D989F8}"/>
                </a:ext>
              </a:extLst>
            </p:cNvPr>
            <p:cNvSpPr txBox="1"/>
            <p:nvPr/>
          </p:nvSpPr>
          <p:spPr>
            <a:xfrm>
              <a:off x="7847855" y="4964885"/>
              <a:ext cx="2403501" cy="6001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/>
              <a:r>
                <a:rPr lang="en-US" sz="1100" dirty="0">
                  <a:solidFill>
                    <a:srgbClr val="1F1F1F"/>
                  </a:solidFill>
                  <a:latin typeface="Lora" pitchFamily="2" charset="0"/>
                </a:rPr>
                <a:t>Explore potential disruptive innovations that could reshape the industry landscape.</a:t>
              </a:r>
            </a:p>
          </p:txBody>
        </p:sp>
        <p:sp>
          <p:nvSpPr>
            <p:cNvPr id="48" name="TextBox 135">
              <a:extLst>
                <a:ext uri="{FF2B5EF4-FFF2-40B4-BE49-F238E27FC236}">
                  <a16:creationId xmlns:a16="http://schemas.microsoft.com/office/drawing/2014/main" id="{97D9145D-F72A-AB0D-5954-CB5B322AB806}"/>
                </a:ext>
              </a:extLst>
            </p:cNvPr>
            <p:cNvSpPr txBox="1"/>
            <p:nvPr/>
          </p:nvSpPr>
          <p:spPr>
            <a:xfrm>
              <a:off x="7847855" y="6114192"/>
              <a:ext cx="2403501" cy="6001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/>
              <a:r>
                <a:rPr lang="en-US" sz="1100" dirty="0">
                  <a:solidFill>
                    <a:srgbClr val="1F1F1F"/>
                  </a:solidFill>
                  <a:latin typeface="Lora" pitchFamily="2" charset="0"/>
                </a:rPr>
                <a:t>Discuss how businesses need to adapt to meet changing customer needs and preferences.</a:t>
              </a:r>
            </a:p>
          </p:txBody>
        </p:sp>
        <p:sp>
          <p:nvSpPr>
            <p:cNvPr id="55" name="TextBox 140">
              <a:extLst>
                <a:ext uri="{FF2B5EF4-FFF2-40B4-BE49-F238E27FC236}">
                  <a16:creationId xmlns:a16="http://schemas.microsoft.com/office/drawing/2014/main" id="{FDC9DC58-91F4-DB18-B236-42C9E0E21C2F}"/>
                </a:ext>
              </a:extLst>
            </p:cNvPr>
            <p:cNvSpPr txBox="1"/>
            <p:nvPr/>
          </p:nvSpPr>
          <p:spPr>
            <a:xfrm>
              <a:off x="7004100" y="2251673"/>
              <a:ext cx="1546211" cy="549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643" b="1" spc="157" baseline="0" dirty="0">
                  <a:ln/>
                  <a:solidFill>
                    <a:srgbClr val="FFFFFF"/>
                  </a:solidFill>
                  <a:latin typeface="Lora" pitchFamily="2" charset="0"/>
                  <a:cs typeface="Arial"/>
                  <a:sym typeface="Arial"/>
                  <a:rtl val="0"/>
                </a:rPr>
                <a:t>Future</a:t>
              </a:r>
            </a:p>
          </p:txBody>
        </p:sp>
        <p:sp>
          <p:nvSpPr>
            <p:cNvPr id="51" name="TextBox 146">
              <a:extLst>
                <a:ext uri="{FF2B5EF4-FFF2-40B4-BE49-F238E27FC236}">
                  <a16:creationId xmlns:a16="http://schemas.microsoft.com/office/drawing/2014/main" id="{B80B3103-3388-F20B-7C73-9F993BBE3C77}"/>
                </a:ext>
              </a:extLst>
            </p:cNvPr>
            <p:cNvSpPr txBox="1"/>
            <p:nvPr/>
          </p:nvSpPr>
          <p:spPr>
            <a:xfrm>
              <a:off x="3883089" y="2251673"/>
              <a:ext cx="1071729" cy="5497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643" b="1" spc="157" baseline="0" dirty="0">
                  <a:ln/>
                  <a:solidFill>
                    <a:srgbClr val="FFFFFF"/>
                  </a:solidFill>
                  <a:latin typeface="Lora" pitchFamily="2" charset="0"/>
                  <a:cs typeface="Arial"/>
                  <a:sym typeface="Arial"/>
                  <a:rtl val="0"/>
                </a:rPr>
                <a:t>Now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5F88AE03-B041-3477-5B30-A300C38B5761}"/>
              </a:ext>
            </a:extLst>
          </p:cNvPr>
          <p:cNvSpPr txBox="1"/>
          <p:nvPr/>
        </p:nvSpPr>
        <p:spPr>
          <a:xfrm>
            <a:off x="0" y="378763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ora" pitchFamily="2" charset="0"/>
                <a:ea typeface="Cambria" panose="02040503050406030204" pitchFamily="18" charset="0"/>
                <a:cs typeface="+mj-cs"/>
              </a:rPr>
              <a:t>Now vs Future PowerPoint</a:t>
            </a:r>
          </a:p>
        </p:txBody>
      </p:sp>
    </p:spTree>
    <p:extLst>
      <p:ext uri="{BB962C8B-B14F-4D97-AF65-F5344CB8AC3E}">
        <p14:creationId xmlns:p14="http://schemas.microsoft.com/office/powerpoint/2010/main" val="408888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B5BF8BEA-348E-7CD4-7774-2A0024EB67B7}"/>
              </a:ext>
            </a:extLst>
          </p:cNvPr>
          <p:cNvGrpSpPr/>
          <p:nvPr/>
        </p:nvGrpSpPr>
        <p:grpSpPr>
          <a:xfrm>
            <a:off x="2468586" y="1581080"/>
            <a:ext cx="7254828" cy="4577504"/>
            <a:chOff x="2468586" y="1581080"/>
            <a:chExt cx="7254828" cy="4577504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6B0C5519-9990-D131-0B4D-71C8AC487AD6}"/>
                </a:ext>
              </a:extLst>
            </p:cNvPr>
            <p:cNvGrpSpPr/>
            <p:nvPr/>
          </p:nvGrpSpPr>
          <p:grpSpPr>
            <a:xfrm>
              <a:off x="2468586" y="1581080"/>
              <a:ext cx="7254828" cy="1553122"/>
              <a:chOff x="1527033" y="1702680"/>
              <a:chExt cx="9137934" cy="1956260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C2001719-9145-1F28-3CB9-B3E7C1B0D2FB}"/>
                  </a:ext>
                </a:extLst>
              </p:cNvPr>
              <p:cNvGrpSpPr/>
              <p:nvPr/>
            </p:nvGrpSpPr>
            <p:grpSpPr>
              <a:xfrm>
                <a:off x="1527033" y="1702680"/>
                <a:ext cx="9137934" cy="1956260"/>
                <a:chOff x="288924" y="1600200"/>
                <a:chExt cx="11093452" cy="2374900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1C3D2397-76E7-4B15-4295-F2301BE10F0C}"/>
                    </a:ext>
                  </a:extLst>
                </p:cNvPr>
                <p:cNvGrpSpPr/>
                <p:nvPr/>
              </p:nvGrpSpPr>
              <p:grpSpPr>
                <a:xfrm flipH="1">
                  <a:off x="288924" y="1790700"/>
                  <a:ext cx="4972052" cy="1993900"/>
                  <a:chOff x="-165100" y="584200"/>
                  <a:chExt cx="4972052" cy="1993900"/>
                </a:xfrm>
              </p:grpSpPr>
              <p:sp>
                <p:nvSpPr>
                  <p:cNvPr id="31" name="Arrow: Chevron 30">
                    <a:extLst>
                      <a:ext uri="{FF2B5EF4-FFF2-40B4-BE49-F238E27FC236}">
                        <a16:creationId xmlns:a16="http://schemas.microsoft.com/office/drawing/2014/main" id="{8A2B2EE3-A84A-D158-AE51-014ADAD6866F}"/>
                      </a:ext>
                    </a:extLst>
                  </p:cNvPr>
                  <p:cNvSpPr/>
                  <p:nvPr/>
                </p:nvSpPr>
                <p:spPr>
                  <a:xfrm>
                    <a:off x="-165100" y="584200"/>
                    <a:ext cx="4222747" cy="1993900"/>
                  </a:xfrm>
                  <a:prstGeom prst="chevron">
                    <a:avLst>
                      <a:gd name="adj" fmla="val 30892"/>
                    </a:avLst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32" name="Group 31">
                    <a:extLst>
                      <a:ext uri="{FF2B5EF4-FFF2-40B4-BE49-F238E27FC236}">
                        <a16:creationId xmlns:a16="http://schemas.microsoft.com/office/drawing/2014/main" id="{9197B791-21CE-A92F-0DD6-16A921B3B13F}"/>
                      </a:ext>
                    </a:extLst>
                  </p:cNvPr>
                  <p:cNvGrpSpPr/>
                  <p:nvPr/>
                </p:nvGrpSpPr>
                <p:grpSpPr>
                  <a:xfrm>
                    <a:off x="876300" y="838200"/>
                    <a:ext cx="3930652" cy="1524000"/>
                    <a:chOff x="927100" y="838200"/>
                    <a:chExt cx="3930652" cy="1524000"/>
                  </a:xfrm>
                </p:grpSpPr>
                <p:sp>
                  <p:nvSpPr>
                    <p:cNvPr id="33" name="Arrow: Chevron 32">
                      <a:extLst>
                        <a:ext uri="{FF2B5EF4-FFF2-40B4-BE49-F238E27FC236}">
                          <a16:creationId xmlns:a16="http://schemas.microsoft.com/office/drawing/2014/main" id="{DA733C48-A41C-DB71-B8D5-0004B5D2EC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06500" y="838200"/>
                      <a:ext cx="3213100" cy="1524000"/>
                    </a:xfrm>
                    <a:prstGeom prst="chevron">
                      <a:avLst>
                        <a:gd name="adj" fmla="val 34167"/>
                      </a:avLst>
                    </a:pr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4" name="Arrow: Chevron 33">
                      <a:extLst>
                        <a:ext uri="{FF2B5EF4-FFF2-40B4-BE49-F238E27FC236}">
                          <a16:creationId xmlns:a16="http://schemas.microsoft.com/office/drawing/2014/main" id="{BCFB06A3-01D6-1354-4EEF-E0A955C829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7100" y="838200"/>
                      <a:ext cx="3213100" cy="1524000"/>
                    </a:xfrm>
                    <a:prstGeom prst="chevron">
                      <a:avLst>
                        <a:gd name="adj" fmla="val 34167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5" name="Freeform: Shape 34">
                      <a:extLst>
                        <a:ext uri="{FF2B5EF4-FFF2-40B4-BE49-F238E27FC236}">
                          <a16:creationId xmlns:a16="http://schemas.microsoft.com/office/drawing/2014/main" id="{6C905F29-C369-9148-16F9-38B9B39AFE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57647" y="838200"/>
                      <a:ext cx="800105" cy="1524000"/>
                    </a:xfrm>
                    <a:custGeom>
                      <a:avLst/>
                      <a:gdLst>
                        <a:gd name="connsiteX0" fmla="*/ 0 w 800105"/>
                        <a:gd name="connsiteY0" fmla="*/ 0 h 1524000"/>
                        <a:gd name="connsiteX1" fmla="*/ 279400 w 800105"/>
                        <a:gd name="connsiteY1" fmla="*/ 0 h 1524000"/>
                        <a:gd name="connsiteX2" fmla="*/ 800105 w 800105"/>
                        <a:gd name="connsiteY2" fmla="*/ 762000 h 1524000"/>
                        <a:gd name="connsiteX3" fmla="*/ 279400 w 800105"/>
                        <a:gd name="connsiteY3" fmla="*/ 1524000 h 1524000"/>
                        <a:gd name="connsiteX4" fmla="*/ 0 w 800105"/>
                        <a:gd name="connsiteY4" fmla="*/ 1524000 h 1524000"/>
                        <a:gd name="connsiteX5" fmla="*/ 520705 w 800105"/>
                        <a:gd name="connsiteY5" fmla="*/ 762000 h 1524000"/>
                        <a:gd name="connsiteX6" fmla="*/ 0 w 800105"/>
                        <a:gd name="connsiteY6" fmla="*/ 0 h 1524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800105" h="1524000">
                          <a:moveTo>
                            <a:pt x="0" y="0"/>
                          </a:moveTo>
                          <a:lnTo>
                            <a:pt x="279400" y="0"/>
                          </a:lnTo>
                          <a:lnTo>
                            <a:pt x="800105" y="762000"/>
                          </a:lnTo>
                          <a:lnTo>
                            <a:pt x="279400" y="1524000"/>
                          </a:lnTo>
                          <a:lnTo>
                            <a:pt x="0" y="1524000"/>
                          </a:lnTo>
                          <a:lnTo>
                            <a:pt x="520705" y="7620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AA35DE28-19A8-88F9-845C-453146E26E74}"/>
                    </a:ext>
                  </a:extLst>
                </p:cNvPr>
                <p:cNvGrpSpPr/>
                <p:nvPr/>
              </p:nvGrpSpPr>
              <p:grpSpPr>
                <a:xfrm>
                  <a:off x="6410324" y="1790700"/>
                  <a:ext cx="4972052" cy="1993900"/>
                  <a:chOff x="-165100" y="584200"/>
                  <a:chExt cx="4972052" cy="1993900"/>
                </a:xfrm>
              </p:grpSpPr>
              <p:sp>
                <p:nvSpPr>
                  <p:cNvPr id="26" name="Arrow: Chevron 25">
                    <a:extLst>
                      <a:ext uri="{FF2B5EF4-FFF2-40B4-BE49-F238E27FC236}">
                        <a16:creationId xmlns:a16="http://schemas.microsoft.com/office/drawing/2014/main" id="{22F42138-8685-20CD-CBD4-D71515807475}"/>
                      </a:ext>
                    </a:extLst>
                  </p:cNvPr>
                  <p:cNvSpPr/>
                  <p:nvPr/>
                </p:nvSpPr>
                <p:spPr>
                  <a:xfrm>
                    <a:off x="-165100" y="584200"/>
                    <a:ext cx="4222747" cy="1993900"/>
                  </a:xfrm>
                  <a:prstGeom prst="chevron">
                    <a:avLst>
                      <a:gd name="adj" fmla="val 30892"/>
                    </a:avLst>
                  </a:prstGeom>
                  <a:solidFill>
                    <a:schemeClr val="accent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27" name="Group 26">
                    <a:extLst>
                      <a:ext uri="{FF2B5EF4-FFF2-40B4-BE49-F238E27FC236}">
                        <a16:creationId xmlns:a16="http://schemas.microsoft.com/office/drawing/2014/main" id="{2CC45FA7-F62F-72CC-967A-0F62607EF5DB}"/>
                      </a:ext>
                    </a:extLst>
                  </p:cNvPr>
                  <p:cNvGrpSpPr/>
                  <p:nvPr/>
                </p:nvGrpSpPr>
                <p:grpSpPr>
                  <a:xfrm>
                    <a:off x="876300" y="838200"/>
                    <a:ext cx="3930652" cy="1524000"/>
                    <a:chOff x="927100" y="838200"/>
                    <a:chExt cx="3930652" cy="1524000"/>
                  </a:xfrm>
                </p:grpSpPr>
                <p:sp>
                  <p:nvSpPr>
                    <p:cNvPr id="28" name="Arrow: Chevron 27">
                      <a:extLst>
                        <a:ext uri="{FF2B5EF4-FFF2-40B4-BE49-F238E27FC236}">
                          <a16:creationId xmlns:a16="http://schemas.microsoft.com/office/drawing/2014/main" id="{581F59B1-45E7-AE04-B9DF-F11F0A78A2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06500" y="838200"/>
                      <a:ext cx="3213100" cy="1524000"/>
                    </a:xfrm>
                    <a:prstGeom prst="chevron">
                      <a:avLst>
                        <a:gd name="adj" fmla="val 34167"/>
                      </a:avLst>
                    </a:prstGeom>
                    <a:solidFill>
                      <a:schemeClr val="accent3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9" name="Arrow: Chevron 28">
                      <a:extLst>
                        <a:ext uri="{FF2B5EF4-FFF2-40B4-BE49-F238E27FC236}">
                          <a16:creationId xmlns:a16="http://schemas.microsoft.com/office/drawing/2014/main" id="{F08CFF56-DC32-1BFE-7287-81E71712F6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7100" y="838200"/>
                      <a:ext cx="3213100" cy="1524000"/>
                    </a:xfrm>
                    <a:prstGeom prst="chevron">
                      <a:avLst>
                        <a:gd name="adj" fmla="val 34167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0" name="Freeform: Shape 29">
                      <a:extLst>
                        <a:ext uri="{FF2B5EF4-FFF2-40B4-BE49-F238E27FC236}">
                          <a16:creationId xmlns:a16="http://schemas.microsoft.com/office/drawing/2014/main" id="{53155DF8-5D77-A38F-3066-C89D134A98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57647" y="838200"/>
                      <a:ext cx="800105" cy="1524000"/>
                    </a:xfrm>
                    <a:custGeom>
                      <a:avLst/>
                      <a:gdLst>
                        <a:gd name="connsiteX0" fmla="*/ 0 w 800105"/>
                        <a:gd name="connsiteY0" fmla="*/ 0 h 1524000"/>
                        <a:gd name="connsiteX1" fmla="*/ 279400 w 800105"/>
                        <a:gd name="connsiteY1" fmla="*/ 0 h 1524000"/>
                        <a:gd name="connsiteX2" fmla="*/ 800105 w 800105"/>
                        <a:gd name="connsiteY2" fmla="*/ 762000 h 1524000"/>
                        <a:gd name="connsiteX3" fmla="*/ 279400 w 800105"/>
                        <a:gd name="connsiteY3" fmla="*/ 1524000 h 1524000"/>
                        <a:gd name="connsiteX4" fmla="*/ 0 w 800105"/>
                        <a:gd name="connsiteY4" fmla="*/ 1524000 h 1524000"/>
                        <a:gd name="connsiteX5" fmla="*/ 520705 w 800105"/>
                        <a:gd name="connsiteY5" fmla="*/ 762000 h 1524000"/>
                        <a:gd name="connsiteX6" fmla="*/ 0 w 800105"/>
                        <a:gd name="connsiteY6" fmla="*/ 0 h 1524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800105" h="1524000">
                          <a:moveTo>
                            <a:pt x="0" y="0"/>
                          </a:moveTo>
                          <a:lnTo>
                            <a:pt x="279400" y="0"/>
                          </a:lnTo>
                          <a:lnTo>
                            <a:pt x="800105" y="762000"/>
                          </a:lnTo>
                          <a:lnTo>
                            <a:pt x="279400" y="1524000"/>
                          </a:lnTo>
                          <a:lnTo>
                            <a:pt x="0" y="1524000"/>
                          </a:lnTo>
                          <a:lnTo>
                            <a:pt x="520705" y="7620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84461944-5A3F-B335-884F-6BE2E9C16925}"/>
                    </a:ext>
                  </a:extLst>
                </p:cNvPr>
                <p:cNvSpPr/>
                <p:nvPr/>
              </p:nvSpPr>
              <p:spPr>
                <a:xfrm>
                  <a:off x="4648200" y="1600200"/>
                  <a:ext cx="2374900" cy="23749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2000" dirty="0"/>
                </a:p>
              </p:txBody>
            </p:sp>
          </p:grpSp>
          <p:sp>
            <p:nvSpPr>
              <p:cNvPr id="21" name="TextBox 21">
                <a:extLst>
                  <a:ext uri="{FF2B5EF4-FFF2-40B4-BE49-F238E27FC236}">
                    <a16:creationId xmlns:a16="http://schemas.microsoft.com/office/drawing/2014/main" id="{CF007D14-6990-6B8D-BFC4-9CA1CF93CF2B}"/>
                  </a:ext>
                </a:extLst>
              </p:cNvPr>
              <p:cNvSpPr txBox="1"/>
              <p:nvPr/>
            </p:nvSpPr>
            <p:spPr>
              <a:xfrm>
                <a:off x="2473463" y="2439965"/>
                <a:ext cx="1935974" cy="5039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b="1" dirty="0">
                    <a:solidFill>
                      <a:schemeClr val="tx1"/>
                    </a:solidFill>
                    <a:latin typeface="Lora" pitchFamily="2" charset="0"/>
                  </a:rPr>
                  <a:t>Now</a:t>
                </a:r>
              </a:p>
            </p:txBody>
          </p:sp>
          <p:sp>
            <p:nvSpPr>
              <p:cNvPr id="22" name="TextBox 22">
                <a:extLst>
                  <a:ext uri="{FF2B5EF4-FFF2-40B4-BE49-F238E27FC236}">
                    <a16:creationId xmlns:a16="http://schemas.microsoft.com/office/drawing/2014/main" id="{05D5E70D-D062-03E0-6CC7-D5B2FB449DB6}"/>
                  </a:ext>
                </a:extLst>
              </p:cNvPr>
              <p:cNvSpPr txBox="1"/>
              <p:nvPr/>
            </p:nvSpPr>
            <p:spPr>
              <a:xfrm>
                <a:off x="7782563" y="2439965"/>
                <a:ext cx="1935974" cy="5039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b="1" dirty="0">
                    <a:solidFill>
                      <a:schemeClr val="tx1"/>
                    </a:solidFill>
                    <a:latin typeface="Lora" pitchFamily="2" charset="0"/>
                  </a:rPr>
                  <a:t>Future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4CCB94AB-0122-3568-2FF9-8CE7AD5EC182}"/>
                </a:ext>
              </a:extLst>
            </p:cNvPr>
            <p:cNvGrpSpPr/>
            <p:nvPr/>
          </p:nvGrpSpPr>
          <p:grpSpPr>
            <a:xfrm>
              <a:off x="2468586" y="3292882"/>
              <a:ext cx="3126454" cy="2737038"/>
              <a:chOff x="2656036" y="3740505"/>
              <a:chExt cx="2498000" cy="2186862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8C0A665-EBCF-D881-5199-3EDE26080662}"/>
                  </a:ext>
                </a:extLst>
              </p:cNvPr>
              <p:cNvSpPr/>
              <p:nvPr/>
            </p:nvSpPr>
            <p:spPr>
              <a:xfrm>
                <a:off x="2656036" y="3859662"/>
                <a:ext cx="111769" cy="1117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00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2E8587F-9557-B790-7B4F-597F88FFD66E}"/>
                  </a:ext>
                </a:extLst>
              </p:cNvPr>
              <p:cNvSpPr/>
              <p:nvPr/>
            </p:nvSpPr>
            <p:spPr>
              <a:xfrm>
                <a:off x="2656036" y="4751846"/>
                <a:ext cx="111769" cy="1117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000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963E340D-9CBC-EE92-F8EF-5F10BE7EEA10}"/>
                  </a:ext>
                </a:extLst>
              </p:cNvPr>
              <p:cNvSpPr/>
              <p:nvPr/>
            </p:nvSpPr>
            <p:spPr>
              <a:xfrm>
                <a:off x="2656036" y="5644030"/>
                <a:ext cx="111769" cy="1117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000"/>
              </a:p>
            </p:txBody>
          </p:sp>
          <p:sp>
            <p:nvSpPr>
              <p:cNvPr id="37" name="TextBox 130">
                <a:extLst>
                  <a:ext uri="{FF2B5EF4-FFF2-40B4-BE49-F238E27FC236}">
                    <a16:creationId xmlns:a16="http://schemas.microsoft.com/office/drawing/2014/main" id="{F804FEE6-2884-9BED-8DB5-62F90F8C4E53}"/>
                  </a:ext>
                </a:extLst>
              </p:cNvPr>
              <p:cNvSpPr txBox="1"/>
              <p:nvPr/>
            </p:nvSpPr>
            <p:spPr>
              <a:xfrm>
                <a:off x="2803971" y="3740505"/>
                <a:ext cx="2350065" cy="3688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base"/>
                <a:r>
                  <a:rPr lang="en-US" sz="1200" b="0" i="0" dirty="0">
                    <a:solidFill>
                      <a:srgbClr val="1F1F1F"/>
                    </a:solidFill>
                    <a:effectLst/>
                    <a:latin typeface="Lora" pitchFamily="2" charset="0"/>
                  </a:rPr>
                  <a:t>Provide an overview of the current state of the industry or sector of focus.</a:t>
                </a:r>
              </a:p>
            </p:txBody>
          </p:sp>
          <p:sp>
            <p:nvSpPr>
              <p:cNvPr id="38" name="TextBox 131">
                <a:extLst>
                  <a:ext uri="{FF2B5EF4-FFF2-40B4-BE49-F238E27FC236}">
                    <a16:creationId xmlns:a16="http://schemas.microsoft.com/office/drawing/2014/main" id="{DEB30CDF-D09F-1DA5-E802-BBFA8C1CC5F3}"/>
                  </a:ext>
                </a:extLst>
              </p:cNvPr>
              <p:cNvSpPr txBox="1"/>
              <p:nvPr/>
            </p:nvSpPr>
            <p:spPr>
              <a:xfrm>
                <a:off x="2803971" y="4649504"/>
                <a:ext cx="2350065" cy="3688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base"/>
                <a:r>
                  <a:rPr lang="en-US" sz="1200" b="0" i="0" dirty="0">
                    <a:solidFill>
                      <a:srgbClr val="1F1F1F"/>
                    </a:solidFill>
                    <a:effectLst/>
                    <a:latin typeface="Lora" pitchFamily="2" charset="0"/>
                  </a:rPr>
                  <a:t>Discuss the current technologies and practices prevalent in the industry.</a:t>
                </a:r>
              </a:p>
            </p:txBody>
          </p:sp>
          <p:sp>
            <p:nvSpPr>
              <p:cNvPr id="39" name="TextBox 132">
                <a:extLst>
                  <a:ext uri="{FF2B5EF4-FFF2-40B4-BE49-F238E27FC236}">
                    <a16:creationId xmlns:a16="http://schemas.microsoft.com/office/drawing/2014/main" id="{FC7872FD-7F9E-D5A2-2845-BD2BC854034C}"/>
                  </a:ext>
                </a:extLst>
              </p:cNvPr>
              <p:cNvSpPr txBox="1"/>
              <p:nvPr/>
            </p:nvSpPr>
            <p:spPr>
              <a:xfrm>
                <a:off x="2803971" y="5558502"/>
                <a:ext cx="2350065" cy="3688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base"/>
                <a:r>
                  <a:rPr lang="en-US" sz="1200" b="0" i="0" dirty="0">
                    <a:solidFill>
                      <a:srgbClr val="1F1F1F"/>
                    </a:solidFill>
                    <a:effectLst/>
                    <a:latin typeface="Lora" pitchFamily="2" charset="0"/>
                  </a:rPr>
                  <a:t>Highlight the opportunities and threats present in the current state.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5EDF1540-D272-0CC3-7B5A-07C2451161A8}"/>
                </a:ext>
              </a:extLst>
            </p:cNvPr>
            <p:cNvGrpSpPr/>
            <p:nvPr/>
          </p:nvGrpSpPr>
          <p:grpSpPr>
            <a:xfrm>
              <a:off x="6567896" y="3292882"/>
              <a:ext cx="3155518" cy="2865702"/>
              <a:chOff x="7014741" y="3671803"/>
              <a:chExt cx="2521223" cy="2289664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6310C80-7703-0B0A-DC65-B775A4499A78}"/>
                  </a:ext>
                </a:extLst>
              </p:cNvPr>
              <p:cNvSpPr/>
              <p:nvPr/>
            </p:nvSpPr>
            <p:spPr>
              <a:xfrm>
                <a:off x="9424195" y="3863272"/>
                <a:ext cx="111769" cy="1117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00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F2ADCCB-860D-F703-2AA5-6ABE7090A2B7}"/>
                  </a:ext>
                </a:extLst>
              </p:cNvPr>
              <p:cNvSpPr/>
              <p:nvPr/>
            </p:nvSpPr>
            <p:spPr>
              <a:xfrm>
                <a:off x="9424195" y="4720420"/>
                <a:ext cx="111769" cy="1117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00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2DA900BB-D75C-CA94-229A-EFF7B225397F}"/>
                  </a:ext>
                </a:extLst>
              </p:cNvPr>
              <p:cNvSpPr/>
              <p:nvPr/>
            </p:nvSpPr>
            <p:spPr>
              <a:xfrm>
                <a:off x="9424195" y="5617103"/>
                <a:ext cx="111769" cy="1117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000"/>
              </a:p>
            </p:txBody>
          </p:sp>
          <p:sp>
            <p:nvSpPr>
              <p:cNvPr id="40" name="TextBox 133">
                <a:extLst>
                  <a:ext uri="{FF2B5EF4-FFF2-40B4-BE49-F238E27FC236}">
                    <a16:creationId xmlns:a16="http://schemas.microsoft.com/office/drawing/2014/main" id="{D7B95630-D83B-4A5A-ADB8-177BB34635CC}"/>
                  </a:ext>
                </a:extLst>
              </p:cNvPr>
              <p:cNvSpPr txBox="1"/>
              <p:nvPr/>
            </p:nvSpPr>
            <p:spPr>
              <a:xfrm>
                <a:off x="7014741" y="3671803"/>
                <a:ext cx="2350065" cy="5164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fontAlgn="base"/>
                <a:r>
                  <a:rPr lang="en-US" sz="1200" dirty="0">
                    <a:solidFill>
                      <a:srgbClr val="1F1F1F"/>
                    </a:solidFill>
                    <a:latin typeface="Lora" pitchFamily="2" charset="0"/>
                  </a:rPr>
                  <a:t>Highlight the emerging technologies and trends that are likely to shape the future of the industry.</a:t>
                </a:r>
              </a:p>
            </p:txBody>
          </p:sp>
          <p:sp>
            <p:nvSpPr>
              <p:cNvPr id="41" name="TextBox 134">
                <a:extLst>
                  <a:ext uri="{FF2B5EF4-FFF2-40B4-BE49-F238E27FC236}">
                    <a16:creationId xmlns:a16="http://schemas.microsoft.com/office/drawing/2014/main" id="{51FDB6AA-A8A9-3F71-F351-779201CB7218}"/>
                  </a:ext>
                </a:extLst>
              </p:cNvPr>
              <p:cNvSpPr txBox="1"/>
              <p:nvPr/>
            </p:nvSpPr>
            <p:spPr>
              <a:xfrm>
                <a:off x="7014741" y="4558429"/>
                <a:ext cx="2350065" cy="5164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fontAlgn="base"/>
                <a:r>
                  <a:rPr lang="en-US" sz="1200" dirty="0">
                    <a:solidFill>
                      <a:srgbClr val="1F1F1F"/>
                    </a:solidFill>
                    <a:latin typeface="Lora" pitchFamily="2" charset="0"/>
                  </a:rPr>
                  <a:t>Explore potential disruptive innovations that could reshape the industry landscape.</a:t>
                </a:r>
              </a:p>
            </p:txBody>
          </p:sp>
          <p:sp>
            <p:nvSpPr>
              <p:cNvPr id="42" name="TextBox 135">
                <a:extLst>
                  <a:ext uri="{FF2B5EF4-FFF2-40B4-BE49-F238E27FC236}">
                    <a16:creationId xmlns:a16="http://schemas.microsoft.com/office/drawing/2014/main" id="{B41D5500-F445-10E1-DF6A-030B65019139}"/>
                  </a:ext>
                </a:extLst>
              </p:cNvPr>
              <p:cNvSpPr txBox="1"/>
              <p:nvPr/>
            </p:nvSpPr>
            <p:spPr>
              <a:xfrm>
                <a:off x="7014741" y="5445056"/>
                <a:ext cx="2350065" cy="5164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fontAlgn="base"/>
                <a:r>
                  <a:rPr lang="en-US" sz="1200" dirty="0">
                    <a:solidFill>
                      <a:srgbClr val="1F1F1F"/>
                    </a:solidFill>
                    <a:latin typeface="Lora" pitchFamily="2" charset="0"/>
                  </a:rPr>
                  <a:t>Discuss how businesses need to adapt to meet changing customer needs and preferences.</a:t>
                </a:r>
              </a:p>
            </p:txBody>
          </p:sp>
        </p:grpSp>
      </p:grp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BD80F5C5-B2FF-57BB-DD66-166BA75BFD2E}"/>
              </a:ext>
            </a:extLst>
          </p:cNvPr>
          <p:cNvSpPr/>
          <p:nvPr/>
        </p:nvSpPr>
        <p:spPr>
          <a:xfrm>
            <a:off x="5803860" y="2145742"/>
            <a:ext cx="600910" cy="421842"/>
          </a:xfrm>
          <a:custGeom>
            <a:avLst/>
            <a:gdLst>
              <a:gd name="connsiteX0" fmla="*/ 262380 w 524759"/>
              <a:gd name="connsiteY0" fmla="*/ 368384 h 368384"/>
              <a:gd name="connsiteX1" fmla="*/ 524760 w 524759"/>
              <a:gd name="connsiteY1" fmla="*/ 184192 h 368384"/>
              <a:gd name="connsiteX2" fmla="*/ 262380 w 524759"/>
              <a:gd name="connsiteY2" fmla="*/ 0 h 368384"/>
              <a:gd name="connsiteX3" fmla="*/ 262380 w 524759"/>
              <a:gd name="connsiteY3" fmla="*/ 124424 h 368384"/>
              <a:gd name="connsiteX4" fmla="*/ 0 w 524759"/>
              <a:gd name="connsiteY4" fmla="*/ 124424 h 368384"/>
              <a:gd name="connsiteX5" fmla="*/ 0 w 524759"/>
              <a:gd name="connsiteY5" fmla="*/ 243961 h 368384"/>
              <a:gd name="connsiteX6" fmla="*/ 262380 w 524759"/>
              <a:gd name="connsiteY6" fmla="*/ 243961 h 368384"/>
              <a:gd name="connsiteX7" fmla="*/ 262380 w 524759"/>
              <a:gd name="connsiteY7" fmla="*/ 368384 h 368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4759" h="368384">
                <a:moveTo>
                  <a:pt x="262380" y="368384"/>
                </a:moveTo>
                <a:lnTo>
                  <a:pt x="524760" y="184192"/>
                </a:lnTo>
                <a:lnTo>
                  <a:pt x="262380" y="0"/>
                </a:lnTo>
                <a:lnTo>
                  <a:pt x="262380" y="124424"/>
                </a:lnTo>
                <a:lnTo>
                  <a:pt x="0" y="124424"/>
                </a:lnTo>
                <a:lnTo>
                  <a:pt x="0" y="243961"/>
                </a:lnTo>
                <a:lnTo>
                  <a:pt x="262380" y="243961"/>
                </a:lnTo>
                <a:lnTo>
                  <a:pt x="262380" y="36838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7551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19976C7-8D41-4C17-832C-454A32FFE92E}"/>
              </a:ext>
            </a:extLst>
          </p:cNvPr>
          <p:cNvSpPr txBox="1"/>
          <p:nvPr/>
        </p:nvSpPr>
        <p:spPr>
          <a:xfrm>
            <a:off x="0" y="378763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ora" pitchFamily="2" charset="0"/>
                <a:ea typeface="Cambria" panose="02040503050406030204" pitchFamily="18" charset="0"/>
                <a:cs typeface="+mj-cs"/>
              </a:rPr>
              <a:t>Now vs Future PowerPoint</a:t>
            </a:r>
          </a:p>
        </p:txBody>
      </p:sp>
    </p:spTree>
    <p:extLst>
      <p:ext uri="{BB962C8B-B14F-4D97-AF65-F5344CB8AC3E}">
        <p14:creationId xmlns:p14="http://schemas.microsoft.com/office/powerpoint/2010/main" val="3775847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59A261F0-F7F6-E1DF-918F-4FE87EDBAE5B}"/>
              </a:ext>
            </a:extLst>
          </p:cNvPr>
          <p:cNvGrpSpPr/>
          <p:nvPr/>
        </p:nvGrpSpPr>
        <p:grpSpPr>
          <a:xfrm>
            <a:off x="1678277" y="1669145"/>
            <a:ext cx="8972758" cy="4405725"/>
            <a:chOff x="1678277" y="1153104"/>
            <a:chExt cx="8972758" cy="4405725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51E90F19-A947-7A19-C40B-67EAC9A00519}"/>
                </a:ext>
              </a:extLst>
            </p:cNvPr>
            <p:cNvSpPr/>
            <p:nvPr/>
          </p:nvSpPr>
          <p:spPr>
            <a:xfrm>
              <a:off x="1678277" y="1174888"/>
              <a:ext cx="3859059" cy="4383941"/>
            </a:xfrm>
            <a:prstGeom prst="roundRect">
              <a:avLst>
                <a:gd name="adj" fmla="val 572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15B568FB-C5BA-4827-5684-041C2E86A71E}"/>
                </a:ext>
              </a:extLst>
            </p:cNvPr>
            <p:cNvSpPr/>
            <p:nvPr/>
          </p:nvSpPr>
          <p:spPr>
            <a:xfrm>
              <a:off x="6791976" y="1174887"/>
              <a:ext cx="3859059" cy="4383941"/>
            </a:xfrm>
            <a:prstGeom prst="roundRect">
              <a:avLst>
                <a:gd name="adj" fmla="val 572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61FB486-33D9-2774-EA90-A976C9591C92}"/>
                </a:ext>
              </a:extLst>
            </p:cNvPr>
            <p:cNvSpPr/>
            <p:nvPr/>
          </p:nvSpPr>
          <p:spPr>
            <a:xfrm>
              <a:off x="1678277" y="1153105"/>
              <a:ext cx="3859059" cy="663326"/>
            </a:xfrm>
            <a:prstGeom prst="roundRect">
              <a:avLst>
                <a:gd name="adj" fmla="val 3275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b="1" dirty="0">
                  <a:latin typeface="Lora" pitchFamily="2" charset="0"/>
                </a:rPr>
                <a:t>Now</a:t>
              </a:r>
              <a:endParaRPr lang="en-IN" sz="2400" b="1" dirty="0">
                <a:latin typeface="Lora" pitchFamily="2" charset="0"/>
              </a:endParaRP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CD38587-84D0-7F9E-2CCB-BF6A18B2DF91}"/>
                </a:ext>
              </a:extLst>
            </p:cNvPr>
            <p:cNvSpPr/>
            <p:nvPr/>
          </p:nvSpPr>
          <p:spPr>
            <a:xfrm>
              <a:off x="6791976" y="1153104"/>
              <a:ext cx="3859059" cy="663326"/>
            </a:xfrm>
            <a:prstGeom prst="roundRect">
              <a:avLst>
                <a:gd name="adj" fmla="val 36807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b="1" dirty="0">
                  <a:latin typeface="Lora" pitchFamily="2" charset="0"/>
                </a:rPr>
                <a:t>Future</a:t>
              </a:r>
              <a:endParaRPr lang="en-IN" sz="2400" b="1" dirty="0">
                <a:latin typeface="Lora" pitchFamily="2" charset="0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2B8B19D-8F86-2957-1A98-3F25BC0181E2}"/>
                </a:ext>
              </a:extLst>
            </p:cNvPr>
            <p:cNvSpPr/>
            <p:nvPr/>
          </p:nvSpPr>
          <p:spPr>
            <a:xfrm>
              <a:off x="5864200" y="1282899"/>
              <a:ext cx="600910" cy="421842"/>
            </a:xfrm>
            <a:custGeom>
              <a:avLst/>
              <a:gdLst>
                <a:gd name="connsiteX0" fmla="*/ 262380 w 524759"/>
                <a:gd name="connsiteY0" fmla="*/ 368384 h 368384"/>
                <a:gd name="connsiteX1" fmla="*/ 524760 w 524759"/>
                <a:gd name="connsiteY1" fmla="*/ 184192 h 368384"/>
                <a:gd name="connsiteX2" fmla="*/ 262380 w 524759"/>
                <a:gd name="connsiteY2" fmla="*/ 0 h 368384"/>
                <a:gd name="connsiteX3" fmla="*/ 262380 w 524759"/>
                <a:gd name="connsiteY3" fmla="*/ 124424 h 368384"/>
                <a:gd name="connsiteX4" fmla="*/ 0 w 524759"/>
                <a:gd name="connsiteY4" fmla="*/ 124424 h 368384"/>
                <a:gd name="connsiteX5" fmla="*/ 0 w 524759"/>
                <a:gd name="connsiteY5" fmla="*/ 243961 h 368384"/>
                <a:gd name="connsiteX6" fmla="*/ 262380 w 524759"/>
                <a:gd name="connsiteY6" fmla="*/ 243961 h 368384"/>
                <a:gd name="connsiteX7" fmla="*/ 262380 w 524759"/>
                <a:gd name="connsiteY7" fmla="*/ 368384 h 368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759" h="368384">
                  <a:moveTo>
                    <a:pt x="262380" y="368384"/>
                  </a:moveTo>
                  <a:lnTo>
                    <a:pt x="524760" y="184192"/>
                  </a:lnTo>
                  <a:lnTo>
                    <a:pt x="262380" y="0"/>
                  </a:lnTo>
                  <a:lnTo>
                    <a:pt x="262380" y="124424"/>
                  </a:lnTo>
                  <a:lnTo>
                    <a:pt x="0" y="124424"/>
                  </a:lnTo>
                  <a:lnTo>
                    <a:pt x="0" y="243961"/>
                  </a:lnTo>
                  <a:lnTo>
                    <a:pt x="262380" y="243961"/>
                  </a:lnTo>
                  <a:lnTo>
                    <a:pt x="262380" y="36838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755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01C6F61-59AB-ADB0-CC90-BFCFBDE332E1}"/>
                </a:ext>
              </a:extLst>
            </p:cNvPr>
            <p:cNvSpPr/>
            <p:nvPr/>
          </p:nvSpPr>
          <p:spPr>
            <a:xfrm>
              <a:off x="1955553" y="2263371"/>
              <a:ext cx="162956" cy="162956"/>
            </a:xfrm>
            <a:prstGeom prst="ellipse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015DB6E-25BB-9429-2E30-C4D9962269F9}"/>
                </a:ext>
              </a:extLst>
            </p:cNvPr>
            <p:cNvSpPr/>
            <p:nvPr/>
          </p:nvSpPr>
          <p:spPr>
            <a:xfrm>
              <a:off x="1955552" y="3376953"/>
              <a:ext cx="162956" cy="162956"/>
            </a:xfrm>
            <a:prstGeom prst="ellipse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B89BEE7-E275-954B-2004-EAEFC3538A02}"/>
                </a:ext>
              </a:extLst>
            </p:cNvPr>
            <p:cNvSpPr/>
            <p:nvPr/>
          </p:nvSpPr>
          <p:spPr>
            <a:xfrm>
              <a:off x="1955551" y="4445271"/>
              <a:ext cx="162956" cy="162956"/>
            </a:xfrm>
            <a:prstGeom prst="ellipse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958730C-CB09-1CC7-7B68-09B25F5176C8}"/>
                </a:ext>
              </a:extLst>
            </p:cNvPr>
            <p:cNvSpPr/>
            <p:nvPr/>
          </p:nvSpPr>
          <p:spPr>
            <a:xfrm>
              <a:off x="7159789" y="2263371"/>
              <a:ext cx="162956" cy="162956"/>
            </a:xfrm>
            <a:prstGeom prst="ellipse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6FD77CB-C3D4-FE8E-6627-019D654C036B}"/>
                </a:ext>
              </a:extLst>
            </p:cNvPr>
            <p:cNvSpPr/>
            <p:nvPr/>
          </p:nvSpPr>
          <p:spPr>
            <a:xfrm>
              <a:off x="7159788" y="3376953"/>
              <a:ext cx="162956" cy="162956"/>
            </a:xfrm>
            <a:prstGeom prst="ellipse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A410620-AF10-938E-D199-239723A03A94}"/>
                </a:ext>
              </a:extLst>
            </p:cNvPr>
            <p:cNvSpPr/>
            <p:nvPr/>
          </p:nvSpPr>
          <p:spPr>
            <a:xfrm>
              <a:off x="7159787" y="4445271"/>
              <a:ext cx="162956" cy="162956"/>
            </a:xfrm>
            <a:prstGeom prst="ellipse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TextBox 130">
              <a:extLst>
                <a:ext uri="{FF2B5EF4-FFF2-40B4-BE49-F238E27FC236}">
                  <a16:creationId xmlns:a16="http://schemas.microsoft.com/office/drawing/2014/main" id="{38E9FCD1-7965-F281-7D22-70E7112CE20E}"/>
                </a:ext>
              </a:extLst>
            </p:cNvPr>
            <p:cNvSpPr txBox="1"/>
            <p:nvPr/>
          </p:nvSpPr>
          <p:spPr>
            <a:xfrm>
              <a:off x="2342633" y="2209046"/>
              <a:ext cx="294130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/>
              <a:r>
                <a:rPr lang="en-US" sz="1200" b="0" i="0" dirty="0">
                  <a:solidFill>
                    <a:srgbClr val="1F1F1F"/>
                  </a:solidFill>
                  <a:effectLst/>
                  <a:latin typeface="Lora" pitchFamily="2" charset="0"/>
                </a:rPr>
                <a:t>Provide an overview of the current state of the industry or sector of focus.</a:t>
              </a:r>
            </a:p>
          </p:txBody>
        </p:sp>
        <p:sp>
          <p:nvSpPr>
            <p:cNvPr id="14" name="TextBox 131">
              <a:extLst>
                <a:ext uri="{FF2B5EF4-FFF2-40B4-BE49-F238E27FC236}">
                  <a16:creationId xmlns:a16="http://schemas.microsoft.com/office/drawing/2014/main" id="{C8F0037E-4848-B0C1-172F-BBC5934CAF4A}"/>
                </a:ext>
              </a:extLst>
            </p:cNvPr>
            <p:cNvSpPr txBox="1"/>
            <p:nvPr/>
          </p:nvSpPr>
          <p:spPr>
            <a:xfrm>
              <a:off x="2342633" y="3282517"/>
              <a:ext cx="294130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/>
              <a:r>
                <a:rPr lang="en-US" sz="1200" b="0" i="0" dirty="0">
                  <a:solidFill>
                    <a:srgbClr val="1F1F1F"/>
                  </a:solidFill>
                  <a:effectLst/>
                  <a:latin typeface="Lora" pitchFamily="2" charset="0"/>
                </a:rPr>
                <a:t>Discuss the current technologies and practices prevalent in the industry.</a:t>
              </a:r>
            </a:p>
          </p:txBody>
        </p:sp>
        <p:sp>
          <p:nvSpPr>
            <p:cNvPr id="15" name="TextBox 132">
              <a:extLst>
                <a:ext uri="{FF2B5EF4-FFF2-40B4-BE49-F238E27FC236}">
                  <a16:creationId xmlns:a16="http://schemas.microsoft.com/office/drawing/2014/main" id="{44E80177-4D41-CDD3-E8E7-5CEA7CD137D4}"/>
                </a:ext>
              </a:extLst>
            </p:cNvPr>
            <p:cNvSpPr txBox="1"/>
            <p:nvPr/>
          </p:nvSpPr>
          <p:spPr>
            <a:xfrm>
              <a:off x="2342633" y="4355989"/>
              <a:ext cx="294130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/>
              <a:r>
                <a:rPr lang="en-US" sz="1200" b="0" i="0" dirty="0">
                  <a:solidFill>
                    <a:srgbClr val="1F1F1F"/>
                  </a:solidFill>
                  <a:effectLst/>
                  <a:latin typeface="Lora" pitchFamily="2" charset="0"/>
                </a:rPr>
                <a:t>Highlight the opportunities and threats present in the current state.</a:t>
              </a:r>
            </a:p>
          </p:txBody>
        </p:sp>
        <p:sp>
          <p:nvSpPr>
            <p:cNvPr id="16" name="TextBox 133">
              <a:extLst>
                <a:ext uri="{FF2B5EF4-FFF2-40B4-BE49-F238E27FC236}">
                  <a16:creationId xmlns:a16="http://schemas.microsoft.com/office/drawing/2014/main" id="{B0C03DFC-4D28-503C-7104-E3EB899EC7F8}"/>
                </a:ext>
              </a:extLst>
            </p:cNvPr>
            <p:cNvSpPr txBox="1"/>
            <p:nvPr/>
          </p:nvSpPr>
          <p:spPr>
            <a:xfrm>
              <a:off x="7431387" y="2209046"/>
              <a:ext cx="294130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/>
              <a:r>
                <a:rPr lang="en-US" sz="1200" dirty="0">
                  <a:solidFill>
                    <a:srgbClr val="1F1F1F"/>
                  </a:solidFill>
                  <a:latin typeface="Lora" pitchFamily="2" charset="0"/>
                </a:rPr>
                <a:t>Highlight the emerging technologies and trends that are likely to shape the future of the industry.</a:t>
              </a:r>
            </a:p>
          </p:txBody>
        </p:sp>
        <p:sp>
          <p:nvSpPr>
            <p:cNvPr id="17" name="TextBox 134">
              <a:extLst>
                <a:ext uri="{FF2B5EF4-FFF2-40B4-BE49-F238E27FC236}">
                  <a16:creationId xmlns:a16="http://schemas.microsoft.com/office/drawing/2014/main" id="{D19B7476-5BB3-1705-BB5A-021B590B905A}"/>
                </a:ext>
              </a:extLst>
            </p:cNvPr>
            <p:cNvSpPr txBox="1"/>
            <p:nvPr/>
          </p:nvSpPr>
          <p:spPr>
            <a:xfrm>
              <a:off x="7431387" y="3282517"/>
              <a:ext cx="294130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/>
              <a:r>
                <a:rPr lang="en-US" sz="1200" dirty="0">
                  <a:solidFill>
                    <a:srgbClr val="1F1F1F"/>
                  </a:solidFill>
                  <a:latin typeface="Lora" pitchFamily="2" charset="0"/>
                </a:rPr>
                <a:t>Explore potential disruptive innovations that could reshape the industry landscape.</a:t>
              </a:r>
            </a:p>
          </p:txBody>
        </p:sp>
        <p:sp>
          <p:nvSpPr>
            <p:cNvPr id="18" name="TextBox 135">
              <a:extLst>
                <a:ext uri="{FF2B5EF4-FFF2-40B4-BE49-F238E27FC236}">
                  <a16:creationId xmlns:a16="http://schemas.microsoft.com/office/drawing/2014/main" id="{2119007A-DE49-B64D-89B0-C93166425FB9}"/>
                </a:ext>
              </a:extLst>
            </p:cNvPr>
            <p:cNvSpPr txBox="1"/>
            <p:nvPr/>
          </p:nvSpPr>
          <p:spPr>
            <a:xfrm>
              <a:off x="7431387" y="4355989"/>
              <a:ext cx="294130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/>
              <a:r>
                <a:rPr lang="en-US" sz="1200" dirty="0">
                  <a:solidFill>
                    <a:srgbClr val="1F1F1F"/>
                  </a:solidFill>
                  <a:latin typeface="Lora" pitchFamily="2" charset="0"/>
                </a:rPr>
                <a:t>Discuss how businesses need to adapt to meet changing customer needs and preferences.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AA0E75E-1AA4-CCF7-1CB4-E0E5B1EE113C}"/>
              </a:ext>
            </a:extLst>
          </p:cNvPr>
          <p:cNvSpPr txBox="1"/>
          <p:nvPr/>
        </p:nvSpPr>
        <p:spPr>
          <a:xfrm>
            <a:off x="0" y="378763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ora" pitchFamily="2" charset="0"/>
                <a:ea typeface="Cambria" panose="02040503050406030204" pitchFamily="18" charset="0"/>
                <a:cs typeface="+mj-cs"/>
              </a:rPr>
              <a:t>Now vs Future PowerPoint</a:t>
            </a:r>
          </a:p>
        </p:txBody>
      </p:sp>
    </p:spTree>
    <p:extLst>
      <p:ext uri="{BB962C8B-B14F-4D97-AF65-F5344CB8AC3E}">
        <p14:creationId xmlns:p14="http://schemas.microsoft.com/office/powerpoint/2010/main" val="2330970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788F7C6-B775-DA86-36F2-09AD733E0602}"/>
              </a:ext>
            </a:extLst>
          </p:cNvPr>
          <p:cNvGrpSpPr/>
          <p:nvPr/>
        </p:nvGrpSpPr>
        <p:grpSpPr>
          <a:xfrm>
            <a:off x="402162" y="1482969"/>
            <a:ext cx="11387676" cy="4481103"/>
            <a:chOff x="763919" y="1376091"/>
            <a:chExt cx="10664162" cy="4196397"/>
          </a:xfrm>
          <a:solidFill>
            <a:schemeClr val="tx1">
              <a:lumMod val="85000"/>
              <a:lumOff val="15000"/>
            </a:schemeClr>
          </a:solidFill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F0B38EB-F45E-5A3F-6FA6-D8D68FB2FC16}"/>
                </a:ext>
              </a:extLst>
            </p:cNvPr>
            <p:cNvGrpSpPr/>
            <p:nvPr/>
          </p:nvGrpSpPr>
          <p:grpSpPr>
            <a:xfrm>
              <a:off x="763919" y="1376091"/>
              <a:ext cx="10664162" cy="1739342"/>
              <a:chOff x="763919" y="1687222"/>
              <a:chExt cx="10664162" cy="1739342"/>
            </a:xfrm>
            <a:grpFill/>
          </p:grpSpPr>
          <p:grpSp>
            <p:nvGrpSpPr>
              <p:cNvPr id="17669" name="Google Shape;9147;p73">
                <a:extLst>
                  <a:ext uri="{FF2B5EF4-FFF2-40B4-BE49-F238E27FC236}">
                    <a16:creationId xmlns:a16="http://schemas.microsoft.com/office/drawing/2014/main" id="{62ACFF62-C108-172D-D498-C8475087D389}"/>
                  </a:ext>
                </a:extLst>
              </p:cNvPr>
              <p:cNvGrpSpPr/>
              <p:nvPr/>
            </p:nvGrpSpPr>
            <p:grpSpPr>
              <a:xfrm>
                <a:off x="763919" y="1689207"/>
                <a:ext cx="505937" cy="497951"/>
                <a:chOff x="683125" y="1955275"/>
                <a:chExt cx="299325" cy="294600"/>
              </a:xfrm>
              <a:grpFill/>
            </p:grpSpPr>
            <p:sp>
              <p:nvSpPr>
                <p:cNvPr id="17830" name="Google Shape;9148;p73">
                  <a:extLst>
                    <a:ext uri="{FF2B5EF4-FFF2-40B4-BE49-F238E27FC236}">
                      <a16:creationId xmlns:a16="http://schemas.microsoft.com/office/drawing/2014/main" id="{AA7285D6-92D3-19A1-7C47-B9CDE7B007ED}"/>
                    </a:ext>
                  </a:extLst>
                </p:cNvPr>
                <p:cNvSpPr/>
                <p:nvPr/>
              </p:nvSpPr>
              <p:spPr>
                <a:xfrm>
                  <a:off x="876875" y="1989925"/>
                  <a:ext cx="52800" cy="6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2" h="2553" extrusionOk="0">
                      <a:moveTo>
                        <a:pt x="1072" y="0"/>
                      </a:moveTo>
                      <a:cubicBezTo>
                        <a:pt x="473" y="0"/>
                        <a:pt x="64" y="473"/>
                        <a:pt x="64" y="1009"/>
                      </a:cubicBezTo>
                      <a:cubicBezTo>
                        <a:pt x="1" y="1229"/>
                        <a:pt x="158" y="1324"/>
                        <a:pt x="379" y="1324"/>
                      </a:cubicBezTo>
                      <a:cubicBezTo>
                        <a:pt x="568" y="1324"/>
                        <a:pt x="725" y="1166"/>
                        <a:pt x="725" y="977"/>
                      </a:cubicBezTo>
                      <a:cubicBezTo>
                        <a:pt x="725" y="788"/>
                        <a:pt x="883" y="631"/>
                        <a:pt x="1072" y="631"/>
                      </a:cubicBezTo>
                      <a:cubicBezTo>
                        <a:pt x="1261" y="631"/>
                        <a:pt x="1418" y="788"/>
                        <a:pt x="1418" y="977"/>
                      </a:cubicBezTo>
                      <a:cubicBezTo>
                        <a:pt x="1418" y="1103"/>
                        <a:pt x="1355" y="1198"/>
                        <a:pt x="1229" y="1292"/>
                      </a:cubicBezTo>
                      <a:cubicBezTo>
                        <a:pt x="914" y="1450"/>
                        <a:pt x="725" y="1796"/>
                        <a:pt x="725" y="2206"/>
                      </a:cubicBezTo>
                      <a:cubicBezTo>
                        <a:pt x="725" y="2395"/>
                        <a:pt x="883" y="2552"/>
                        <a:pt x="1072" y="2552"/>
                      </a:cubicBezTo>
                      <a:cubicBezTo>
                        <a:pt x="1261" y="2552"/>
                        <a:pt x="1418" y="2395"/>
                        <a:pt x="1418" y="2206"/>
                      </a:cubicBezTo>
                      <a:cubicBezTo>
                        <a:pt x="1418" y="2080"/>
                        <a:pt x="1481" y="1954"/>
                        <a:pt x="1544" y="1922"/>
                      </a:cubicBezTo>
                      <a:cubicBezTo>
                        <a:pt x="1891" y="1733"/>
                        <a:pt x="2111" y="1355"/>
                        <a:pt x="2111" y="1009"/>
                      </a:cubicBezTo>
                      <a:cubicBezTo>
                        <a:pt x="2111" y="410"/>
                        <a:pt x="1639" y="0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31" name="Google Shape;9149;p73">
                  <a:extLst>
                    <a:ext uri="{FF2B5EF4-FFF2-40B4-BE49-F238E27FC236}">
                      <a16:creationId xmlns:a16="http://schemas.microsoft.com/office/drawing/2014/main" id="{5452C3CE-0956-4E03-108F-CB018DAAB9F3}"/>
                    </a:ext>
                  </a:extLst>
                </p:cNvPr>
                <p:cNvSpPr/>
                <p:nvPr/>
              </p:nvSpPr>
              <p:spPr>
                <a:xfrm>
                  <a:off x="683125" y="2058450"/>
                  <a:ext cx="159900" cy="19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96" h="7657" extrusionOk="0">
                      <a:moveTo>
                        <a:pt x="3245" y="693"/>
                      </a:moveTo>
                      <a:cubicBezTo>
                        <a:pt x="3812" y="693"/>
                        <a:pt x="4285" y="1166"/>
                        <a:pt x="4285" y="1702"/>
                      </a:cubicBezTo>
                      <a:cubicBezTo>
                        <a:pt x="4285" y="2269"/>
                        <a:pt x="3812" y="2710"/>
                        <a:pt x="3245" y="2710"/>
                      </a:cubicBezTo>
                      <a:cubicBezTo>
                        <a:pt x="2647" y="2710"/>
                        <a:pt x="2174" y="2269"/>
                        <a:pt x="2174" y="1702"/>
                      </a:cubicBezTo>
                      <a:cubicBezTo>
                        <a:pt x="2174" y="1166"/>
                        <a:pt x="2678" y="693"/>
                        <a:pt x="3245" y="693"/>
                      </a:cubicBezTo>
                      <a:close/>
                      <a:moveTo>
                        <a:pt x="3245" y="3434"/>
                      </a:moveTo>
                      <a:cubicBezTo>
                        <a:pt x="4569" y="3434"/>
                        <a:pt x="5671" y="4537"/>
                        <a:pt x="5671" y="5892"/>
                      </a:cubicBezTo>
                      <a:lnTo>
                        <a:pt x="5671" y="6994"/>
                      </a:lnTo>
                      <a:lnTo>
                        <a:pt x="788" y="6994"/>
                      </a:lnTo>
                      <a:lnTo>
                        <a:pt x="788" y="5892"/>
                      </a:lnTo>
                      <a:cubicBezTo>
                        <a:pt x="788" y="4537"/>
                        <a:pt x="1891" y="3434"/>
                        <a:pt x="3245" y="3434"/>
                      </a:cubicBezTo>
                      <a:close/>
                      <a:moveTo>
                        <a:pt x="3182" y="0"/>
                      </a:moveTo>
                      <a:cubicBezTo>
                        <a:pt x="2237" y="0"/>
                        <a:pt x="1418" y="788"/>
                        <a:pt x="1418" y="1733"/>
                      </a:cubicBezTo>
                      <a:cubicBezTo>
                        <a:pt x="1418" y="2206"/>
                        <a:pt x="1607" y="2678"/>
                        <a:pt x="1985" y="2993"/>
                      </a:cubicBezTo>
                      <a:cubicBezTo>
                        <a:pt x="819" y="3466"/>
                        <a:pt x="0" y="4569"/>
                        <a:pt x="0" y="5892"/>
                      </a:cubicBezTo>
                      <a:lnTo>
                        <a:pt x="0" y="7309"/>
                      </a:lnTo>
                      <a:cubicBezTo>
                        <a:pt x="126" y="7499"/>
                        <a:pt x="284" y="7656"/>
                        <a:pt x="441" y="7656"/>
                      </a:cubicBezTo>
                      <a:lnTo>
                        <a:pt x="6018" y="7656"/>
                      </a:lnTo>
                      <a:cubicBezTo>
                        <a:pt x="6238" y="7656"/>
                        <a:pt x="6396" y="7499"/>
                        <a:pt x="6396" y="7309"/>
                      </a:cubicBezTo>
                      <a:lnTo>
                        <a:pt x="6396" y="5892"/>
                      </a:lnTo>
                      <a:cubicBezTo>
                        <a:pt x="6396" y="4569"/>
                        <a:pt x="5545" y="3466"/>
                        <a:pt x="4411" y="2993"/>
                      </a:cubicBezTo>
                      <a:cubicBezTo>
                        <a:pt x="4758" y="2647"/>
                        <a:pt x="4978" y="2206"/>
                        <a:pt x="4978" y="1733"/>
                      </a:cubicBezTo>
                      <a:cubicBezTo>
                        <a:pt x="4978" y="788"/>
                        <a:pt x="4190" y="0"/>
                        <a:pt x="318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32" name="Google Shape;9150;p73">
                  <a:extLst>
                    <a:ext uri="{FF2B5EF4-FFF2-40B4-BE49-F238E27FC236}">
                      <a16:creationId xmlns:a16="http://schemas.microsoft.com/office/drawing/2014/main" id="{C2F94820-3E5F-0394-AB83-73638F8458CB}"/>
                    </a:ext>
                  </a:extLst>
                </p:cNvPr>
                <p:cNvSpPr/>
                <p:nvPr/>
              </p:nvSpPr>
              <p:spPr>
                <a:xfrm>
                  <a:off x="824900" y="1955275"/>
                  <a:ext cx="157550" cy="15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2" h="6239" extrusionOk="0">
                      <a:moveTo>
                        <a:pt x="3151" y="662"/>
                      </a:moveTo>
                      <a:cubicBezTo>
                        <a:pt x="4505" y="662"/>
                        <a:pt x="5608" y="1765"/>
                        <a:pt x="5608" y="3119"/>
                      </a:cubicBezTo>
                      <a:cubicBezTo>
                        <a:pt x="5608" y="4442"/>
                        <a:pt x="4505" y="5545"/>
                        <a:pt x="3151" y="5545"/>
                      </a:cubicBezTo>
                      <a:cubicBezTo>
                        <a:pt x="2710" y="5545"/>
                        <a:pt x="2332" y="5451"/>
                        <a:pt x="1954" y="5230"/>
                      </a:cubicBezTo>
                      <a:cubicBezTo>
                        <a:pt x="1890" y="5199"/>
                        <a:pt x="1796" y="5199"/>
                        <a:pt x="1733" y="5199"/>
                      </a:cubicBezTo>
                      <a:lnTo>
                        <a:pt x="945" y="5388"/>
                      </a:lnTo>
                      <a:lnTo>
                        <a:pt x="1166" y="4694"/>
                      </a:lnTo>
                      <a:cubicBezTo>
                        <a:pt x="1229" y="4568"/>
                        <a:pt x="1166" y="4505"/>
                        <a:pt x="1134" y="4411"/>
                      </a:cubicBezTo>
                      <a:cubicBezTo>
                        <a:pt x="914" y="4033"/>
                        <a:pt x="756" y="3592"/>
                        <a:pt x="756" y="3119"/>
                      </a:cubicBezTo>
                      <a:cubicBezTo>
                        <a:pt x="725" y="1733"/>
                        <a:pt x="1827" y="662"/>
                        <a:pt x="3151" y="662"/>
                      </a:cubicBezTo>
                      <a:close/>
                      <a:moveTo>
                        <a:pt x="3182" y="0"/>
                      </a:moveTo>
                      <a:cubicBezTo>
                        <a:pt x="1449" y="0"/>
                        <a:pt x="95" y="1418"/>
                        <a:pt x="95" y="3119"/>
                      </a:cubicBezTo>
                      <a:cubicBezTo>
                        <a:pt x="95" y="3655"/>
                        <a:pt x="189" y="4190"/>
                        <a:pt x="473" y="4663"/>
                      </a:cubicBezTo>
                      <a:lnTo>
                        <a:pt x="32" y="5766"/>
                      </a:lnTo>
                      <a:cubicBezTo>
                        <a:pt x="0" y="5860"/>
                        <a:pt x="32" y="5986"/>
                        <a:pt x="126" y="6112"/>
                      </a:cubicBezTo>
                      <a:cubicBezTo>
                        <a:pt x="189" y="6175"/>
                        <a:pt x="315" y="6238"/>
                        <a:pt x="473" y="6238"/>
                      </a:cubicBezTo>
                      <a:lnTo>
                        <a:pt x="1764" y="5923"/>
                      </a:lnTo>
                      <a:cubicBezTo>
                        <a:pt x="2206" y="6144"/>
                        <a:pt x="2678" y="6238"/>
                        <a:pt x="3182" y="6238"/>
                      </a:cubicBezTo>
                      <a:cubicBezTo>
                        <a:pt x="4915" y="6238"/>
                        <a:pt x="6301" y="4820"/>
                        <a:pt x="6301" y="3119"/>
                      </a:cubicBezTo>
                      <a:cubicBezTo>
                        <a:pt x="6301" y="1386"/>
                        <a:pt x="4883" y="0"/>
                        <a:pt x="318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33" name="Google Shape;9151;p73">
                  <a:extLst>
                    <a:ext uri="{FF2B5EF4-FFF2-40B4-BE49-F238E27FC236}">
                      <a16:creationId xmlns:a16="http://schemas.microsoft.com/office/drawing/2014/main" id="{8888BEF0-B93C-5A46-556B-3EAE5316A40B}"/>
                    </a:ext>
                  </a:extLst>
                </p:cNvPr>
                <p:cNvSpPr/>
                <p:nvPr/>
              </p:nvSpPr>
              <p:spPr>
                <a:xfrm>
                  <a:off x="895000" y="2058450"/>
                  <a:ext cx="173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725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78"/>
                      </a:cubicBezTo>
                      <a:cubicBezTo>
                        <a:pt x="0" y="567"/>
                        <a:pt x="158" y="725"/>
                        <a:pt x="347" y="725"/>
                      </a:cubicBezTo>
                      <a:cubicBezTo>
                        <a:pt x="536" y="725"/>
                        <a:pt x="693" y="567"/>
                        <a:pt x="693" y="378"/>
                      </a:cubicBezTo>
                      <a:cubicBezTo>
                        <a:pt x="693" y="158"/>
                        <a:pt x="536" y="0"/>
                        <a:pt x="34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670" name="Google Shape;9152;p73">
                <a:extLst>
                  <a:ext uri="{FF2B5EF4-FFF2-40B4-BE49-F238E27FC236}">
                    <a16:creationId xmlns:a16="http://schemas.microsoft.com/office/drawing/2014/main" id="{ADA50E07-873D-09F5-21FC-D586B60D4AED}"/>
                  </a:ext>
                </a:extLst>
              </p:cNvPr>
              <p:cNvGrpSpPr/>
              <p:nvPr/>
            </p:nvGrpSpPr>
            <p:grpSpPr>
              <a:xfrm>
                <a:off x="765251" y="2280947"/>
                <a:ext cx="503276" cy="500655"/>
                <a:chOff x="685475" y="2318350"/>
                <a:chExt cx="297750" cy="296200"/>
              </a:xfrm>
              <a:grpFill/>
            </p:grpSpPr>
            <p:sp>
              <p:nvSpPr>
                <p:cNvPr id="17827" name="Google Shape;9153;p73">
                  <a:extLst>
                    <a:ext uri="{FF2B5EF4-FFF2-40B4-BE49-F238E27FC236}">
                      <a16:creationId xmlns:a16="http://schemas.microsoft.com/office/drawing/2014/main" id="{AD08CB27-897B-278E-9D9B-B4DBB48462B0}"/>
                    </a:ext>
                  </a:extLst>
                </p:cNvPr>
                <p:cNvSpPr/>
                <p:nvPr/>
              </p:nvSpPr>
              <p:spPr>
                <a:xfrm>
                  <a:off x="685475" y="2371925"/>
                  <a:ext cx="142600" cy="241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04" h="9679" extrusionOk="0">
                      <a:moveTo>
                        <a:pt x="2080" y="662"/>
                      </a:moveTo>
                      <a:cubicBezTo>
                        <a:pt x="2458" y="662"/>
                        <a:pt x="2773" y="977"/>
                        <a:pt x="2773" y="1387"/>
                      </a:cubicBezTo>
                      <a:cubicBezTo>
                        <a:pt x="2773" y="1765"/>
                        <a:pt x="2458" y="2080"/>
                        <a:pt x="2080" y="2080"/>
                      </a:cubicBezTo>
                      <a:cubicBezTo>
                        <a:pt x="1671" y="2080"/>
                        <a:pt x="1356" y="1765"/>
                        <a:pt x="1356" y="1387"/>
                      </a:cubicBezTo>
                      <a:cubicBezTo>
                        <a:pt x="1356" y="977"/>
                        <a:pt x="1734" y="662"/>
                        <a:pt x="2080" y="662"/>
                      </a:cubicBezTo>
                      <a:close/>
                      <a:moveTo>
                        <a:pt x="2962" y="6900"/>
                      </a:moveTo>
                      <a:lnTo>
                        <a:pt x="3120" y="7593"/>
                      </a:lnTo>
                      <a:lnTo>
                        <a:pt x="1135" y="7593"/>
                      </a:lnTo>
                      <a:lnTo>
                        <a:pt x="1293" y="6900"/>
                      </a:lnTo>
                      <a:close/>
                      <a:moveTo>
                        <a:pt x="1742" y="2767"/>
                      </a:moveTo>
                      <a:cubicBezTo>
                        <a:pt x="1866" y="2767"/>
                        <a:pt x="1991" y="2831"/>
                        <a:pt x="2049" y="2962"/>
                      </a:cubicBezTo>
                      <a:lnTo>
                        <a:pt x="2553" y="3938"/>
                      </a:lnTo>
                      <a:cubicBezTo>
                        <a:pt x="2584" y="4064"/>
                        <a:pt x="2742" y="4127"/>
                        <a:pt x="2868" y="4127"/>
                      </a:cubicBezTo>
                      <a:lnTo>
                        <a:pt x="3813" y="4127"/>
                      </a:lnTo>
                      <a:cubicBezTo>
                        <a:pt x="4002" y="4127"/>
                        <a:pt x="4159" y="4285"/>
                        <a:pt x="4159" y="4474"/>
                      </a:cubicBezTo>
                      <a:cubicBezTo>
                        <a:pt x="4159" y="4695"/>
                        <a:pt x="4002" y="4852"/>
                        <a:pt x="3813" y="4852"/>
                      </a:cubicBezTo>
                      <a:lnTo>
                        <a:pt x="2427" y="4852"/>
                      </a:lnTo>
                      <a:cubicBezTo>
                        <a:pt x="2301" y="4852"/>
                        <a:pt x="2175" y="4758"/>
                        <a:pt x="2112" y="4631"/>
                      </a:cubicBezTo>
                      <a:cubicBezTo>
                        <a:pt x="2042" y="4515"/>
                        <a:pt x="1919" y="4450"/>
                        <a:pt x="1784" y="4450"/>
                      </a:cubicBezTo>
                      <a:cubicBezTo>
                        <a:pt x="1737" y="4450"/>
                        <a:pt x="1688" y="4458"/>
                        <a:pt x="1639" y="4474"/>
                      </a:cubicBezTo>
                      <a:cubicBezTo>
                        <a:pt x="1482" y="4568"/>
                        <a:pt x="1387" y="4758"/>
                        <a:pt x="1482" y="4947"/>
                      </a:cubicBezTo>
                      <a:cubicBezTo>
                        <a:pt x="1671" y="5325"/>
                        <a:pt x="2017" y="5545"/>
                        <a:pt x="2427" y="5545"/>
                      </a:cubicBezTo>
                      <a:lnTo>
                        <a:pt x="3813" y="5545"/>
                      </a:lnTo>
                      <a:cubicBezTo>
                        <a:pt x="3970" y="5545"/>
                        <a:pt x="4128" y="5671"/>
                        <a:pt x="4159" y="5829"/>
                      </a:cubicBezTo>
                      <a:lnTo>
                        <a:pt x="4853" y="8570"/>
                      </a:lnTo>
                      <a:cubicBezTo>
                        <a:pt x="4916" y="8790"/>
                        <a:pt x="4790" y="8979"/>
                        <a:pt x="4632" y="9011"/>
                      </a:cubicBezTo>
                      <a:cubicBezTo>
                        <a:pt x="4608" y="9015"/>
                        <a:pt x="4584" y="9017"/>
                        <a:pt x="4560" y="9017"/>
                      </a:cubicBezTo>
                      <a:cubicBezTo>
                        <a:pt x="4403" y="9017"/>
                        <a:pt x="4273" y="8927"/>
                        <a:pt x="4191" y="8790"/>
                      </a:cubicBezTo>
                      <a:lnTo>
                        <a:pt x="3655" y="6522"/>
                      </a:lnTo>
                      <a:cubicBezTo>
                        <a:pt x="3592" y="6364"/>
                        <a:pt x="3498" y="6270"/>
                        <a:pt x="3277" y="6270"/>
                      </a:cubicBezTo>
                      <a:lnTo>
                        <a:pt x="1040" y="6270"/>
                      </a:lnTo>
                      <a:cubicBezTo>
                        <a:pt x="914" y="6270"/>
                        <a:pt x="851" y="6207"/>
                        <a:pt x="757" y="6144"/>
                      </a:cubicBezTo>
                      <a:cubicBezTo>
                        <a:pt x="694" y="5986"/>
                        <a:pt x="694" y="5892"/>
                        <a:pt x="694" y="5797"/>
                      </a:cubicBezTo>
                      <a:lnTo>
                        <a:pt x="1419" y="3025"/>
                      </a:lnTo>
                      <a:cubicBezTo>
                        <a:pt x="1453" y="2855"/>
                        <a:pt x="1597" y="2767"/>
                        <a:pt x="1742" y="2767"/>
                      </a:cubicBezTo>
                      <a:close/>
                      <a:moveTo>
                        <a:pt x="2143" y="0"/>
                      </a:moveTo>
                      <a:cubicBezTo>
                        <a:pt x="1419" y="0"/>
                        <a:pt x="788" y="630"/>
                        <a:pt x="788" y="1387"/>
                      </a:cubicBezTo>
                      <a:cubicBezTo>
                        <a:pt x="788" y="1733"/>
                        <a:pt x="946" y="2080"/>
                        <a:pt x="1135" y="2332"/>
                      </a:cubicBezTo>
                      <a:cubicBezTo>
                        <a:pt x="977" y="2426"/>
                        <a:pt x="851" y="2647"/>
                        <a:pt x="788" y="2867"/>
                      </a:cubicBezTo>
                      <a:lnTo>
                        <a:pt x="64" y="5640"/>
                      </a:lnTo>
                      <a:cubicBezTo>
                        <a:pt x="1" y="5955"/>
                        <a:pt x="64" y="6270"/>
                        <a:pt x="253" y="6522"/>
                      </a:cubicBezTo>
                      <a:cubicBezTo>
                        <a:pt x="347" y="6648"/>
                        <a:pt x="473" y="6774"/>
                        <a:pt x="631" y="6805"/>
                      </a:cubicBezTo>
                      <a:lnTo>
                        <a:pt x="32" y="9263"/>
                      </a:lnTo>
                      <a:cubicBezTo>
                        <a:pt x="1" y="9452"/>
                        <a:pt x="95" y="9609"/>
                        <a:pt x="253" y="9672"/>
                      </a:cubicBezTo>
                      <a:cubicBezTo>
                        <a:pt x="281" y="9676"/>
                        <a:pt x="309" y="9678"/>
                        <a:pt x="335" y="9678"/>
                      </a:cubicBezTo>
                      <a:cubicBezTo>
                        <a:pt x="513" y="9678"/>
                        <a:pt x="639" y="9589"/>
                        <a:pt x="694" y="9452"/>
                      </a:cubicBezTo>
                      <a:lnTo>
                        <a:pt x="977" y="8318"/>
                      </a:lnTo>
                      <a:lnTo>
                        <a:pt x="3372" y="8318"/>
                      </a:lnTo>
                      <a:lnTo>
                        <a:pt x="3529" y="8885"/>
                      </a:lnTo>
                      <a:cubicBezTo>
                        <a:pt x="3661" y="9359"/>
                        <a:pt x="4079" y="9679"/>
                        <a:pt x="4526" y="9679"/>
                      </a:cubicBezTo>
                      <a:cubicBezTo>
                        <a:pt x="4613" y="9679"/>
                        <a:pt x="4702" y="9667"/>
                        <a:pt x="4790" y="9641"/>
                      </a:cubicBezTo>
                      <a:cubicBezTo>
                        <a:pt x="5357" y="9483"/>
                        <a:pt x="5703" y="8916"/>
                        <a:pt x="5546" y="8381"/>
                      </a:cubicBezTo>
                      <a:lnTo>
                        <a:pt x="4821" y="5640"/>
                      </a:lnTo>
                      <a:cubicBezTo>
                        <a:pt x="4790" y="5482"/>
                        <a:pt x="4727" y="5325"/>
                        <a:pt x="4601" y="5199"/>
                      </a:cubicBezTo>
                      <a:cubicBezTo>
                        <a:pt x="4758" y="5010"/>
                        <a:pt x="4884" y="4758"/>
                        <a:pt x="4884" y="4474"/>
                      </a:cubicBezTo>
                      <a:cubicBezTo>
                        <a:pt x="4884" y="3907"/>
                        <a:pt x="4412" y="3466"/>
                        <a:pt x="3844" y="3466"/>
                      </a:cubicBezTo>
                      <a:lnTo>
                        <a:pt x="3088" y="3466"/>
                      </a:lnTo>
                      <a:lnTo>
                        <a:pt x="2710" y="2647"/>
                      </a:lnTo>
                      <a:cubicBezTo>
                        <a:pt x="3183" y="2395"/>
                        <a:pt x="3529" y="1922"/>
                        <a:pt x="3529" y="1387"/>
                      </a:cubicBezTo>
                      <a:cubicBezTo>
                        <a:pt x="3529" y="630"/>
                        <a:pt x="2899" y="0"/>
                        <a:pt x="214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28" name="Google Shape;9154;p73">
                  <a:extLst>
                    <a:ext uri="{FF2B5EF4-FFF2-40B4-BE49-F238E27FC236}">
                      <a16:creationId xmlns:a16="http://schemas.microsoft.com/office/drawing/2014/main" id="{99EC79BC-A273-F927-1147-7EB9EE9A04D2}"/>
                    </a:ext>
                  </a:extLst>
                </p:cNvPr>
                <p:cNvSpPr/>
                <p:nvPr/>
              </p:nvSpPr>
              <p:spPr>
                <a:xfrm>
                  <a:off x="839850" y="2371925"/>
                  <a:ext cx="143375" cy="24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5" h="9705" extrusionOk="0">
                      <a:moveTo>
                        <a:pt x="3624" y="662"/>
                      </a:moveTo>
                      <a:cubicBezTo>
                        <a:pt x="4002" y="662"/>
                        <a:pt x="4317" y="977"/>
                        <a:pt x="4317" y="1355"/>
                      </a:cubicBezTo>
                      <a:cubicBezTo>
                        <a:pt x="4317" y="1765"/>
                        <a:pt x="4002" y="2080"/>
                        <a:pt x="3624" y="2080"/>
                      </a:cubicBezTo>
                      <a:cubicBezTo>
                        <a:pt x="3214" y="2080"/>
                        <a:pt x="2899" y="1765"/>
                        <a:pt x="2899" y="1355"/>
                      </a:cubicBezTo>
                      <a:cubicBezTo>
                        <a:pt x="2899" y="977"/>
                        <a:pt x="3214" y="662"/>
                        <a:pt x="3624" y="662"/>
                      </a:cubicBezTo>
                      <a:close/>
                      <a:moveTo>
                        <a:pt x="4317" y="6900"/>
                      </a:moveTo>
                      <a:lnTo>
                        <a:pt x="4474" y="7593"/>
                      </a:lnTo>
                      <a:lnTo>
                        <a:pt x="2490" y="7593"/>
                      </a:lnTo>
                      <a:lnTo>
                        <a:pt x="2647" y="6900"/>
                      </a:lnTo>
                      <a:close/>
                      <a:moveTo>
                        <a:pt x="3962" y="2731"/>
                      </a:moveTo>
                      <a:cubicBezTo>
                        <a:pt x="4108" y="2731"/>
                        <a:pt x="4250" y="2818"/>
                        <a:pt x="4285" y="2993"/>
                      </a:cubicBezTo>
                      <a:lnTo>
                        <a:pt x="4979" y="5734"/>
                      </a:lnTo>
                      <a:cubicBezTo>
                        <a:pt x="5010" y="6018"/>
                        <a:pt x="4853" y="6207"/>
                        <a:pt x="4632" y="6207"/>
                      </a:cubicBezTo>
                      <a:lnTo>
                        <a:pt x="2395" y="6207"/>
                      </a:lnTo>
                      <a:cubicBezTo>
                        <a:pt x="2238" y="6207"/>
                        <a:pt x="2080" y="6333"/>
                        <a:pt x="2049" y="6490"/>
                      </a:cubicBezTo>
                      <a:lnTo>
                        <a:pt x="1482" y="8727"/>
                      </a:lnTo>
                      <a:cubicBezTo>
                        <a:pt x="1456" y="8883"/>
                        <a:pt x="1323" y="8996"/>
                        <a:pt x="1154" y="8996"/>
                      </a:cubicBezTo>
                      <a:cubicBezTo>
                        <a:pt x="1118" y="8996"/>
                        <a:pt x="1080" y="8990"/>
                        <a:pt x="1040" y="8979"/>
                      </a:cubicBezTo>
                      <a:cubicBezTo>
                        <a:pt x="851" y="8916"/>
                        <a:pt x="725" y="8727"/>
                        <a:pt x="820" y="8538"/>
                      </a:cubicBezTo>
                      <a:lnTo>
                        <a:pt x="1513" y="5766"/>
                      </a:lnTo>
                      <a:cubicBezTo>
                        <a:pt x="1576" y="5608"/>
                        <a:pt x="1671" y="5514"/>
                        <a:pt x="1891" y="5514"/>
                      </a:cubicBezTo>
                      <a:lnTo>
                        <a:pt x="3246" y="5514"/>
                      </a:lnTo>
                      <a:cubicBezTo>
                        <a:pt x="3655" y="5514"/>
                        <a:pt x="4002" y="5262"/>
                        <a:pt x="4222" y="4915"/>
                      </a:cubicBezTo>
                      <a:cubicBezTo>
                        <a:pt x="4285" y="4758"/>
                        <a:pt x="4222" y="4537"/>
                        <a:pt x="4033" y="4442"/>
                      </a:cubicBezTo>
                      <a:cubicBezTo>
                        <a:pt x="3993" y="4426"/>
                        <a:pt x="3948" y="4418"/>
                        <a:pt x="3902" y="4418"/>
                      </a:cubicBezTo>
                      <a:cubicBezTo>
                        <a:pt x="3770" y="4418"/>
                        <a:pt x="3631" y="4483"/>
                        <a:pt x="3561" y="4600"/>
                      </a:cubicBezTo>
                      <a:cubicBezTo>
                        <a:pt x="3529" y="4726"/>
                        <a:pt x="3372" y="4789"/>
                        <a:pt x="3246" y="4789"/>
                      </a:cubicBezTo>
                      <a:lnTo>
                        <a:pt x="1891" y="4789"/>
                      </a:lnTo>
                      <a:cubicBezTo>
                        <a:pt x="1671" y="4789"/>
                        <a:pt x="1513" y="4631"/>
                        <a:pt x="1513" y="4442"/>
                      </a:cubicBezTo>
                      <a:cubicBezTo>
                        <a:pt x="1513" y="4253"/>
                        <a:pt x="1671" y="4096"/>
                        <a:pt x="1891" y="4096"/>
                      </a:cubicBezTo>
                      <a:lnTo>
                        <a:pt x="2836" y="4096"/>
                      </a:lnTo>
                      <a:cubicBezTo>
                        <a:pt x="2931" y="4096"/>
                        <a:pt x="3057" y="4001"/>
                        <a:pt x="3151" y="3907"/>
                      </a:cubicBezTo>
                      <a:cubicBezTo>
                        <a:pt x="3151" y="3844"/>
                        <a:pt x="3655" y="2899"/>
                        <a:pt x="3655" y="2899"/>
                      </a:cubicBezTo>
                      <a:cubicBezTo>
                        <a:pt x="3725" y="2787"/>
                        <a:pt x="3845" y="2731"/>
                        <a:pt x="3962" y="2731"/>
                      </a:cubicBezTo>
                      <a:close/>
                      <a:moveTo>
                        <a:pt x="3529" y="0"/>
                      </a:moveTo>
                      <a:cubicBezTo>
                        <a:pt x="2805" y="0"/>
                        <a:pt x="2175" y="630"/>
                        <a:pt x="2175" y="1355"/>
                      </a:cubicBezTo>
                      <a:cubicBezTo>
                        <a:pt x="2175" y="1922"/>
                        <a:pt x="2490" y="2395"/>
                        <a:pt x="2994" y="2615"/>
                      </a:cubicBezTo>
                      <a:lnTo>
                        <a:pt x="2584" y="3466"/>
                      </a:lnTo>
                      <a:lnTo>
                        <a:pt x="1860" y="3466"/>
                      </a:lnTo>
                      <a:cubicBezTo>
                        <a:pt x="1261" y="3466"/>
                        <a:pt x="820" y="3938"/>
                        <a:pt x="820" y="4474"/>
                      </a:cubicBezTo>
                      <a:cubicBezTo>
                        <a:pt x="820" y="4758"/>
                        <a:pt x="946" y="4978"/>
                        <a:pt x="1103" y="5199"/>
                      </a:cubicBezTo>
                      <a:cubicBezTo>
                        <a:pt x="977" y="5325"/>
                        <a:pt x="914" y="5451"/>
                        <a:pt x="851" y="5608"/>
                      </a:cubicBezTo>
                      <a:lnTo>
                        <a:pt x="158" y="8381"/>
                      </a:lnTo>
                      <a:cubicBezTo>
                        <a:pt x="1" y="8916"/>
                        <a:pt x="347" y="9483"/>
                        <a:pt x="914" y="9641"/>
                      </a:cubicBezTo>
                      <a:cubicBezTo>
                        <a:pt x="1002" y="9667"/>
                        <a:pt x="1091" y="9679"/>
                        <a:pt x="1178" y="9679"/>
                      </a:cubicBezTo>
                      <a:cubicBezTo>
                        <a:pt x="1624" y="9679"/>
                        <a:pt x="2038" y="9359"/>
                        <a:pt x="2143" y="8885"/>
                      </a:cubicBezTo>
                      <a:lnTo>
                        <a:pt x="2332" y="8286"/>
                      </a:lnTo>
                      <a:lnTo>
                        <a:pt x="4695" y="8286"/>
                      </a:lnTo>
                      <a:lnTo>
                        <a:pt x="4947" y="9452"/>
                      </a:lnTo>
                      <a:cubicBezTo>
                        <a:pt x="4995" y="9597"/>
                        <a:pt x="5118" y="9704"/>
                        <a:pt x="5257" y="9704"/>
                      </a:cubicBezTo>
                      <a:cubicBezTo>
                        <a:pt x="5300" y="9704"/>
                        <a:pt x="5344" y="9694"/>
                        <a:pt x="5388" y="9672"/>
                      </a:cubicBezTo>
                      <a:cubicBezTo>
                        <a:pt x="5577" y="9641"/>
                        <a:pt x="5703" y="9452"/>
                        <a:pt x="5609" y="9231"/>
                      </a:cubicBezTo>
                      <a:lnTo>
                        <a:pt x="5042" y="6805"/>
                      </a:lnTo>
                      <a:cubicBezTo>
                        <a:pt x="5514" y="6616"/>
                        <a:pt x="5735" y="6144"/>
                        <a:pt x="5640" y="5640"/>
                      </a:cubicBezTo>
                      <a:lnTo>
                        <a:pt x="4916" y="2867"/>
                      </a:lnTo>
                      <a:cubicBezTo>
                        <a:pt x="4884" y="2647"/>
                        <a:pt x="4758" y="2489"/>
                        <a:pt x="4569" y="2332"/>
                      </a:cubicBezTo>
                      <a:cubicBezTo>
                        <a:pt x="4790" y="2080"/>
                        <a:pt x="4916" y="1733"/>
                        <a:pt x="4916" y="1355"/>
                      </a:cubicBezTo>
                      <a:cubicBezTo>
                        <a:pt x="4916" y="630"/>
                        <a:pt x="4285" y="0"/>
                        <a:pt x="352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29" name="Google Shape;9155;p73">
                  <a:extLst>
                    <a:ext uri="{FF2B5EF4-FFF2-40B4-BE49-F238E27FC236}">
                      <a16:creationId xmlns:a16="http://schemas.microsoft.com/office/drawing/2014/main" id="{A481F08F-CBBE-2F0B-8722-AF2111AD10A4}"/>
                    </a:ext>
                  </a:extLst>
                </p:cNvPr>
                <p:cNvSpPr/>
                <p:nvPr/>
              </p:nvSpPr>
              <p:spPr>
                <a:xfrm>
                  <a:off x="772900" y="2318350"/>
                  <a:ext cx="122125" cy="105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5" h="4203" extrusionOk="0">
                      <a:moveTo>
                        <a:pt x="3844" y="631"/>
                      </a:moveTo>
                      <a:cubicBezTo>
                        <a:pt x="4034" y="631"/>
                        <a:pt x="4223" y="789"/>
                        <a:pt x="4223" y="978"/>
                      </a:cubicBezTo>
                      <a:lnTo>
                        <a:pt x="4223" y="1734"/>
                      </a:lnTo>
                      <a:cubicBezTo>
                        <a:pt x="4223" y="1923"/>
                        <a:pt x="4034" y="2112"/>
                        <a:pt x="3844" y="2112"/>
                      </a:cubicBezTo>
                      <a:cubicBezTo>
                        <a:pt x="3655" y="2143"/>
                        <a:pt x="3498" y="2301"/>
                        <a:pt x="3498" y="2458"/>
                      </a:cubicBezTo>
                      <a:lnTo>
                        <a:pt x="3498" y="2994"/>
                      </a:lnTo>
                      <a:lnTo>
                        <a:pt x="2679" y="2206"/>
                      </a:lnTo>
                      <a:cubicBezTo>
                        <a:pt x="2584" y="2143"/>
                        <a:pt x="2521" y="2112"/>
                        <a:pt x="2427" y="2112"/>
                      </a:cubicBezTo>
                      <a:lnTo>
                        <a:pt x="1009" y="2112"/>
                      </a:lnTo>
                      <a:cubicBezTo>
                        <a:pt x="820" y="2112"/>
                        <a:pt x="662" y="1923"/>
                        <a:pt x="662" y="1734"/>
                      </a:cubicBezTo>
                      <a:lnTo>
                        <a:pt x="662" y="978"/>
                      </a:lnTo>
                      <a:cubicBezTo>
                        <a:pt x="662" y="789"/>
                        <a:pt x="820" y="631"/>
                        <a:pt x="1009" y="631"/>
                      </a:cubicBezTo>
                      <a:close/>
                      <a:moveTo>
                        <a:pt x="1009" y="1"/>
                      </a:moveTo>
                      <a:cubicBezTo>
                        <a:pt x="442" y="1"/>
                        <a:pt x="1" y="474"/>
                        <a:pt x="1" y="1041"/>
                      </a:cubicBezTo>
                      <a:lnTo>
                        <a:pt x="1" y="1765"/>
                      </a:lnTo>
                      <a:cubicBezTo>
                        <a:pt x="1" y="2364"/>
                        <a:pt x="473" y="2805"/>
                        <a:pt x="1009" y="2805"/>
                      </a:cubicBezTo>
                      <a:lnTo>
                        <a:pt x="2269" y="2805"/>
                      </a:lnTo>
                      <a:lnTo>
                        <a:pt x="3592" y="4097"/>
                      </a:lnTo>
                      <a:cubicBezTo>
                        <a:pt x="3663" y="4167"/>
                        <a:pt x="3770" y="4203"/>
                        <a:pt x="3872" y="4203"/>
                      </a:cubicBezTo>
                      <a:cubicBezTo>
                        <a:pt x="3906" y="4203"/>
                        <a:pt x="3939" y="4199"/>
                        <a:pt x="3970" y="4191"/>
                      </a:cubicBezTo>
                      <a:cubicBezTo>
                        <a:pt x="4097" y="4160"/>
                        <a:pt x="4160" y="4002"/>
                        <a:pt x="4160" y="3876"/>
                      </a:cubicBezTo>
                      <a:lnTo>
                        <a:pt x="4160" y="2773"/>
                      </a:lnTo>
                      <a:cubicBezTo>
                        <a:pt x="4569" y="2616"/>
                        <a:pt x="4884" y="2238"/>
                        <a:pt x="4884" y="1765"/>
                      </a:cubicBezTo>
                      <a:lnTo>
                        <a:pt x="4884" y="1041"/>
                      </a:lnTo>
                      <a:cubicBezTo>
                        <a:pt x="4884" y="442"/>
                        <a:pt x="4412" y="1"/>
                        <a:pt x="384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671" name="Google Shape;9156;p73">
                <a:extLst>
                  <a:ext uri="{FF2B5EF4-FFF2-40B4-BE49-F238E27FC236}">
                    <a16:creationId xmlns:a16="http://schemas.microsoft.com/office/drawing/2014/main" id="{5F11252F-8BD4-926D-0585-A932B4A66C7D}"/>
                  </a:ext>
                </a:extLst>
              </p:cNvPr>
              <p:cNvSpPr/>
              <p:nvPr/>
            </p:nvSpPr>
            <p:spPr>
              <a:xfrm>
                <a:off x="767248" y="2924655"/>
                <a:ext cx="499261" cy="500571"/>
              </a:xfrm>
              <a:custGeom>
                <a:avLst/>
                <a:gdLst/>
                <a:ahLst/>
                <a:cxnLst/>
                <a:rect l="l" t="t" r="r" b="b"/>
                <a:pathLst>
                  <a:path w="11815" h="11846" extrusionOk="0">
                    <a:moveTo>
                      <a:pt x="5829" y="693"/>
                    </a:moveTo>
                    <a:cubicBezTo>
                      <a:pt x="6238" y="693"/>
                      <a:pt x="6553" y="1008"/>
                      <a:pt x="6553" y="1418"/>
                    </a:cubicBezTo>
                    <a:cubicBezTo>
                      <a:pt x="6553" y="1796"/>
                      <a:pt x="6238" y="2111"/>
                      <a:pt x="5829" y="2111"/>
                    </a:cubicBezTo>
                    <a:cubicBezTo>
                      <a:pt x="5451" y="2111"/>
                      <a:pt x="5136" y="1796"/>
                      <a:pt x="5136" y="1418"/>
                    </a:cubicBezTo>
                    <a:cubicBezTo>
                      <a:pt x="5136" y="1008"/>
                      <a:pt x="5482" y="693"/>
                      <a:pt x="5829" y="693"/>
                    </a:cubicBezTo>
                    <a:close/>
                    <a:moveTo>
                      <a:pt x="5829" y="2773"/>
                    </a:moveTo>
                    <a:cubicBezTo>
                      <a:pt x="6774" y="2773"/>
                      <a:pt x="7562" y="3560"/>
                      <a:pt x="7562" y="4568"/>
                    </a:cubicBezTo>
                    <a:lnTo>
                      <a:pt x="7562" y="4915"/>
                    </a:lnTo>
                    <a:lnTo>
                      <a:pt x="4096" y="4915"/>
                    </a:lnTo>
                    <a:lnTo>
                      <a:pt x="4096" y="4568"/>
                    </a:lnTo>
                    <a:cubicBezTo>
                      <a:pt x="4096" y="3560"/>
                      <a:pt x="4884" y="2773"/>
                      <a:pt x="5829" y="2773"/>
                    </a:cubicBezTo>
                    <a:close/>
                    <a:moveTo>
                      <a:pt x="2363" y="6963"/>
                    </a:moveTo>
                    <a:cubicBezTo>
                      <a:pt x="2773" y="6963"/>
                      <a:pt x="3088" y="7278"/>
                      <a:pt x="3088" y="7656"/>
                    </a:cubicBezTo>
                    <a:cubicBezTo>
                      <a:pt x="3088" y="8065"/>
                      <a:pt x="2773" y="8380"/>
                      <a:pt x="2363" y="8380"/>
                    </a:cubicBezTo>
                    <a:cubicBezTo>
                      <a:pt x="1985" y="8380"/>
                      <a:pt x="1670" y="8065"/>
                      <a:pt x="1670" y="7656"/>
                    </a:cubicBezTo>
                    <a:cubicBezTo>
                      <a:pt x="1670" y="7278"/>
                      <a:pt x="1985" y="6963"/>
                      <a:pt x="2363" y="6963"/>
                    </a:cubicBezTo>
                    <a:close/>
                    <a:moveTo>
                      <a:pt x="9357" y="6963"/>
                    </a:moveTo>
                    <a:cubicBezTo>
                      <a:pt x="9735" y="6963"/>
                      <a:pt x="10050" y="7278"/>
                      <a:pt x="10050" y="7656"/>
                    </a:cubicBezTo>
                    <a:cubicBezTo>
                      <a:pt x="10050" y="8065"/>
                      <a:pt x="9735" y="8380"/>
                      <a:pt x="9357" y="8380"/>
                    </a:cubicBezTo>
                    <a:cubicBezTo>
                      <a:pt x="8948" y="8380"/>
                      <a:pt x="8633" y="8065"/>
                      <a:pt x="8633" y="7656"/>
                    </a:cubicBezTo>
                    <a:cubicBezTo>
                      <a:pt x="8633" y="7278"/>
                      <a:pt x="8948" y="6963"/>
                      <a:pt x="9357" y="6963"/>
                    </a:cubicBezTo>
                    <a:close/>
                    <a:moveTo>
                      <a:pt x="2363" y="9042"/>
                    </a:moveTo>
                    <a:cubicBezTo>
                      <a:pt x="3308" y="9042"/>
                      <a:pt x="4096" y="9830"/>
                      <a:pt x="4096" y="10806"/>
                    </a:cubicBezTo>
                    <a:lnTo>
                      <a:pt x="4096" y="11184"/>
                    </a:lnTo>
                    <a:lnTo>
                      <a:pt x="630" y="11184"/>
                    </a:lnTo>
                    <a:lnTo>
                      <a:pt x="630" y="10806"/>
                    </a:lnTo>
                    <a:cubicBezTo>
                      <a:pt x="630" y="9830"/>
                      <a:pt x="1418" y="9042"/>
                      <a:pt x="2363" y="9042"/>
                    </a:cubicBezTo>
                    <a:close/>
                    <a:moveTo>
                      <a:pt x="9357" y="9042"/>
                    </a:moveTo>
                    <a:cubicBezTo>
                      <a:pt x="10302" y="9042"/>
                      <a:pt x="11090" y="9830"/>
                      <a:pt x="11090" y="10806"/>
                    </a:cubicBezTo>
                    <a:lnTo>
                      <a:pt x="11090" y="11184"/>
                    </a:lnTo>
                    <a:lnTo>
                      <a:pt x="7625" y="11184"/>
                    </a:lnTo>
                    <a:lnTo>
                      <a:pt x="7625" y="10806"/>
                    </a:lnTo>
                    <a:cubicBezTo>
                      <a:pt x="7625" y="9830"/>
                      <a:pt x="8412" y="9042"/>
                      <a:pt x="9357" y="9042"/>
                    </a:cubicBezTo>
                    <a:close/>
                    <a:moveTo>
                      <a:pt x="5892" y="0"/>
                    </a:moveTo>
                    <a:cubicBezTo>
                      <a:pt x="5136" y="0"/>
                      <a:pt x="4506" y="630"/>
                      <a:pt x="4506" y="1355"/>
                    </a:cubicBezTo>
                    <a:cubicBezTo>
                      <a:pt x="4506" y="1733"/>
                      <a:pt x="4632" y="2016"/>
                      <a:pt x="4852" y="2300"/>
                    </a:cubicBezTo>
                    <a:cubicBezTo>
                      <a:pt x="4033" y="2710"/>
                      <a:pt x="3466" y="3529"/>
                      <a:pt x="3466" y="4505"/>
                    </a:cubicBezTo>
                    <a:lnTo>
                      <a:pt x="3466" y="5230"/>
                    </a:lnTo>
                    <a:cubicBezTo>
                      <a:pt x="3466" y="5419"/>
                      <a:pt x="3623" y="5577"/>
                      <a:pt x="3844" y="5577"/>
                    </a:cubicBezTo>
                    <a:lnTo>
                      <a:pt x="5577" y="5577"/>
                    </a:lnTo>
                    <a:lnTo>
                      <a:pt x="5577" y="7152"/>
                    </a:lnTo>
                    <a:lnTo>
                      <a:pt x="3875" y="8822"/>
                    </a:lnTo>
                    <a:cubicBezTo>
                      <a:pt x="3749" y="8696"/>
                      <a:pt x="3592" y="8601"/>
                      <a:pt x="3434" y="8569"/>
                    </a:cubicBezTo>
                    <a:cubicBezTo>
                      <a:pt x="3686" y="8349"/>
                      <a:pt x="3781" y="8034"/>
                      <a:pt x="3781" y="7624"/>
                    </a:cubicBezTo>
                    <a:cubicBezTo>
                      <a:pt x="3781" y="6868"/>
                      <a:pt x="3151" y="6238"/>
                      <a:pt x="2426" y="6238"/>
                    </a:cubicBezTo>
                    <a:cubicBezTo>
                      <a:pt x="1670" y="6238"/>
                      <a:pt x="1040" y="6868"/>
                      <a:pt x="1040" y="7624"/>
                    </a:cubicBezTo>
                    <a:cubicBezTo>
                      <a:pt x="1040" y="7971"/>
                      <a:pt x="1166" y="8286"/>
                      <a:pt x="1387" y="8569"/>
                    </a:cubicBezTo>
                    <a:cubicBezTo>
                      <a:pt x="567" y="8979"/>
                      <a:pt x="0" y="9798"/>
                      <a:pt x="0" y="10775"/>
                    </a:cubicBezTo>
                    <a:lnTo>
                      <a:pt x="0" y="11499"/>
                    </a:lnTo>
                    <a:cubicBezTo>
                      <a:pt x="0" y="11688"/>
                      <a:pt x="158" y="11846"/>
                      <a:pt x="378" y="11846"/>
                    </a:cubicBezTo>
                    <a:lnTo>
                      <a:pt x="4474" y="11846"/>
                    </a:lnTo>
                    <a:cubicBezTo>
                      <a:pt x="4663" y="11846"/>
                      <a:pt x="4821" y="11688"/>
                      <a:pt x="4821" y="11499"/>
                    </a:cubicBezTo>
                    <a:lnTo>
                      <a:pt x="4821" y="10775"/>
                    </a:lnTo>
                    <a:cubicBezTo>
                      <a:pt x="4821" y="10239"/>
                      <a:pt x="4632" y="9704"/>
                      <a:pt x="4348" y="9326"/>
                    </a:cubicBezTo>
                    <a:lnTo>
                      <a:pt x="5860" y="7782"/>
                    </a:lnTo>
                    <a:lnTo>
                      <a:pt x="7404" y="9326"/>
                    </a:lnTo>
                    <a:cubicBezTo>
                      <a:pt x="7089" y="9704"/>
                      <a:pt x="6931" y="10239"/>
                      <a:pt x="6931" y="10775"/>
                    </a:cubicBezTo>
                    <a:lnTo>
                      <a:pt x="6931" y="11499"/>
                    </a:lnTo>
                    <a:cubicBezTo>
                      <a:pt x="6931" y="11688"/>
                      <a:pt x="7089" y="11846"/>
                      <a:pt x="7309" y="11846"/>
                    </a:cubicBezTo>
                    <a:lnTo>
                      <a:pt x="11468" y="11846"/>
                    </a:lnTo>
                    <a:cubicBezTo>
                      <a:pt x="11657" y="11846"/>
                      <a:pt x="11815" y="11688"/>
                      <a:pt x="11815" y="11499"/>
                    </a:cubicBezTo>
                    <a:lnTo>
                      <a:pt x="11815" y="10775"/>
                    </a:lnTo>
                    <a:cubicBezTo>
                      <a:pt x="11783" y="9830"/>
                      <a:pt x="11185" y="8979"/>
                      <a:pt x="10365" y="8569"/>
                    </a:cubicBezTo>
                    <a:cubicBezTo>
                      <a:pt x="10586" y="8349"/>
                      <a:pt x="10712" y="8034"/>
                      <a:pt x="10712" y="7624"/>
                    </a:cubicBezTo>
                    <a:cubicBezTo>
                      <a:pt x="10712" y="6868"/>
                      <a:pt x="10082" y="6238"/>
                      <a:pt x="9357" y="6238"/>
                    </a:cubicBezTo>
                    <a:cubicBezTo>
                      <a:pt x="8601" y="6238"/>
                      <a:pt x="7971" y="6868"/>
                      <a:pt x="7971" y="7624"/>
                    </a:cubicBezTo>
                    <a:cubicBezTo>
                      <a:pt x="7971" y="7971"/>
                      <a:pt x="8097" y="8286"/>
                      <a:pt x="8318" y="8569"/>
                    </a:cubicBezTo>
                    <a:cubicBezTo>
                      <a:pt x="8160" y="8664"/>
                      <a:pt x="8034" y="8727"/>
                      <a:pt x="7877" y="8822"/>
                    </a:cubicBezTo>
                    <a:lnTo>
                      <a:pt x="6207" y="7152"/>
                    </a:lnTo>
                    <a:lnTo>
                      <a:pt x="6207" y="5577"/>
                    </a:lnTo>
                    <a:lnTo>
                      <a:pt x="7940" y="5577"/>
                    </a:lnTo>
                    <a:cubicBezTo>
                      <a:pt x="8129" y="5577"/>
                      <a:pt x="8286" y="5419"/>
                      <a:pt x="8286" y="5230"/>
                    </a:cubicBezTo>
                    <a:lnTo>
                      <a:pt x="8286" y="4505"/>
                    </a:lnTo>
                    <a:cubicBezTo>
                      <a:pt x="8286" y="3529"/>
                      <a:pt x="7688" y="2710"/>
                      <a:pt x="6900" y="2300"/>
                    </a:cubicBezTo>
                    <a:cubicBezTo>
                      <a:pt x="7152" y="2080"/>
                      <a:pt x="7246" y="1764"/>
                      <a:pt x="7246" y="1355"/>
                    </a:cubicBezTo>
                    <a:cubicBezTo>
                      <a:pt x="7246" y="630"/>
                      <a:pt x="6616" y="0"/>
                      <a:pt x="589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7672" name="Google Shape;9157;p73">
                <a:extLst>
                  <a:ext uri="{FF2B5EF4-FFF2-40B4-BE49-F238E27FC236}">
                    <a16:creationId xmlns:a16="http://schemas.microsoft.com/office/drawing/2014/main" id="{363F3E0D-5C97-F223-E256-2E3FB6F70ECE}"/>
                  </a:ext>
                </a:extLst>
              </p:cNvPr>
              <p:cNvGrpSpPr/>
              <p:nvPr/>
            </p:nvGrpSpPr>
            <p:grpSpPr>
              <a:xfrm>
                <a:off x="3957191" y="1688870"/>
                <a:ext cx="443398" cy="498627"/>
                <a:chOff x="2523000" y="1954875"/>
                <a:chExt cx="262325" cy="295000"/>
              </a:xfrm>
              <a:grpFill/>
            </p:grpSpPr>
            <p:sp>
              <p:nvSpPr>
                <p:cNvPr id="17825" name="Google Shape;9158;p73">
                  <a:extLst>
                    <a:ext uri="{FF2B5EF4-FFF2-40B4-BE49-F238E27FC236}">
                      <a16:creationId xmlns:a16="http://schemas.microsoft.com/office/drawing/2014/main" id="{58E6720D-2442-CD14-5A3C-60A1FEDBD4BA}"/>
                    </a:ext>
                  </a:extLst>
                </p:cNvPr>
                <p:cNvSpPr/>
                <p:nvPr/>
              </p:nvSpPr>
              <p:spPr>
                <a:xfrm>
                  <a:off x="2523000" y="1954875"/>
                  <a:ext cx="262325" cy="295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93" h="11800" extrusionOk="0">
                      <a:moveTo>
                        <a:pt x="5294" y="709"/>
                      </a:moveTo>
                      <a:cubicBezTo>
                        <a:pt x="6350" y="1316"/>
                        <a:pt x="7422" y="1602"/>
                        <a:pt x="8487" y="1602"/>
                      </a:cubicBezTo>
                      <a:cubicBezTo>
                        <a:pt x="8915" y="1602"/>
                        <a:pt x="9343" y="1556"/>
                        <a:pt x="9767" y="1465"/>
                      </a:cubicBezTo>
                      <a:lnTo>
                        <a:pt x="9767" y="5026"/>
                      </a:lnTo>
                      <a:cubicBezTo>
                        <a:pt x="9767" y="7798"/>
                        <a:pt x="7940" y="10287"/>
                        <a:pt x="5294" y="11137"/>
                      </a:cubicBezTo>
                      <a:cubicBezTo>
                        <a:pt x="2647" y="10350"/>
                        <a:pt x="789" y="7798"/>
                        <a:pt x="789" y="5026"/>
                      </a:cubicBezTo>
                      <a:lnTo>
                        <a:pt x="789" y="1465"/>
                      </a:lnTo>
                      <a:cubicBezTo>
                        <a:pt x="1222" y="1556"/>
                        <a:pt x="1654" y="1602"/>
                        <a:pt x="2084" y="1602"/>
                      </a:cubicBezTo>
                      <a:cubicBezTo>
                        <a:pt x="3153" y="1602"/>
                        <a:pt x="4215" y="1316"/>
                        <a:pt x="5294" y="709"/>
                      </a:cubicBezTo>
                      <a:close/>
                      <a:moveTo>
                        <a:pt x="5266" y="0"/>
                      </a:moveTo>
                      <a:cubicBezTo>
                        <a:pt x="5207" y="0"/>
                        <a:pt x="5152" y="16"/>
                        <a:pt x="5105" y="48"/>
                      </a:cubicBezTo>
                      <a:cubicBezTo>
                        <a:pt x="4065" y="646"/>
                        <a:pt x="3057" y="930"/>
                        <a:pt x="2017" y="930"/>
                      </a:cubicBezTo>
                      <a:cubicBezTo>
                        <a:pt x="1513" y="930"/>
                        <a:pt x="1009" y="835"/>
                        <a:pt x="473" y="678"/>
                      </a:cubicBezTo>
                      <a:cubicBezTo>
                        <a:pt x="440" y="669"/>
                        <a:pt x="408" y="665"/>
                        <a:pt x="378" y="665"/>
                      </a:cubicBezTo>
                      <a:cubicBezTo>
                        <a:pt x="297" y="665"/>
                        <a:pt x="228" y="695"/>
                        <a:pt x="158" y="741"/>
                      </a:cubicBezTo>
                      <a:cubicBezTo>
                        <a:pt x="95" y="804"/>
                        <a:pt x="1" y="898"/>
                        <a:pt x="1" y="993"/>
                      </a:cubicBezTo>
                      <a:lnTo>
                        <a:pt x="1" y="4994"/>
                      </a:lnTo>
                      <a:cubicBezTo>
                        <a:pt x="127" y="8176"/>
                        <a:pt x="2206" y="10917"/>
                        <a:pt x="5199" y="11799"/>
                      </a:cubicBezTo>
                      <a:lnTo>
                        <a:pt x="5357" y="11799"/>
                      </a:lnTo>
                      <a:cubicBezTo>
                        <a:pt x="8350" y="10917"/>
                        <a:pt x="10492" y="8176"/>
                        <a:pt x="10492" y="5026"/>
                      </a:cubicBezTo>
                      <a:lnTo>
                        <a:pt x="10492" y="1056"/>
                      </a:lnTo>
                      <a:cubicBezTo>
                        <a:pt x="10492" y="930"/>
                        <a:pt x="10429" y="835"/>
                        <a:pt x="10335" y="772"/>
                      </a:cubicBezTo>
                      <a:cubicBezTo>
                        <a:pt x="10282" y="720"/>
                        <a:pt x="10230" y="697"/>
                        <a:pt x="10173" y="697"/>
                      </a:cubicBezTo>
                      <a:cubicBezTo>
                        <a:pt x="10126" y="697"/>
                        <a:pt x="10076" y="713"/>
                        <a:pt x="10019" y="741"/>
                      </a:cubicBezTo>
                      <a:cubicBezTo>
                        <a:pt x="9509" y="876"/>
                        <a:pt x="9006" y="946"/>
                        <a:pt x="8504" y="946"/>
                      </a:cubicBezTo>
                      <a:cubicBezTo>
                        <a:pt x="7490" y="946"/>
                        <a:pt x="6485" y="659"/>
                        <a:pt x="5451" y="48"/>
                      </a:cubicBezTo>
                      <a:cubicBezTo>
                        <a:pt x="5388" y="16"/>
                        <a:pt x="5325" y="0"/>
                        <a:pt x="526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26" name="Google Shape;9159;p73">
                  <a:extLst>
                    <a:ext uri="{FF2B5EF4-FFF2-40B4-BE49-F238E27FC236}">
                      <a16:creationId xmlns:a16="http://schemas.microsoft.com/office/drawing/2014/main" id="{56B41E84-E4AC-AC4E-59E4-598515AB9BE8}"/>
                    </a:ext>
                  </a:extLst>
                </p:cNvPr>
                <p:cNvSpPr/>
                <p:nvPr/>
              </p:nvSpPr>
              <p:spPr>
                <a:xfrm>
                  <a:off x="2595475" y="2024575"/>
                  <a:ext cx="122100" cy="13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5546" extrusionOk="0">
                      <a:moveTo>
                        <a:pt x="2426" y="694"/>
                      </a:moveTo>
                      <a:cubicBezTo>
                        <a:pt x="2836" y="694"/>
                        <a:pt x="3151" y="1009"/>
                        <a:pt x="3151" y="1418"/>
                      </a:cubicBezTo>
                      <a:cubicBezTo>
                        <a:pt x="3151" y="1796"/>
                        <a:pt x="2836" y="2111"/>
                        <a:pt x="2426" y="2111"/>
                      </a:cubicBezTo>
                      <a:cubicBezTo>
                        <a:pt x="2048" y="2111"/>
                        <a:pt x="1733" y="1796"/>
                        <a:pt x="1733" y="1418"/>
                      </a:cubicBezTo>
                      <a:cubicBezTo>
                        <a:pt x="1733" y="1009"/>
                        <a:pt x="2048" y="694"/>
                        <a:pt x="2426" y="694"/>
                      </a:cubicBezTo>
                      <a:close/>
                      <a:moveTo>
                        <a:pt x="2426" y="2742"/>
                      </a:moveTo>
                      <a:cubicBezTo>
                        <a:pt x="3371" y="2742"/>
                        <a:pt x="4159" y="3529"/>
                        <a:pt x="4159" y="4474"/>
                      </a:cubicBezTo>
                      <a:lnTo>
                        <a:pt x="4159" y="4821"/>
                      </a:lnTo>
                      <a:lnTo>
                        <a:pt x="693" y="4821"/>
                      </a:lnTo>
                      <a:lnTo>
                        <a:pt x="693" y="4474"/>
                      </a:lnTo>
                      <a:cubicBezTo>
                        <a:pt x="693" y="3529"/>
                        <a:pt x="1481" y="2742"/>
                        <a:pt x="2426" y="2742"/>
                      </a:cubicBezTo>
                      <a:close/>
                      <a:moveTo>
                        <a:pt x="2458" y="1"/>
                      </a:moveTo>
                      <a:cubicBezTo>
                        <a:pt x="1733" y="1"/>
                        <a:pt x="1103" y="599"/>
                        <a:pt x="1103" y="1355"/>
                      </a:cubicBezTo>
                      <a:cubicBezTo>
                        <a:pt x="1103" y="1733"/>
                        <a:pt x="1198" y="2048"/>
                        <a:pt x="1450" y="2269"/>
                      </a:cubicBezTo>
                      <a:cubicBezTo>
                        <a:pt x="630" y="2647"/>
                        <a:pt x="63" y="3498"/>
                        <a:pt x="63" y="4474"/>
                      </a:cubicBezTo>
                      <a:lnTo>
                        <a:pt x="63" y="5199"/>
                      </a:lnTo>
                      <a:cubicBezTo>
                        <a:pt x="0" y="5388"/>
                        <a:pt x="158" y="5546"/>
                        <a:pt x="347" y="5546"/>
                      </a:cubicBezTo>
                      <a:lnTo>
                        <a:pt x="4506" y="5546"/>
                      </a:lnTo>
                      <a:cubicBezTo>
                        <a:pt x="4726" y="5546"/>
                        <a:pt x="4884" y="5388"/>
                        <a:pt x="4884" y="5199"/>
                      </a:cubicBezTo>
                      <a:lnTo>
                        <a:pt x="4884" y="4474"/>
                      </a:lnTo>
                      <a:cubicBezTo>
                        <a:pt x="4884" y="3498"/>
                        <a:pt x="4317" y="2647"/>
                        <a:pt x="3497" y="2269"/>
                      </a:cubicBezTo>
                      <a:cubicBezTo>
                        <a:pt x="3718" y="2048"/>
                        <a:pt x="3844" y="1702"/>
                        <a:pt x="3844" y="1355"/>
                      </a:cubicBezTo>
                      <a:cubicBezTo>
                        <a:pt x="3844" y="599"/>
                        <a:pt x="3214" y="1"/>
                        <a:pt x="245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673" name="Google Shape;9160;p73">
                <a:extLst>
                  <a:ext uri="{FF2B5EF4-FFF2-40B4-BE49-F238E27FC236}">
                    <a16:creationId xmlns:a16="http://schemas.microsoft.com/office/drawing/2014/main" id="{DDDEC3AB-4DD6-28DD-5E1B-2FBA6C86583C}"/>
                  </a:ext>
                </a:extLst>
              </p:cNvPr>
              <p:cNvGrpSpPr/>
              <p:nvPr/>
            </p:nvGrpSpPr>
            <p:grpSpPr>
              <a:xfrm>
                <a:off x="3927252" y="2281623"/>
                <a:ext cx="503276" cy="499303"/>
                <a:chOff x="2508825" y="2318350"/>
                <a:chExt cx="297750" cy="295400"/>
              </a:xfrm>
              <a:grpFill/>
            </p:grpSpPr>
            <p:sp>
              <p:nvSpPr>
                <p:cNvPr id="17823" name="Google Shape;9161;p73">
                  <a:extLst>
                    <a:ext uri="{FF2B5EF4-FFF2-40B4-BE49-F238E27FC236}">
                      <a16:creationId xmlns:a16="http://schemas.microsoft.com/office/drawing/2014/main" id="{50128753-877F-2990-CD62-366FD6C43D40}"/>
                    </a:ext>
                  </a:extLst>
                </p:cNvPr>
                <p:cNvSpPr/>
                <p:nvPr/>
              </p:nvSpPr>
              <p:spPr>
                <a:xfrm>
                  <a:off x="2508825" y="2318350"/>
                  <a:ext cx="297750" cy="29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0" h="11816" extrusionOk="0">
                      <a:moveTo>
                        <a:pt x="5892" y="694"/>
                      </a:moveTo>
                      <a:cubicBezTo>
                        <a:pt x="7625" y="694"/>
                        <a:pt x="9043" y="2112"/>
                        <a:pt x="9043" y="3845"/>
                      </a:cubicBezTo>
                      <a:cubicBezTo>
                        <a:pt x="9043" y="5483"/>
                        <a:pt x="7751" y="6838"/>
                        <a:pt x="6081" y="6932"/>
                      </a:cubicBezTo>
                      <a:cubicBezTo>
                        <a:pt x="6018" y="6932"/>
                        <a:pt x="5987" y="6901"/>
                        <a:pt x="5924" y="6869"/>
                      </a:cubicBezTo>
                      <a:lnTo>
                        <a:pt x="5766" y="6711"/>
                      </a:lnTo>
                      <a:cubicBezTo>
                        <a:pt x="5297" y="6298"/>
                        <a:pt x="4683" y="6101"/>
                        <a:pt x="4072" y="6101"/>
                      </a:cubicBezTo>
                      <a:cubicBezTo>
                        <a:pt x="3985" y="6101"/>
                        <a:pt x="3899" y="6105"/>
                        <a:pt x="3813" y="6113"/>
                      </a:cubicBezTo>
                      <a:cubicBezTo>
                        <a:pt x="3151" y="5577"/>
                        <a:pt x="2773" y="4727"/>
                        <a:pt x="2773" y="3845"/>
                      </a:cubicBezTo>
                      <a:cubicBezTo>
                        <a:pt x="2773" y="2112"/>
                        <a:pt x="4191" y="694"/>
                        <a:pt x="5892" y="694"/>
                      </a:cubicBezTo>
                      <a:close/>
                      <a:moveTo>
                        <a:pt x="4171" y="6822"/>
                      </a:moveTo>
                      <a:cubicBezTo>
                        <a:pt x="4577" y="6822"/>
                        <a:pt x="4979" y="6964"/>
                        <a:pt x="5294" y="7247"/>
                      </a:cubicBezTo>
                      <a:cubicBezTo>
                        <a:pt x="5420" y="7373"/>
                        <a:pt x="5735" y="7657"/>
                        <a:pt x="5892" y="7657"/>
                      </a:cubicBezTo>
                      <a:lnTo>
                        <a:pt x="7972" y="7657"/>
                      </a:lnTo>
                      <a:cubicBezTo>
                        <a:pt x="8192" y="7657"/>
                        <a:pt x="8350" y="7814"/>
                        <a:pt x="8350" y="8003"/>
                      </a:cubicBezTo>
                      <a:cubicBezTo>
                        <a:pt x="8350" y="8192"/>
                        <a:pt x="8192" y="8350"/>
                        <a:pt x="7972" y="8350"/>
                      </a:cubicBezTo>
                      <a:lnTo>
                        <a:pt x="5514" y="8350"/>
                      </a:lnTo>
                      <a:cubicBezTo>
                        <a:pt x="5294" y="8350"/>
                        <a:pt x="5136" y="8507"/>
                        <a:pt x="5136" y="8728"/>
                      </a:cubicBezTo>
                      <a:cubicBezTo>
                        <a:pt x="5136" y="8917"/>
                        <a:pt x="5294" y="9074"/>
                        <a:pt x="5514" y="9074"/>
                      </a:cubicBezTo>
                      <a:lnTo>
                        <a:pt x="8224" y="9074"/>
                      </a:lnTo>
                      <a:cubicBezTo>
                        <a:pt x="8507" y="9074"/>
                        <a:pt x="8759" y="8948"/>
                        <a:pt x="8980" y="8759"/>
                      </a:cubicBezTo>
                      <a:lnTo>
                        <a:pt x="10492" y="7090"/>
                      </a:lnTo>
                      <a:cubicBezTo>
                        <a:pt x="10568" y="7033"/>
                        <a:pt x="10666" y="6987"/>
                        <a:pt x="10766" y="6987"/>
                      </a:cubicBezTo>
                      <a:cubicBezTo>
                        <a:pt x="10833" y="6987"/>
                        <a:pt x="10902" y="7008"/>
                        <a:pt x="10965" y="7058"/>
                      </a:cubicBezTo>
                      <a:cubicBezTo>
                        <a:pt x="11122" y="7184"/>
                        <a:pt x="11185" y="7373"/>
                        <a:pt x="11059" y="7531"/>
                      </a:cubicBezTo>
                      <a:lnTo>
                        <a:pt x="9389" y="9767"/>
                      </a:lnTo>
                      <a:cubicBezTo>
                        <a:pt x="9074" y="10209"/>
                        <a:pt x="8570" y="10492"/>
                        <a:pt x="8035" y="10492"/>
                      </a:cubicBezTo>
                      <a:lnTo>
                        <a:pt x="2773" y="10492"/>
                      </a:lnTo>
                      <a:lnTo>
                        <a:pt x="2773" y="7468"/>
                      </a:lnTo>
                      <a:lnTo>
                        <a:pt x="3025" y="7247"/>
                      </a:lnTo>
                      <a:cubicBezTo>
                        <a:pt x="3356" y="6964"/>
                        <a:pt x="3766" y="6822"/>
                        <a:pt x="4171" y="6822"/>
                      </a:cubicBezTo>
                      <a:close/>
                      <a:moveTo>
                        <a:pt x="1734" y="6932"/>
                      </a:moveTo>
                      <a:cubicBezTo>
                        <a:pt x="1923" y="6932"/>
                        <a:pt x="2080" y="7090"/>
                        <a:pt x="2080" y="7310"/>
                      </a:cubicBezTo>
                      <a:lnTo>
                        <a:pt x="2080" y="10807"/>
                      </a:lnTo>
                      <a:cubicBezTo>
                        <a:pt x="2080" y="10996"/>
                        <a:pt x="1923" y="11154"/>
                        <a:pt x="1734" y="11154"/>
                      </a:cubicBezTo>
                      <a:lnTo>
                        <a:pt x="662" y="11154"/>
                      </a:lnTo>
                      <a:lnTo>
                        <a:pt x="662" y="6932"/>
                      </a:lnTo>
                      <a:close/>
                      <a:moveTo>
                        <a:pt x="5924" y="1"/>
                      </a:moveTo>
                      <a:cubicBezTo>
                        <a:pt x="3844" y="1"/>
                        <a:pt x="2112" y="1734"/>
                        <a:pt x="2112" y="3845"/>
                      </a:cubicBezTo>
                      <a:cubicBezTo>
                        <a:pt x="2112" y="4790"/>
                        <a:pt x="2458" y="5672"/>
                        <a:pt x="3088" y="6396"/>
                      </a:cubicBezTo>
                      <a:cubicBezTo>
                        <a:pt x="2931" y="6459"/>
                        <a:pt x="2773" y="6585"/>
                        <a:pt x="2616" y="6711"/>
                      </a:cubicBezTo>
                      <a:cubicBezTo>
                        <a:pt x="2427" y="6428"/>
                        <a:pt x="2112" y="6270"/>
                        <a:pt x="1765" y="6270"/>
                      </a:cubicBezTo>
                      <a:lnTo>
                        <a:pt x="347" y="6270"/>
                      </a:lnTo>
                      <a:cubicBezTo>
                        <a:pt x="158" y="6270"/>
                        <a:pt x="1" y="6428"/>
                        <a:pt x="1" y="6585"/>
                      </a:cubicBezTo>
                      <a:lnTo>
                        <a:pt x="1" y="11469"/>
                      </a:lnTo>
                      <a:cubicBezTo>
                        <a:pt x="1" y="11658"/>
                        <a:pt x="158" y="11815"/>
                        <a:pt x="347" y="11815"/>
                      </a:cubicBezTo>
                      <a:lnTo>
                        <a:pt x="1765" y="11815"/>
                      </a:lnTo>
                      <a:cubicBezTo>
                        <a:pt x="2238" y="11815"/>
                        <a:pt x="2584" y="11563"/>
                        <a:pt x="2742" y="11122"/>
                      </a:cubicBezTo>
                      <a:lnTo>
                        <a:pt x="8035" y="11122"/>
                      </a:lnTo>
                      <a:cubicBezTo>
                        <a:pt x="8759" y="11122"/>
                        <a:pt x="9515" y="10776"/>
                        <a:pt x="9956" y="10146"/>
                      </a:cubicBezTo>
                      <a:lnTo>
                        <a:pt x="11595" y="7877"/>
                      </a:lnTo>
                      <a:cubicBezTo>
                        <a:pt x="11910" y="7468"/>
                        <a:pt x="11878" y="6838"/>
                        <a:pt x="11437" y="6459"/>
                      </a:cubicBezTo>
                      <a:cubicBezTo>
                        <a:pt x="11249" y="6301"/>
                        <a:pt x="11015" y="6221"/>
                        <a:pt x="10780" y="6221"/>
                      </a:cubicBezTo>
                      <a:cubicBezTo>
                        <a:pt x="10503" y="6221"/>
                        <a:pt x="10224" y="6332"/>
                        <a:pt x="10019" y="6554"/>
                      </a:cubicBezTo>
                      <a:lnTo>
                        <a:pt x="9011" y="7657"/>
                      </a:lnTo>
                      <a:cubicBezTo>
                        <a:pt x="8885" y="7247"/>
                        <a:pt x="8539" y="6932"/>
                        <a:pt x="8098" y="6932"/>
                      </a:cubicBezTo>
                      <a:cubicBezTo>
                        <a:pt x="8287" y="6838"/>
                        <a:pt x="8444" y="6680"/>
                        <a:pt x="8602" y="6522"/>
                      </a:cubicBezTo>
                      <a:cubicBezTo>
                        <a:pt x="9358" y="5798"/>
                        <a:pt x="9767" y="4821"/>
                        <a:pt x="9767" y="3845"/>
                      </a:cubicBezTo>
                      <a:cubicBezTo>
                        <a:pt x="9767" y="1734"/>
                        <a:pt x="8035" y="1"/>
                        <a:pt x="592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24" name="Google Shape;9162;p73">
                  <a:extLst>
                    <a:ext uri="{FF2B5EF4-FFF2-40B4-BE49-F238E27FC236}">
                      <a16:creationId xmlns:a16="http://schemas.microsoft.com/office/drawing/2014/main" id="{199DD43B-4983-B300-3852-0F14FD959B25}"/>
                    </a:ext>
                  </a:extLst>
                </p:cNvPr>
                <p:cNvSpPr/>
                <p:nvPr/>
              </p:nvSpPr>
              <p:spPr>
                <a:xfrm>
                  <a:off x="2629350" y="2353025"/>
                  <a:ext cx="54350" cy="12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4" h="4852" extrusionOk="0">
                      <a:moveTo>
                        <a:pt x="1071" y="0"/>
                      </a:moveTo>
                      <a:cubicBezTo>
                        <a:pt x="882" y="0"/>
                        <a:pt x="725" y="158"/>
                        <a:pt x="725" y="347"/>
                      </a:cubicBezTo>
                      <a:lnTo>
                        <a:pt x="725" y="756"/>
                      </a:lnTo>
                      <a:cubicBezTo>
                        <a:pt x="315" y="914"/>
                        <a:pt x="63" y="1292"/>
                        <a:pt x="63" y="1733"/>
                      </a:cubicBezTo>
                      <a:cubicBezTo>
                        <a:pt x="0" y="2332"/>
                        <a:pt x="473" y="2804"/>
                        <a:pt x="1071" y="2804"/>
                      </a:cubicBezTo>
                      <a:cubicBezTo>
                        <a:pt x="1260" y="2804"/>
                        <a:pt x="1418" y="2962"/>
                        <a:pt x="1418" y="3151"/>
                      </a:cubicBezTo>
                      <a:cubicBezTo>
                        <a:pt x="1418" y="3308"/>
                        <a:pt x="1355" y="3434"/>
                        <a:pt x="1229" y="3466"/>
                      </a:cubicBezTo>
                      <a:cubicBezTo>
                        <a:pt x="1185" y="3492"/>
                        <a:pt x="1140" y="3503"/>
                        <a:pt x="1093" y="3503"/>
                      </a:cubicBezTo>
                      <a:cubicBezTo>
                        <a:pt x="970" y="3503"/>
                        <a:pt x="839" y="3422"/>
                        <a:pt x="725" y="3308"/>
                      </a:cubicBezTo>
                      <a:cubicBezTo>
                        <a:pt x="662" y="3245"/>
                        <a:pt x="575" y="3214"/>
                        <a:pt x="488" y="3214"/>
                      </a:cubicBezTo>
                      <a:cubicBezTo>
                        <a:pt x="402" y="3214"/>
                        <a:pt x="315" y="3245"/>
                        <a:pt x="252" y="3308"/>
                      </a:cubicBezTo>
                      <a:cubicBezTo>
                        <a:pt x="126" y="3434"/>
                        <a:pt x="126" y="3655"/>
                        <a:pt x="252" y="3781"/>
                      </a:cubicBezTo>
                      <a:cubicBezTo>
                        <a:pt x="410" y="3938"/>
                        <a:pt x="567" y="4064"/>
                        <a:pt x="756" y="4096"/>
                      </a:cubicBezTo>
                      <a:lnTo>
                        <a:pt x="756" y="4505"/>
                      </a:lnTo>
                      <a:cubicBezTo>
                        <a:pt x="756" y="4694"/>
                        <a:pt x="914" y="4852"/>
                        <a:pt x="1103" y="4852"/>
                      </a:cubicBezTo>
                      <a:cubicBezTo>
                        <a:pt x="1323" y="4852"/>
                        <a:pt x="1481" y="4694"/>
                        <a:pt x="1481" y="4505"/>
                      </a:cubicBezTo>
                      <a:lnTo>
                        <a:pt x="1481" y="4096"/>
                      </a:lnTo>
                      <a:cubicBezTo>
                        <a:pt x="1481" y="4096"/>
                        <a:pt x="1512" y="4096"/>
                        <a:pt x="1512" y="4064"/>
                      </a:cubicBezTo>
                      <a:cubicBezTo>
                        <a:pt x="1890" y="3907"/>
                        <a:pt x="2142" y="3497"/>
                        <a:pt x="2142" y="3119"/>
                      </a:cubicBezTo>
                      <a:cubicBezTo>
                        <a:pt x="2142" y="2521"/>
                        <a:pt x="1670" y="2079"/>
                        <a:pt x="1103" y="2079"/>
                      </a:cubicBezTo>
                      <a:cubicBezTo>
                        <a:pt x="914" y="2079"/>
                        <a:pt x="756" y="1922"/>
                        <a:pt x="756" y="1733"/>
                      </a:cubicBezTo>
                      <a:cubicBezTo>
                        <a:pt x="756" y="1575"/>
                        <a:pt x="851" y="1449"/>
                        <a:pt x="1008" y="1418"/>
                      </a:cubicBezTo>
                      <a:cubicBezTo>
                        <a:pt x="1047" y="1405"/>
                        <a:pt x="1085" y="1399"/>
                        <a:pt x="1124" y="1399"/>
                      </a:cubicBezTo>
                      <a:cubicBezTo>
                        <a:pt x="1273" y="1399"/>
                        <a:pt x="1418" y="1494"/>
                        <a:pt x="1544" y="1670"/>
                      </a:cubicBezTo>
                      <a:cubicBezTo>
                        <a:pt x="1610" y="1753"/>
                        <a:pt x="1703" y="1792"/>
                        <a:pt x="1795" y="1792"/>
                      </a:cubicBezTo>
                      <a:cubicBezTo>
                        <a:pt x="1876" y="1792"/>
                        <a:pt x="1957" y="1761"/>
                        <a:pt x="2016" y="1701"/>
                      </a:cubicBezTo>
                      <a:cubicBezTo>
                        <a:pt x="2174" y="1575"/>
                        <a:pt x="2174" y="1323"/>
                        <a:pt x="2048" y="1229"/>
                      </a:cubicBezTo>
                      <a:cubicBezTo>
                        <a:pt x="1859" y="977"/>
                        <a:pt x="1670" y="819"/>
                        <a:pt x="1418" y="756"/>
                      </a:cubicBezTo>
                      <a:lnTo>
                        <a:pt x="1418" y="347"/>
                      </a:lnTo>
                      <a:cubicBezTo>
                        <a:pt x="1418" y="158"/>
                        <a:pt x="1260" y="0"/>
                        <a:pt x="107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674" name="Google Shape;9163;p73">
                <a:extLst>
                  <a:ext uri="{FF2B5EF4-FFF2-40B4-BE49-F238E27FC236}">
                    <a16:creationId xmlns:a16="http://schemas.microsoft.com/office/drawing/2014/main" id="{6CF9E815-79F8-4616-9D5D-FE86B76A0383}"/>
                  </a:ext>
                </a:extLst>
              </p:cNvPr>
              <p:cNvSpPr/>
              <p:nvPr/>
            </p:nvSpPr>
            <p:spPr>
              <a:xfrm>
                <a:off x="3928551" y="2924655"/>
                <a:ext cx="500612" cy="500571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11846" extrusionOk="0">
                    <a:moveTo>
                      <a:pt x="10744" y="3718"/>
                    </a:moveTo>
                    <a:lnTo>
                      <a:pt x="10428" y="4348"/>
                    </a:lnTo>
                    <a:cubicBezTo>
                      <a:pt x="10397" y="4442"/>
                      <a:pt x="10397" y="4568"/>
                      <a:pt x="10428" y="4663"/>
                    </a:cubicBezTo>
                    <a:lnTo>
                      <a:pt x="10744" y="5293"/>
                    </a:lnTo>
                    <a:lnTo>
                      <a:pt x="9483" y="4915"/>
                    </a:lnTo>
                    <a:lnTo>
                      <a:pt x="9105" y="4505"/>
                    </a:lnTo>
                    <a:lnTo>
                      <a:pt x="9483" y="4127"/>
                    </a:lnTo>
                    <a:lnTo>
                      <a:pt x="10744" y="3718"/>
                    </a:lnTo>
                    <a:close/>
                    <a:moveTo>
                      <a:pt x="4443" y="3497"/>
                    </a:moveTo>
                    <a:cubicBezTo>
                      <a:pt x="4884" y="3497"/>
                      <a:pt x="5262" y="3781"/>
                      <a:pt x="5419" y="4190"/>
                    </a:cubicBezTo>
                    <a:lnTo>
                      <a:pt x="4443" y="4190"/>
                    </a:lnTo>
                    <a:cubicBezTo>
                      <a:pt x="4253" y="4190"/>
                      <a:pt x="4096" y="4348"/>
                      <a:pt x="4096" y="4568"/>
                    </a:cubicBezTo>
                    <a:cubicBezTo>
                      <a:pt x="4096" y="4663"/>
                      <a:pt x="4253" y="4820"/>
                      <a:pt x="4443" y="4820"/>
                    </a:cubicBezTo>
                    <a:lnTo>
                      <a:pt x="5419" y="4820"/>
                    </a:lnTo>
                    <a:cubicBezTo>
                      <a:pt x="5262" y="5230"/>
                      <a:pt x="4915" y="5545"/>
                      <a:pt x="4443" y="5545"/>
                    </a:cubicBezTo>
                    <a:cubicBezTo>
                      <a:pt x="3844" y="5545"/>
                      <a:pt x="3434" y="5072"/>
                      <a:pt x="3434" y="4505"/>
                    </a:cubicBezTo>
                    <a:cubicBezTo>
                      <a:pt x="3434" y="3970"/>
                      <a:pt x="3907" y="3497"/>
                      <a:pt x="4443" y="3497"/>
                    </a:cubicBezTo>
                    <a:close/>
                    <a:moveTo>
                      <a:pt x="4443" y="2080"/>
                    </a:moveTo>
                    <a:cubicBezTo>
                      <a:pt x="5671" y="2080"/>
                      <a:pt x="6679" y="2993"/>
                      <a:pt x="6837" y="4159"/>
                    </a:cubicBezTo>
                    <a:lnTo>
                      <a:pt x="6144" y="4159"/>
                    </a:lnTo>
                    <a:cubicBezTo>
                      <a:pt x="5986" y="3371"/>
                      <a:pt x="5262" y="2773"/>
                      <a:pt x="4443" y="2773"/>
                    </a:cubicBezTo>
                    <a:cubicBezTo>
                      <a:pt x="3497" y="2773"/>
                      <a:pt x="2710" y="3560"/>
                      <a:pt x="2710" y="4505"/>
                    </a:cubicBezTo>
                    <a:cubicBezTo>
                      <a:pt x="2710" y="5451"/>
                      <a:pt x="3497" y="6238"/>
                      <a:pt x="4443" y="6238"/>
                    </a:cubicBezTo>
                    <a:cubicBezTo>
                      <a:pt x="5262" y="6238"/>
                      <a:pt x="5986" y="5671"/>
                      <a:pt x="6144" y="4883"/>
                    </a:cubicBezTo>
                    <a:lnTo>
                      <a:pt x="6837" y="4883"/>
                    </a:lnTo>
                    <a:cubicBezTo>
                      <a:pt x="6679" y="6049"/>
                      <a:pt x="5671" y="6963"/>
                      <a:pt x="4443" y="6963"/>
                    </a:cubicBezTo>
                    <a:cubicBezTo>
                      <a:pt x="3119" y="6963"/>
                      <a:pt x="2017" y="5860"/>
                      <a:pt x="2017" y="4505"/>
                    </a:cubicBezTo>
                    <a:cubicBezTo>
                      <a:pt x="2017" y="3182"/>
                      <a:pt x="3119" y="2080"/>
                      <a:pt x="4443" y="2080"/>
                    </a:cubicBezTo>
                    <a:close/>
                    <a:moveTo>
                      <a:pt x="4474" y="662"/>
                    </a:moveTo>
                    <a:cubicBezTo>
                      <a:pt x="6459" y="662"/>
                      <a:pt x="8097" y="2206"/>
                      <a:pt x="8255" y="4127"/>
                    </a:cubicBezTo>
                    <a:lnTo>
                      <a:pt x="7562" y="4127"/>
                    </a:lnTo>
                    <a:cubicBezTo>
                      <a:pt x="7372" y="2584"/>
                      <a:pt x="6049" y="1355"/>
                      <a:pt x="4443" y="1355"/>
                    </a:cubicBezTo>
                    <a:cubicBezTo>
                      <a:pt x="2710" y="1355"/>
                      <a:pt x="1324" y="2773"/>
                      <a:pt x="1324" y="4474"/>
                    </a:cubicBezTo>
                    <a:cubicBezTo>
                      <a:pt x="1324" y="6175"/>
                      <a:pt x="2741" y="7593"/>
                      <a:pt x="4443" y="7593"/>
                    </a:cubicBezTo>
                    <a:cubicBezTo>
                      <a:pt x="6049" y="7593"/>
                      <a:pt x="7372" y="6364"/>
                      <a:pt x="7562" y="4820"/>
                    </a:cubicBezTo>
                    <a:lnTo>
                      <a:pt x="8255" y="4820"/>
                    </a:lnTo>
                    <a:cubicBezTo>
                      <a:pt x="8097" y="6774"/>
                      <a:pt x="6459" y="8286"/>
                      <a:pt x="4474" y="8286"/>
                    </a:cubicBezTo>
                    <a:cubicBezTo>
                      <a:pt x="2395" y="8286"/>
                      <a:pt x="662" y="6616"/>
                      <a:pt x="662" y="4474"/>
                    </a:cubicBezTo>
                    <a:cubicBezTo>
                      <a:pt x="662" y="2363"/>
                      <a:pt x="2363" y="662"/>
                      <a:pt x="4474" y="662"/>
                    </a:cubicBezTo>
                    <a:close/>
                    <a:moveTo>
                      <a:pt x="5734" y="8822"/>
                    </a:moveTo>
                    <a:lnTo>
                      <a:pt x="6049" y="9767"/>
                    </a:lnTo>
                    <a:lnTo>
                      <a:pt x="2836" y="9767"/>
                    </a:lnTo>
                    <a:lnTo>
                      <a:pt x="3151" y="8822"/>
                    </a:lnTo>
                    <a:cubicBezTo>
                      <a:pt x="3529" y="8916"/>
                      <a:pt x="4001" y="9011"/>
                      <a:pt x="4443" y="9011"/>
                    </a:cubicBezTo>
                    <a:cubicBezTo>
                      <a:pt x="4884" y="9011"/>
                      <a:pt x="5356" y="8916"/>
                      <a:pt x="5734" y="8822"/>
                    </a:cubicBezTo>
                    <a:close/>
                    <a:moveTo>
                      <a:pt x="6522" y="10428"/>
                    </a:moveTo>
                    <a:cubicBezTo>
                      <a:pt x="6963" y="10428"/>
                      <a:pt x="7372" y="10680"/>
                      <a:pt x="7530" y="11121"/>
                    </a:cubicBezTo>
                    <a:lnTo>
                      <a:pt x="1418" y="11121"/>
                    </a:lnTo>
                    <a:cubicBezTo>
                      <a:pt x="1576" y="10743"/>
                      <a:pt x="1922" y="10428"/>
                      <a:pt x="2395" y="10428"/>
                    </a:cubicBezTo>
                    <a:close/>
                    <a:moveTo>
                      <a:pt x="4474" y="0"/>
                    </a:moveTo>
                    <a:cubicBezTo>
                      <a:pt x="1985" y="0"/>
                      <a:pt x="0" y="1985"/>
                      <a:pt x="0" y="4474"/>
                    </a:cubicBezTo>
                    <a:cubicBezTo>
                      <a:pt x="0" y="6238"/>
                      <a:pt x="1040" y="7813"/>
                      <a:pt x="2552" y="8538"/>
                    </a:cubicBezTo>
                    <a:lnTo>
                      <a:pt x="2143" y="9767"/>
                    </a:lnTo>
                    <a:cubicBezTo>
                      <a:pt x="1324" y="9861"/>
                      <a:pt x="693" y="10586"/>
                      <a:pt x="693" y="11499"/>
                    </a:cubicBezTo>
                    <a:cubicBezTo>
                      <a:pt x="693" y="11688"/>
                      <a:pt x="851" y="11846"/>
                      <a:pt x="1040" y="11846"/>
                    </a:cubicBezTo>
                    <a:lnTo>
                      <a:pt x="7971" y="11846"/>
                    </a:lnTo>
                    <a:cubicBezTo>
                      <a:pt x="8192" y="11846"/>
                      <a:pt x="8349" y="11688"/>
                      <a:pt x="8349" y="11499"/>
                    </a:cubicBezTo>
                    <a:cubicBezTo>
                      <a:pt x="8349" y="10617"/>
                      <a:pt x="7719" y="9924"/>
                      <a:pt x="6900" y="9767"/>
                    </a:cubicBezTo>
                    <a:lnTo>
                      <a:pt x="6490" y="8538"/>
                    </a:lnTo>
                    <a:cubicBezTo>
                      <a:pt x="7782" y="7908"/>
                      <a:pt x="8727" y="6679"/>
                      <a:pt x="8979" y="5230"/>
                    </a:cubicBezTo>
                    <a:lnTo>
                      <a:pt x="9137" y="5388"/>
                    </a:lnTo>
                    <a:cubicBezTo>
                      <a:pt x="9168" y="5419"/>
                      <a:pt x="9200" y="5451"/>
                      <a:pt x="9263" y="5451"/>
                    </a:cubicBezTo>
                    <a:lnTo>
                      <a:pt x="11374" y="6175"/>
                    </a:lnTo>
                    <a:cubicBezTo>
                      <a:pt x="11403" y="6183"/>
                      <a:pt x="11435" y="6186"/>
                      <a:pt x="11466" y="6186"/>
                    </a:cubicBezTo>
                    <a:cubicBezTo>
                      <a:pt x="11569" y="6186"/>
                      <a:pt x="11672" y="6145"/>
                      <a:pt x="11720" y="6049"/>
                    </a:cubicBezTo>
                    <a:cubicBezTo>
                      <a:pt x="11815" y="5923"/>
                      <a:pt x="11846" y="5766"/>
                      <a:pt x="11783" y="5671"/>
                    </a:cubicBezTo>
                    <a:lnTo>
                      <a:pt x="11153" y="4442"/>
                    </a:lnTo>
                    <a:lnTo>
                      <a:pt x="11783" y="3214"/>
                    </a:lnTo>
                    <a:cubicBezTo>
                      <a:pt x="11815" y="3151"/>
                      <a:pt x="11783" y="2993"/>
                      <a:pt x="11689" y="2899"/>
                    </a:cubicBezTo>
                    <a:cubicBezTo>
                      <a:pt x="11641" y="2802"/>
                      <a:pt x="11519" y="2761"/>
                      <a:pt x="11422" y="2761"/>
                    </a:cubicBezTo>
                    <a:cubicBezTo>
                      <a:pt x="11392" y="2761"/>
                      <a:pt x="11364" y="2765"/>
                      <a:pt x="11342" y="2773"/>
                    </a:cubicBezTo>
                    <a:lnTo>
                      <a:pt x="9200" y="3497"/>
                    </a:lnTo>
                    <a:cubicBezTo>
                      <a:pt x="9168" y="3497"/>
                      <a:pt x="9105" y="3529"/>
                      <a:pt x="9105" y="3560"/>
                    </a:cubicBezTo>
                    <a:lnTo>
                      <a:pt x="8916" y="3718"/>
                    </a:lnTo>
                    <a:cubicBezTo>
                      <a:pt x="8570" y="1607"/>
                      <a:pt x="6742" y="0"/>
                      <a:pt x="447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7675" name="Google Shape;9164;p73">
                <a:extLst>
                  <a:ext uri="{FF2B5EF4-FFF2-40B4-BE49-F238E27FC236}">
                    <a16:creationId xmlns:a16="http://schemas.microsoft.com/office/drawing/2014/main" id="{632955CF-48E1-3C12-4D6E-5C181D5F83E0}"/>
                  </a:ext>
                </a:extLst>
              </p:cNvPr>
              <p:cNvGrpSpPr/>
              <p:nvPr/>
            </p:nvGrpSpPr>
            <p:grpSpPr>
              <a:xfrm>
                <a:off x="7113533" y="1688554"/>
                <a:ext cx="497951" cy="499261"/>
                <a:chOff x="4321150" y="1946600"/>
                <a:chExt cx="294600" cy="295375"/>
              </a:xfrm>
              <a:grpFill/>
            </p:grpSpPr>
            <p:sp>
              <p:nvSpPr>
                <p:cNvPr id="17820" name="Google Shape;9165;p73">
                  <a:extLst>
                    <a:ext uri="{FF2B5EF4-FFF2-40B4-BE49-F238E27FC236}">
                      <a16:creationId xmlns:a16="http://schemas.microsoft.com/office/drawing/2014/main" id="{FDE9F7E7-11D2-6171-07EF-1340AC89381B}"/>
                    </a:ext>
                  </a:extLst>
                </p:cNvPr>
                <p:cNvSpPr/>
                <p:nvPr/>
              </p:nvSpPr>
              <p:spPr>
                <a:xfrm>
                  <a:off x="4321150" y="1946600"/>
                  <a:ext cx="294600" cy="29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4" h="11815" extrusionOk="0">
                      <a:moveTo>
                        <a:pt x="9043" y="662"/>
                      </a:moveTo>
                      <a:lnTo>
                        <a:pt x="9043" y="2080"/>
                      </a:lnTo>
                      <a:lnTo>
                        <a:pt x="2742" y="2080"/>
                      </a:lnTo>
                      <a:lnTo>
                        <a:pt x="2742" y="662"/>
                      </a:lnTo>
                      <a:close/>
                      <a:moveTo>
                        <a:pt x="10775" y="2742"/>
                      </a:moveTo>
                      <a:cubicBezTo>
                        <a:pt x="10996" y="2742"/>
                        <a:pt x="11153" y="2899"/>
                        <a:pt x="11153" y="3120"/>
                      </a:cubicBezTo>
                      <a:lnTo>
                        <a:pt x="11153" y="6554"/>
                      </a:lnTo>
                      <a:cubicBezTo>
                        <a:pt x="11153" y="6774"/>
                        <a:pt x="10996" y="6932"/>
                        <a:pt x="10775" y="6932"/>
                      </a:cubicBezTo>
                      <a:lnTo>
                        <a:pt x="9767" y="6932"/>
                      </a:lnTo>
                      <a:lnTo>
                        <a:pt x="9767" y="4474"/>
                      </a:lnTo>
                      <a:cubicBezTo>
                        <a:pt x="9767" y="4285"/>
                        <a:pt x="9610" y="4128"/>
                        <a:pt x="9421" y="4128"/>
                      </a:cubicBezTo>
                      <a:lnTo>
                        <a:pt x="2427" y="4128"/>
                      </a:lnTo>
                      <a:cubicBezTo>
                        <a:pt x="2238" y="4128"/>
                        <a:pt x="2080" y="4285"/>
                        <a:pt x="2080" y="4474"/>
                      </a:cubicBezTo>
                      <a:lnTo>
                        <a:pt x="2080" y="6932"/>
                      </a:lnTo>
                      <a:lnTo>
                        <a:pt x="1009" y="6932"/>
                      </a:lnTo>
                      <a:cubicBezTo>
                        <a:pt x="820" y="6932"/>
                        <a:pt x="662" y="6774"/>
                        <a:pt x="662" y="6554"/>
                      </a:cubicBezTo>
                      <a:lnTo>
                        <a:pt x="662" y="3120"/>
                      </a:lnTo>
                      <a:cubicBezTo>
                        <a:pt x="662" y="2899"/>
                        <a:pt x="820" y="2742"/>
                        <a:pt x="1009" y="2742"/>
                      </a:cubicBezTo>
                      <a:close/>
                      <a:moveTo>
                        <a:pt x="9011" y="4821"/>
                      </a:moveTo>
                      <a:lnTo>
                        <a:pt x="9011" y="11090"/>
                      </a:lnTo>
                      <a:lnTo>
                        <a:pt x="2710" y="11090"/>
                      </a:lnTo>
                      <a:lnTo>
                        <a:pt x="2710" y="4821"/>
                      </a:lnTo>
                      <a:close/>
                      <a:moveTo>
                        <a:pt x="2395" y="1"/>
                      </a:moveTo>
                      <a:cubicBezTo>
                        <a:pt x="2206" y="1"/>
                        <a:pt x="2049" y="158"/>
                        <a:pt x="2049" y="347"/>
                      </a:cubicBezTo>
                      <a:lnTo>
                        <a:pt x="2049" y="2112"/>
                      </a:lnTo>
                      <a:lnTo>
                        <a:pt x="1009" y="2112"/>
                      </a:lnTo>
                      <a:cubicBezTo>
                        <a:pt x="442" y="2112"/>
                        <a:pt x="1" y="2584"/>
                        <a:pt x="1" y="3151"/>
                      </a:cubicBezTo>
                      <a:lnTo>
                        <a:pt x="1" y="6617"/>
                      </a:lnTo>
                      <a:cubicBezTo>
                        <a:pt x="1" y="7215"/>
                        <a:pt x="473" y="7625"/>
                        <a:pt x="1009" y="7625"/>
                      </a:cubicBezTo>
                      <a:lnTo>
                        <a:pt x="2049" y="7625"/>
                      </a:lnTo>
                      <a:lnTo>
                        <a:pt x="2049" y="11468"/>
                      </a:lnTo>
                      <a:cubicBezTo>
                        <a:pt x="2049" y="11657"/>
                        <a:pt x="2206" y="11815"/>
                        <a:pt x="2395" y="11815"/>
                      </a:cubicBezTo>
                      <a:lnTo>
                        <a:pt x="9358" y="11815"/>
                      </a:lnTo>
                      <a:cubicBezTo>
                        <a:pt x="9578" y="11815"/>
                        <a:pt x="9736" y="11657"/>
                        <a:pt x="9736" y="11468"/>
                      </a:cubicBezTo>
                      <a:lnTo>
                        <a:pt x="9736" y="7625"/>
                      </a:lnTo>
                      <a:lnTo>
                        <a:pt x="10744" y="7625"/>
                      </a:lnTo>
                      <a:cubicBezTo>
                        <a:pt x="11343" y="7625"/>
                        <a:pt x="11784" y="7152"/>
                        <a:pt x="11784" y="6617"/>
                      </a:cubicBezTo>
                      <a:lnTo>
                        <a:pt x="11784" y="3151"/>
                      </a:lnTo>
                      <a:cubicBezTo>
                        <a:pt x="11784" y="2553"/>
                        <a:pt x="11311" y="2112"/>
                        <a:pt x="10744" y="2112"/>
                      </a:cubicBezTo>
                      <a:lnTo>
                        <a:pt x="9736" y="2112"/>
                      </a:lnTo>
                      <a:lnTo>
                        <a:pt x="9736" y="347"/>
                      </a:lnTo>
                      <a:cubicBezTo>
                        <a:pt x="9736" y="158"/>
                        <a:pt x="9578" y="1"/>
                        <a:pt x="935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21" name="Google Shape;9166;p73">
                  <a:extLst>
                    <a:ext uri="{FF2B5EF4-FFF2-40B4-BE49-F238E27FC236}">
                      <a16:creationId xmlns:a16="http://schemas.microsoft.com/office/drawing/2014/main" id="{60BC8646-A153-8FE6-985B-35ACB313EDEE}"/>
                    </a:ext>
                  </a:extLst>
                </p:cNvPr>
                <p:cNvSpPr/>
                <p:nvPr/>
              </p:nvSpPr>
              <p:spPr>
                <a:xfrm>
                  <a:off x="4564525" y="2031675"/>
                  <a:ext cx="173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725" extrusionOk="0">
                      <a:moveTo>
                        <a:pt x="347" y="0"/>
                      </a:moveTo>
                      <a:cubicBezTo>
                        <a:pt x="158" y="0"/>
                        <a:pt x="1" y="189"/>
                        <a:pt x="1" y="378"/>
                      </a:cubicBezTo>
                      <a:cubicBezTo>
                        <a:pt x="1" y="599"/>
                        <a:pt x="158" y="725"/>
                        <a:pt x="347" y="725"/>
                      </a:cubicBezTo>
                      <a:cubicBezTo>
                        <a:pt x="536" y="725"/>
                        <a:pt x="694" y="567"/>
                        <a:pt x="694" y="378"/>
                      </a:cubicBezTo>
                      <a:cubicBezTo>
                        <a:pt x="694" y="189"/>
                        <a:pt x="536" y="0"/>
                        <a:pt x="34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22" name="Google Shape;9167;p73">
                  <a:extLst>
                    <a:ext uri="{FF2B5EF4-FFF2-40B4-BE49-F238E27FC236}">
                      <a16:creationId xmlns:a16="http://schemas.microsoft.com/office/drawing/2014/main" id="{3C2FAD50-9CFB-C4B6-20FE-FD02ECED10CA}"/>
                    </a:ext>
                  </a:extLst>
                </p:cNvPr>
                <p:cNvSpPr/>
                <p:nvPr/>
              </p:nvSpPr>
              <p:spPr>
                <a:xfrm>
                  <a:off x="4414100" y="2084450"/>
                  <a:ext cx="106350" cy="12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4884" extrusionOk="0">
                      <a:moveTo>
                        <a:pt x="2174" y="693"/>
                      </a:moveTo>
                      <a:cubicBezTo>
                        <a:pt x="2584" y="693"/>
                        <a:pt x="2899" y="1008"/>
                        <a:pt x="2899" y="1418"/>
                      </a:cubicBezTo>
                      <a:cubicBezTo>
                        <a:pt x="2899" y="1796"/>
                        <a:pt x="2584" y="2111"/>
                        <a:pt x="2174" y="2111"/>
                      </a:cubicBezTo>
                      <a:cubicBezTo>
                        <a:pt x="1796" y="2111"/>
                        <a:pt x="1481" y="1796"/>
                        <a:pt x="1481" y="1418"/>
                      </a:cubicBezTo>
                      <a:cubicBezTo>
                        <a:pt x="1481" y="1008"/>
                        <a:pt x="1796" y="693"/>
                        <a:pt x="2174" y="693"/>
                      </a:cubicBezTo>
                      <a:close/>
                      <a:moveTo>
                        <a:pt x="2174" y="2804"/>
                      </a:moveTo>
                      <a:cubicBezTo>
                        <a:pt x="2930" y="2804"/>
                        <a:pt x="3592" y="3403"/>
                        <a:pt x="3592" y="4190"/>
                      </a:cubicBezTo>
                      <a:lnTo>
                        <a:pt x="756" y="4190"/>
                      </a:lnTo>
                      <a:cubicBezTo>
                        <a:pt x="756" y="3403"/>
                        <a:pt x="1387" y="2804"/>
                        <a:pt x="2174" y="2804"/>
                      </a:cubicBezTo>
                      <a:close/>
                      <a:moveTo>
                        <a:pt x="2143" y="0"/>
                      </a:moveTo>
                      <a:cubicBezTo>
                        <a:pt x="1387" y="0"/>
                        <a:pt x="725" y="630"/>
                        <a:pt x="725" y="1386"/>
                      </a:cubicBezTo>
                      <a:cubicBezTo>
                        <a:pt x="725" y="1733"/>
                        <a:pt x="882" y="2079"/>
                        <a:pt x="1103" y="2331"/>
                      </a:cubicBezTo>
                      <a:cubicBezTo>
                        <a:pt x="473" y="2678"/>
                        <a:pt x="0" y="3340"/>
                        <a:pt x="0" y="4159"/>
                      </a:cubicBezTo>
                      <a:lnTo>
                        <a:pt x="0" y="4537"/>
                      </a:lnTo>
                      <a:cubicBezTo>
                        <a:pt x="63" y="4726"/>
                        <a:pt x="221" y="4883"/>
                        <a:pt x="410" y="4883"/>
                      </a:cubicBezTo>
                      <a:lnTo>
                        <a:pt x="3907" y="4883"/>
                      </a:lnTo>
                      <a:cubicBezTo>
                        <a:pt x="4127" y="4883"/>
                        <a:pt x="4253" y="4726"/>
                        <a:pt x="4253" y="4537"/>
                      </a:cubicBezTo>
                      <a:lnTo>
                        <a:pt x="4253" y="4159"/>
                      </a:lnTo>
                      <a:cubicBezTo>
                        <a:pt x="4253" y="3371"/>
                        <a:pt x="3844" y="2709"/>
                        <a:pt x="3151" y="2331"/>
                      </a:cubicBezTo>
                      <a:cubicBezTo>
                        <a:pt x="3403" y="2048"/>
                        <a:pt x="3560" y="1733"/>
                        <a:pt x="3560" y="1386"/>
                      </a:cubicBezTo>
                      <a:cubicBezTo>
                        <a:pt x="3560" y="599"/>
                        <a:pt x="2930" y="0"/>
                        <a:pt x="214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676" name="Google Shape;9168;p73">
                <a:extLst>
                  <a:ext uri="{FF2B5EF4-FFF2-40B4-BE49-F238E27FC236}">
                    <a16:creationId xmlns:a16="http://schemas.microsoft.com/office/drawing/2014/main" id="{C4B78967-F10C-A41C-3A2B-D0F2DA6C15D9}"/>
                  </a:ext>
                </a:extLst>
              </p:cNvPr>
              <p:cNvSpPr/>
              <p:nvPr/>
            </p:nvSpPr>
            <p:spPr>
              <a:xfrm>
                <a:off x="7108806" y="2297591"/>
                <a:ext cx="507290" cy="467358"/>
              </a:xfrm>
              <a:custGeom>
                <a:avLst/>
                <a:gdLst/>
                <a:ahLst/>
                <a:cxnLst/>
                <a:rect l="l" t="t" r="r" b="b"/>
                <a:pathLst>
                  <a:path w="12005" h="11060" extrusionOk="0">
                    <a:moveTo>
                      <a:pt x="2049" y="2049"/>
                    </a:moveTo>
                    <a:cubicBezTo>
                      <a:pt x="2238" y="2049"/>
                      <a:pt x="2395" y="2206"/>
                      <a:pt x="2395" y="2395"/>
                    </a:cubicBezTo>
                    <a:cubicBezTo>
                      <a:pt x="2395" y="2584"/>
                      <a:pt x="2238" y="2742"/>
                      <a:pt x="2049" y="2742"/>
                    </a:cubicBezTo>
                    <a:cubicBezTo>
                      <a:pt x="1860" y="2742"/>
                      <a:pt x="1702" y="2584"/>
                      <a:pt x="1702" y="2395"/>
                    </a:cubicBezTo>
                    <a:cubicBezTo>
                      <a:pt x="1734" y="2206"/>
                      <a:pt x="1860" y="2049"/>
                      <a:pt x="2049" y="2049"/>
                    </a:cubicBezTo>
                    <a:close/>
                    <a:moveTo>
                      <a:pt x="9736" y="2049"/>
                    </a:moveTo>
                    <a:cubicBezTo>
                      <a:pt x="9925" y="2049"/>
                      <a:pt x="10082" y="2206"/>
                      <a:pt x="10082" y="2395"/>
                    </a:cubicBezTo>
                    <a:cubicBezTo>
                      <a:pt x="10082" y="2584"/>
                      <a:pt x="9925" y="2742"/>
                      <a:pt x="9736" y="2742"/>
                    </a:cubicBezTo>
                    <a:cubicBezTo>
                      <a:pt x="9515" y="2742"/>
                      <a:pt x="9358" y="2584"/>
                      <a:pt x="9358" y="2395"/>
                    </a:cubicBezTo>
                    <a:cubicBezTo>
                      <a:pt x="9358" y="2206"/>
                      <a:pt x="9515" y="2049"/>
                      <a:pt x="9736" y="2049"/>
                    </a:cubicBezTo>
                    <a:close/>
                    <a:moveTo>
                      <a:pt x="2049" y="3719"/>
                    </a:moveTo>
                    <a:lnTo>
                      <a:pt x="3151" y="5514"/>
                    </a:lnTo>
                    <a:lnTo>
                      <a:pt x="946" y="5514"/>
                    </a:lnTo>
                    <a:lnTo>
                      <a:pt x="2049" y="3719"/>
                    </a:lnTo>
                    <a:close/>
                    <a:moveTo>
                      <a:pt x="9736" y="3719"/>
                    </a:moveTo>
                    <a:lnTo>
                      <a:pt x="10838" y="5514"/>
                    </a:lnTo>
                    <a:lnTo>
                      <a:pt x="8633" y="5514"/>
                    </a:lnTo>
                    <a:lnTo>
                      <a:pt x="9736" y="3719"/>
                    </a:lnTo>
                    <a:close/>
                    <a:moveTo>
                      <a:pt x="3435" y="6207"/>
                    </a:moveTo>
                    <a:cubicBezTo>
                      <a:pt x="3466" y="6964"/>
                      <a:pt x="2836" y="7594"/>
                      <a:pt x="2049" y="7594"/>
                    </a:cubicBezTo>
                    <a:cubicBezTo>
                      <a:pt x="1292" y="7594"/>
                      <a:pt x="662" y="6964"/>
                      <a:pt x="662" y="6207"/>
                    </a:cubicBezTo>
                    <a:close/>
                    <a:moveTo>
                      <a:pt x="11090" y="6207"/>
                    </a:moveTo>
                    <a:cubicBezTo>
                      <a:pt x="11090" y="6964"/>
                      <a:pt x="10460" y="7594"/>
                      <a:pt x="9736" y="7594"/>
                    </a:cubicBezTo>
                    <a:cubicBezTo>
                      <a:pt x="8980" y="7594"/>
                      <a:pt x="8350" y="6964"/>
                      <a:pt x="8350" y="6207"/>
                    </a:cubicBezTo>
                    <a:close/>
                    <a:moveTo>
                      <a:pt x="5892" y="663"/>
                    </a:moveTo>
                    <a:cubicBezTo>
                      <a:pt x="6113" y="663"/>
                      <a:pt x="6270" y="820"/>
                      <a:pt x="6270" y="1009"/>
                    </a:cubicBezTo>
                    <a:lnTo>
                      <a:pt x="6270" y="8980"/>
                    </a:lnTo>
                    <a:lnTo>
                      <a:pt x="5546" y="8980"/>
                    </a:lnTo>
                    <a:lnTo>
                      <a:pt x="5546" y="1009"/>
                    </a:lnTo>
                    <a:cubicBezTo>
                      <a:pt x="5546" y="820"/>
                      <a:pt x="5703" y="663"/>
                      <a:pt x="5892" y="663"/>
                    </a:cubicBezTo>
                    <a:close/>
                    <a:moveTo>
                      <a:pt x="8003" y="9673"/>
                    </a:moveTo>
                    <a:cubicBezTo>
                      <a:pt x="8192" y="9673"/>
                      <a:pt x="8350" y="9830"/>
                      <a:pt x="8350" y="10020"/>
                    </a:cubicBezTo>
                    <a:lnTo>
                      <a:pt x="8350" y="10398"/>
                    </a:lnTo>
                    <a:lnTo>
                      <a:pt x="3466" y="10398"/>
                    </a:lnTo>
                    <a:lnTo>
                      <a:pt x="3466" y="10020"/>
                    </a:lnTo>
                    <a:cubicBezTo>
                      <a:pt x="3466" y="9830"/>
                      <a:pt x="3624" y="9673"/>
                      <a:pt x="3813" y="9673"/>
                    </a:cubicBezTo>
                    <a:close/>
                    <a:moveTo>
                      <a:pt x="5955" y="1"/>
                    </a:moveTo>
                    <a:cubicBezTo>
                      <a:pt x="5357" y="1"/>
                      <a:pt x="4916" y="474"/>
                      <a:pt x="4916" y="1009"/>
                    </a:cubicBezTo>
                    <a:lnTo>
                      <a:pt x="4916" y="1167"/>
                    </a:lnTo>
                    <a:cubicBezTo>
                      <a:pt x="3970" y="1671"/>
                      <a:pt x="3655" y="1891"/>
                      <a:pt x="3057" y="1954"/>
                    </a:cubicBezTo>
                    <a:cubicBezTo>
                      <a:pt x="2899" y="1608"/>
                      <a:pt x="2553" y="1324"/>
                      <a:pt x="2112" y="1324"/>
                    </a:cubicBezTo>
                    <a:cubicBezTo>
                      <a:pt x="1734" y="1324"/>
                      <a:pt x="1387" y="1576"/>
                      <a:pt x="1166" y="1923"/>
                    </a:cubicBezTo>
                    <a:cubicBezTo>
                      <a:pt x="946" y="1891"/>
                      <a:pt x="694" y="1797"/>
                      <a:pt x="505" y="1734"/>
                    </a:cubicBezTo>
                    <a:cubicBezTo>
                      <a:pt x="454" y="1708"/>
                      <a:pt x="404" y="1697"/>
                      <a:pt x="355" y="1697"/>
                    </a:cubicBezTo>
                    <a:cubicBezTo>
                      <a:pt x="224" y="1697"/>
                      <a:pt x="110" y="1784"/>
                      <a:pt x="64" y="1923"/>
                    </a:cubicBezTo>
                    <a:cubicBezTo>
                      <a:pt x="1" y="2112"/>
                      <a:pt x="64" y="2301"/>
                      <a:pt x="284" y="2364"/>
                    </a:cubicBezTo>
                    <a:cubicBezTo>
                      <a:pt x="536" y="2458"/>
                      <a:pt x="820" y="2553"/>
                      <a:pt x="1135" y="2616"/>
                    </a:cubicBezTo>
                    <a:cubicBezTo>
                      <a:pt x="1229" y="2899"/>
                      <a:pt x="1387" y="3151"/>
                      <a:pt x="1607" y="3277"/>
                    </a:cubicBezTo>
                    <a:lnTo>
                      <a:pt x="127" y="5703"/>
                    </a:lnTo>
                    <a:cubicBezTo>
                      <a:pt x="64" y="5735"/>
                      <a:pt x="64" y="5829"/>
                      <a:pt x="64" y="5892"/>
                    </a:cubicBezTo>
                    <a:lnTo>
                      <a:pt x="64" y="6239"/>
                    </a:lnTo>
                    <a:cubicBezTo>
                      <a:pt x="64" y="7405"/>
                      <a:pt x="1009" y="8350"/>
                      <a:pt x="2175" y="8350"/>
                    </a:cubicBezTo>
                    <a:cubicBezTo>
                      <a:pt x="3309" y="8350"/>
                      <a:pt x="4254" y="7405"/>
                      <a:pt x="4254" y="6239"/>
                    </a:cubicBezTo>
                    <a:lnTo>
                      <a:pt x="4254" y="5892"/>
                    </a:lnTo>
                    <a:cubicBezTo>
                      <a:pt x="4254" y="5829"/>
                      <a:pt x="4254" y="5766"/>
                      <a:pt x="4222" y="5703"/>
                    </a:cubicBezTo>
                    <a:lnTo>
                      <a:pt x="2710" y="3277"/>
                    </a:lnTo>
                    <a:cubicBezTo>
                      <a:pt x="2962" y="3183"/>
                      <a:pt x="3120" y="2931"/>
                      <a:pt x="3183" y="2647"/>
                    </a:cubicBezTo>
                    <a:cubicBezTo>
                      <a:pt x="3844" y="2553"/>
                      <a:pt x="4222" y="2332"/>
                      <a:pt x="4947" y="1954"/>
                    </a:cubicBezTo>
                    <a:lnTo>
                      <a:pt x="4947" y="8980"/>
                    </a:lnTo>
                    <a:lnTo>
                      <a:pt x="3939" y="8980"/>
                    </a:lnTo>
                    <a:cubicBezTo>
                      <a:pt x="3340" y="8980"/>
                      <a:pt x="2899" y="9421"/>
                      <a:pt x="2899" y="9988"/>
                    </a:cubicBezTo>
                    <a:lnTo>
                      <a:pt x="2899" y="10713"/>
                    </a:lnTo>
                    <a:cubicBezTo>
                      <a:pt x="2899" y="10902"/>
                      <a:pt x="3057" y="11059"/>
                      <a:pt x="3246" y="11059"/>
                    </a:cubicBezTo>
                    <a:lnTo>
                      <a:pt x="8822" y="11059"/>
                    </a:lnTo>
                    <a:cubicBezTo>
                      <a:pt x="9011" y="11059"/>
                      <a:pt x="9169" y="10902"/>
                      <a:pt x="9169" y="10713"/>
                    </a:cubicBezTo>
                    <a:lnTo>
                      <a:pt x="9169" y="9988"/>
                    </a:lnTo>
                    <a:cubicBezTo>
                      <a:pt x="9169" y="9389"/>
                      <a:pt x="8696" y="8980"/>
                      <a:pt x="8129" y="8980"/>
                    </a:cubicBezTo>
                    <a:lnTo>
                      <a:pt x="7089" y="8980"/>
                    </a:lnTo>
                    <a:lnTo>
                      <a:pt x="7089" y="1954"/>
                    </a:lnTo>
                    <a:cubicBezTo>
                      <a:pt x="7814" y="2332"/>
                      <a:pt x="8224" y="2553"/>
                      <a:pt x="8885" y="2647"/>
                    </a:cubicBezTo>
                    <a:cubicBezTo>
                      <a:pt x="8980" y="2931"/>
                      <a:pt x="9137" y="3120"/>
                      <a:pt x="9358" y="3277"/>
                    </a:cubicBezTo>
                    <a:lnTo>
                      <a:pt x="7877" y="5703"/>
                    </a:lnTo>
                    <a:cubicBezTo>
                      <a:pt x="7814" y="5735"/>
                      <a:pt x="7814" y="5829"/>
                      <a:pt x="7814" y="5892"/>
                    </a:cubicBezTo>
                    <a:lnTo>
                      <a:pt x="7814" y="6239"/>
                    </a:lnTo>
                    <a:cubicBezTo>
                      <a:pt x="7814" y="7405"/>
                      <a:pt x="8759" y="8350"/>
                      <a:pt x="9925" y="8350"/>
                    </a:cubicBezTo>
                    <a:cubicBezTo>
                      <a:pt x="11059" y="8350"/>
                      <a:pt x="12004" y="7405"/>
                      <a:pt x="12004" y="6239"/>
                    </a:cubicBezTo>
                    <a:lnTo>
                      <a:pt x="12004" y="5892"/>
                    </a:lnTo>
                    <a:cubicBezTo>
                      <a:pt x="12004" y="5829"/>
                      <a:pt x="12004" y="5766"/>
                      <a:pt x="11973" y="5703"/>
                    </a:cubicBezTo>
                    <a:lnTo>
                      <a:pt x="10460" y="3277"/>
                    </a:lnTo>
                    <a:cubicBezTo>
                      <a:pt x="10523" y="3151"/>
                      <a:pt x="10681" y="2899"/>
                      <a:pt x="10744" y="2616"/>
                    </a:cubicBezTo>
                    <a:cubicBezTo>
                      <a:pt x="11027" y="2553"/>
                      <a:pt x="11343" y="2458"/>
                      <a:pt x="11626" y="2364"/>
                    </a:cubicBezTo>
                    <a:cubicBezTo>
                      <a:pt x="11815" y="2269"/>
                      <a:pt x="11878" y="2080"/>
                      <a:pt x="11815" y="1923"/>
                    </a:cubicBezTo>
                    <a:cubicBezTo>
                      <a:pt x="11746" y="1784"/>
                      <a:pt x="11626" y="1697"/>
                      <a:pt x="11505" y="1697"/>
                    </a:cubicBezTo>
                    <a:cubicBezTo>
                      <a:pt x="11461" y="1697"/>
                      <a:pt x="11416" y="1708"/>
                      <a:pt x="11374" y="1734"/>
                    </a:cubicBezTo>
                    <a:cubicBezTo>
                      <a:pt x="11122" y="1797"/>
                      <a:pt x="10933" y="1891"/>
                      <a:pt x="10712" y="1923"/>
                    </a:cubicBezTo>
                    <a:cubicBezTo>
                      <a:pt x="10555" y="1576"/>
                      <a:pt x="10208" y="1324"/>
                      <a:pt x="9767" y="1324"/>
                    </a:cubicBezTo>
                    <a:cubicBezTo>
                      <a:pt x="9326" y="1324"/>
                      <a:pt x="8980" y="1576"/>
                      <a:pt x="8822" y="1954"/>
                    </a:cubicBezTo>
                    <a:cubicBezTo>
                      <a:pt x="8224" y="1828"/>
                      <a:pt x="7908" y="1639"/>
                      <a:pt x="6963" y="1167"/>
                    </a:cubicBezTo>
                    <a:lnTo>
                      <a:pt x="6963" y="1009"/>
                    </a:lnTo>
                    <a:cubicBezTo>
                      <a:pt x="6963" y="411"/>
                      <a:pt x="6491" y="1"/>
                      <a:pt x="595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77" name="Google Shape;9169;p73">
                <a:extLst>
                  <a:ext uri="{FF2B5EF4-FFF2-40B4-BE49-F238E27FC236}">
                    <a16:creationId xmlns:a16="http://schemas.microsoft.com/office/drawing/2014/main" id="{538D2A0E-FF94-8C60-10F3-247ED579D427}"/>
                  </a:ext>
                </a:extLst>
              </p:cNvPr>
              <p:cNvSpPr/>
              <p:nvPr/>
            </p:nvSpPr>
            <p:spPr>
              <a:xfrm>
                <a:off x="7109482" y="2925310"/>
                <a:ext cx="505937" cy="499261"/>
              </a:xfrm>
              <a:custGeom>
                <a:avLst/>
                <a:gdLst/>
                <a:ahLst/>
                <a:cxnLst/>
                <a:rect l="l" t="t" r="r" b="b"/>
                <a:pathLst>
                  <a:path w="11973" h="11815" extrusionOk="0">
                    <a:moveTo>
                      <a:pt x="5986" y="631"/>
                    </a:moveTo>
                    <a:cubicBezTo>
                      <a:pt x="6396" y="631"/>
                      <a:pt x="6711" y="946"/>
                      <a:pt x="6711" y="1324"/>
                    </a:cubicBezTo>
                    <a:cubicBezTo>
                      <a:pt x="6711" y="1733"/>
                      <a:pt x="6396" y="2048"/>
                      <a:pt x="5986" y="2048"/>
                    </a:cubicBezTo>
                    <a:cubicBezTo>
                      <a:pt x="5608" y="2048"/>
                      <a:pt x="5293" y="1733"/>
                      <a:pt x="5293" y="1324"/>
                    </a:cubicBezTo>
                    <a:cubicBezTo>
                      <a:pt x="5293" y="946"/>
                      <a:pt x="5608" y="631"/>
                      <a:pt x="5986" y="631"/>
                    </a:cubicBezTo>
                    <a:close/>
                    <a:moveTo>
                      <a:pt x="5986" y="2710"/>
                    </a:moveTo>
                    <a:cubicBezTo>
                      <a:pt x="6931" y="2710"/>
                      <a:pt x="7719" y="3498"/>
                      <a:pt x="7719" y="4443"/>
                    </a:cubicBezTo>
                    <a:lnTo>
                      <a:pt x="7719" y="4789"/>
                    </a:lnTo>
                    <a:lnTo>
                      <a:pt x="4253" y="4789"/>
                    </a:lnTo>
                    <a:lnTo>
                      <a:pt x="4253" y="4443"/>
                    </a:lnTo>
                    <a:cubicBezTo>
                      <a:pt x="4253" y="3498"/>
                      <a:pt x="5041" y="2710"/>
                      <a:pt x="5986" y="2710"/>
                    </a:cubicBezTo>
                    <a:close/>
                    <a:moveTo>
                      <a:pt x="3245" y="6900"/>
                    </a:moveTo>
                    <a:cubicBezTo>
                      <a:pt x="3623" y="6900"/>
                      <a:pt x="3938" y="7215"/>
                      <a:pt x="3938" y="7593"/>
                    </a:cubicBezTo>
                    <a:cubicBezTo>
                      <a:pt x="3938" y="8003"/>
                      <a:pt x="3623" y="8318"/>
                      <a:pt x="3245" y="8318"/>
                    </a:cubicBezTo>
                    <a:cubicBezTo>
                      <a:pt x="2836" y="8255"/>
                      <a:pt x="2521" y="7940"/>
                      <a:pt x="2521" y="7593"/>
                    </a:cubicBezTo>
                    <a:cubicBezTo>
                      <a:pt x="2521" y="7215"/>
                      <a:pt x="2836" y="6900"/>
                      <a:pt x="3245" y="6900"/>
                    </a:cubicBezTo>
                    <a:close/>
                    <a:moveTo>
                      <a:pt x="8759" y="6900"/>
                    </a:moveTo>
                    <a:cubicBezTo>
                      <a:pt x="9137" y="6900"/>
                      <a:pt x="9452" y="7215"/>
                      <a:pt x="9452" y="7593"/>
                    </a:cubicBezTo>
                    <a:cubicBezTo>
                      <a:pt x="9452" y="8003"/>
                      <a:pt x="9137" y="8318"/>
                      <a:pt x="8759" y="8318"/>
                    </a:cubicBezTo>
                    <a:cubicBezTo>
                      <a:pt x="8349" y="8318"/>
                      <a:pt x="8034" y="7940"/>
                      <a:pt x="8034" y="7593"/>
                    </a:cubicBezTo>
                    <a:cubicBezTo>
                      <a:pt x="8034" y="7215"/>
                      <a:pt x="8349" y="6900"/>
                      <a:pt x="8759" y="6900"/>
                    </a:cubicBezTo>
                    <a:close/>
                    <a:moveTo>
                      <a:pt x="10365" y="5545"/>
                    </a:moveTo>
                    <a:cubicBezTo>
                      <a:pt x="10523" y="5545"/>
                      <a:pt x="10680" y="5672"/>
                      <a:pt x="10712" y="5829"/>
                    </a:cubicBezTo>
                    <a:lnTo>
                      <a:pt x="11216" y="8570"/>
                    </a:lnTo>
                    <a:cubicBezTo>
                      <a:pt x="11247" y="8790"/>
                      <a:pt x="11027" y="8980"/>
                      <a:pt x="10838" y="8980"/>
                    </a:cubicBezTo>
                    <a:lnTo>
                      <a:pt x="10460" y="8980"/>
                    </a:lnTo>
                    <a:cubicBezTo>
                      <a:pt x="10239" y="8790"/>
                      <a:pt x="10019" y="8633"/>
                      <a:pt x="9767" y="8507"/>
                    </a:cubicBezTo>
                    <a:cubicBezTo>
                      <a:pt x="10019" y="8255"/>
                      <a:pt x="10145" y="7940"/>
                      <a:pt x="10145" y="7562"/>
                    </a:cubicBezTo>
                    <a:cubicBezTo>
                      <a:pt x="10145" y="6806"/>
                      <a:pt x="9515" y="6176"/>
                      <a:pt x="8759" y="6176"/>
                    </a:cubicBezTo>
                    <a:cubicBezTo>
                      <a:pt x="8002" y="6176"/>
                      <a:pt x="7372" y="6806"/>
                      <a:pt x="7372" y="7562"/>
                    </a:cubicBezTo>
                    <a:cubicBezTo>
                      <a:pt x="7372" y="7908"/>
                      <a:pt x="7498" y="8223"/>
                      <a:pt x="7719" y="8507"/>
                    </a:cubicBezTo>
                    <a:cubicBezTo>
                      <a:pt x="7498" y="8633"/>
                      <a:pt x="7246" y="8790"/>
                      <a:pt x="7057" y="8980"/>
                    </a:cubicBezTo>
                    <a:lnTo>
                      <a:pt x="4883" y="8980"/>
                    </a:lnTo>
                    <a:cubicBezTo>
                      <a:pt x="4694" y="8790"/>
                      <a:pt x="4442" y="8633"/>
                      <a:pt x="4222" y="8507"/>
                    </a:cubicBezTo>
                    <a:cubicBezTo>
                      <a:pt x="4474" y="8255"/>
                      <a:pt x="4568" y="7940"/>
                      <a:pt x="4568" y="7562"/>
                    </a:cubicBezTo>
                    <a:cubicBezTo>
                      <a:pt x="4568" y="6806"/>
                      <a:pt x="3938" y="6176"/>
                      <a:pt x="3214" y="6176"/>
                    </a:cubicBezTo>
                    <a:cubicBezTo>
                      <a:pt x="2458" y="6176"/>
                      <a:pt x="1828" y="6806"/>
                      <a:pt x="1828" y="7562"/>
                    </a:cubicBezTo>
                    <a:cubicBezTo>
                      <a:pt x="1828" y="7908"/>
                      <a:pt x="1954" y="8223"/>
                      <a:pt x="2174" y="8507"/>
                    </a:cubicBezTo>
                    <a:cubicBezTo>
                      <a:pt x="1922" y="8633"/>
                      <a:pt x="1701" y="8790"/>
                      <a:pt x="1512" y="8980"/>
                    </a:cubicBezTo>
                    <a:lnTo>
                      <a:pt x="1103" y="8980"/>
                    </a:lnTo>
                    <a:cubicBezTo>
                      <a:pt x="882" y="8980"/>
                      <a:pt x="725" y="8790"/>
                      <a:pt x="756" y="8570"/>
                    </a:cubicBezTo>
                    <a:lnTo>
                      <a:pt x="1260" y="5829"/>
                    </a:lnTo>
                    <a:cubicBezTo>
                      <a:pt x="1323" y="5672"/>
                      <a:pt x="1418" y="5545"/>
                      <a:pt x="1638" y="5545"/>
                    </a:cubicBezTo>
                    <a:close/>
                    <a:moveTo>
                      <a:pt x="3214" y="8948"/>
                    </a:moveTo>
                    <a:cubicBezTo>
                      <a:pt x="4127" y="8948"/>
                      <a:pt x="4915" y="9736"/>
                      <a:pt x="4915" y="10712"/>
                    </a:cubicBezTo>
                    <a:lnTo>
                      <a:pt x="4915" y="11059"/>
                    </a:lnTo>
                    <a:lnTo>
                      <a:pt x="1481" y="11059"/>
                    </a:lnTo>
                    <a:lnTo>
                      <a:pt x="1481" y="10712"/>
                    </a:lnTo>
                    <a:cubicBezTo>
                      <a:pt x="1481" y="9736"/>
                      <a:pt x="2269" y="8948"/>
                      <a:pt x="3214" y="8948"/>
                    </a:cubicBezTo>
                    <a:close/>
                    <a:moveTo>
                      <a:pt x="8759" y="8948"/>
                    </a:moveTo>
                    <a:cubicBezTo>
                      <a:pt x="9704" y="8948"/>
                      <a:pt x="10491" y="9736"/>
                      <a:pt x="10491" y="10712"/>
                    </a:cubicBezTo>
                    <a:lnTo>
                      <a:pt x="10491" y="11059"/>
                    </a:lnTo>
                    <a:lnTo>
                      <a:pt x="7026" y="11059"/>
                    </a:lnTo>
                    <a:lnTo>
                      <a:pt x="7026" y="10712"/>
                    </a:lnTo>
                    <a:cubicBezTo>
                      <a:pt x="7026" y="9736"/>
                      <a:pt x="7813" y="8948"/>
                      <a:pt x="8759" y="8948"/>
                    </a:cubicBezTo>
                    <a:close/>
                    <a:moveTo>
                      <a:pt x="5986" y="1"/>
                    </a:moveTo>
                    <a:cubicBezTo>
                      <a:pt x="5262" y="1"/>
                      <a:pt x="4631" y="631"/>
                      <a:pt x="4631" y="1387"/>
                    </a:cubicBezTo>
                    <a:cubicBezTo>
                      <a:pt x="4631" y="1733"/>
                      <a:pt x="4726" y="2048"/>
                      <a:pt x="4978" y="2269"/>
                    </a:cubicBezTo>
                    <a:cubicBezTo>
                      <a:pt x="4127" y="2679"/>
                      <a:pt x="3592" y="3498"/>
                      <a:pt x="3592" y="4474"/>
                    </a:cubicBezTo>
                    <a:lnTo>
                      <a:pt x="3592" y="4852"/>
                    </a:lnTo>
                    <a:lnTo>
                      <a:pt x="1670" y="4852"/>
                    </a:lnTo>
                    <a:cubicBezTo>
                      <a:pt x="1166" y="4852"/>
                      <a:pt x="725" y="5199"/>
                      <a:pt x="630" y="5703"/>
                    </a:cubicBezTo>
                    <a:lnTo>
                      <a:pt x="126" y="8475"/>
                    </a:lnTo>
                    <a:cubicBezTo>
                      <a:pt x="0" y="9043"/>
                      <a:pt x="473" y="9610"/>
                      <a:pt x="1071" y="9673"/>
                    </a:cubicBezTo>
                    <a:cubicBezTo>
                      <a:pt x="914" y="9988"/>
                      <a:pt x="819" y="10366"/>
                      <a:pt x="819" y="10744"/>
                    </a:cubicBezTo>
                    <a:lnTo>
                      <a:pt x="819" y="11468"/>
                    </a:lnTo>
                    <a:cubicBezTo>
                      <a:pt x="819" y="11657"/>
                      <a:pt x="977" y="11815"/>
                      <a:pt x="1197" y="11815"/>
                    </a:cubicBezTo>
                    <a:lnTo>
                      <a:pt x="5356" y="11815"/>
                    </a:lnTo>
                    <a:cubicBezTo>
                      <a:pt x="5545" y="11815"/>
                      <a:pt x="5703" y="11657"/>
                      <a:pt x="5703" y="11468"/>
                    </a:cubicBezTo>
                    <a:lnTo>
                      <a:pt x="5703" y="10744"/>
                    </a:lnTo>
                    <a:cubicBezTo>
                      <a:pt x="5703" y="10366"/>
                      <a:pt x="5640" y="9988"/>
                      <a:pt x="5482" y="9673"/>
                    </a:cubicBezTo>
                    <a:lnTo>
                      <a:pt x="6648" y="9673"/>
                    </a:lnTo>
                    <a:cubicBezTo>
                      <a:pt x="6490" y="9988"/>
                      <a:pt x="6427" y="10366"/>
                      <a:pt x="6427" y="10744"/>
                    </a:cubicBezTo>
                    <a:lnTo>
                      <a:pt x="6427" y="11468"/>
                    </a:lnTo>
                    <a:cubicBezTo>
                      <a:pt x="6427" y="11657"/>
                      <a:pt x="6585" y="11815"/>
                      <a:pt x="6774" y="11815"/>
                    </a:cubicBezTo>
                    <a:lnTo>
                      <a:pt x="10838" y="11815"/>
                    </a:lnTo>
                    <a:cubicBezTo>
                      <a:pt x="11027" y="11815"/>
                      <a:pt x="11184" y="11657"/>
                      <a:pt x="11184" y="11468"/>
                    </a:cubicBezTo>
                    <a:lnTo>
                      <a:pt x="11184" y="10744"/>
                    </a:lnTo>
                    <a:cubicBezTo>
                      <a:pt x="11184" y="10366"/>
                      <a:pt x="11121" y="9988"/>
                      <a:pt x="10964" y="9673"/>
                    </a:cubicBezTo>
                    <a:cubicBezTo>
                      <a:pt x="11563" y="9610"/>
                      <a:pt x="11972" y="9043"/>
                      <a:pt x="11878" y="8475"/>
                    </a:cubicBezTo>
                    <a:lnTo>
                      <a:pt x="11342" y="5703"/>
                    </a:lnTo>
                    <a:cubicBezTo>
                      <a:pt x="11279" y="5199"/>
                      <a:pt x="10838" y="4852"/>
                      <a:pt x="10334" y="4852"/>
                    </a:cubicBezTo>
                    <a:lnTo>
                      <a:pt x="8412" y="4852"/>
                    </a:lnTo>
                    <a:lnTo>
                      <a:pt x="8412" y="4474"/>
                    </a:lnTo>
                    <a:cubicBezTo>
                      <a:pt x="8412" y="3498"/>
                      <a:pt x="7845" y="2679"/>
                      <a:pt x="7026" y="2269"/>
                    </a:cubicBezTo>
                    <a:cubicBezTo>
                      <a:pt x="7246" y="2048"/>
                      <a:pt x="7372" y="1733"/>
                      <a:pt x="7372" y="1387"/>
                    </a:cubicBezTo>
                    <a:cubicBezTo>
                      <a:pt x="7372" y="631"/>
                      <a:pt x="6742" y="1"/>
                      <a:pt x="598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78" name="Google Shape;9170;p73">
                <a:extLst>
                  <a:ext uri="{FF2B5EF4-FFF2-40B4-BE49-F238E27FC236}">
                    <a16:creationId xmlns:a16="http://schemas.microsoft.com/office/drawing/2014/main" id="{49180716-CEA7-5E21-1801-E8F8985F9560}"/>
                  </a:ext>
                </a:extLst>
              </p:cNvPr>
              <p:cNvSpPr/>
              <p:nvPr/>
            </p:nvSpPr>
            <p:spPr>
              <a:xfrm>
                <a:off x="10369466" y="1689879"/>
                <a:ext cx="320895" cy="496599"/>
              </a:xfrm>
              <a:custGeom>
                <a:avLst/>
                <a:gdLst/>
                <a:ahLst/>
                <a:cxnLst/>
                <a:rect l="l" t="t" r="r" b="b"/>
                <a:pathLst>
                  <a:path w="7594" h="11752" extrusionOk="0">
                    <a:moveTo>
                      <a:pt x="6585" y="662"/>
                    </a:moveTo>
                    <a:cubicBezTo>
                      <a:pt x="6774" y="662"/>
                      <a:pt x="6932" y="819"/>
                      <a:pt x="6932" y="1008"/>
                    </a:cubicBezTo>
                    <a:cubicBezTo>
                      <a:pt x="6932" y="1197"/>
                      <a:pt x="6774" y="1355"/>
                      <a:pt x="6585" y="1355"/>
                    </a:cubicBezTo>
                    <a:lnTo>
                      <a:pt x="1040" y="1355"/>
                    </a:lnTo>
                    <a:cubicBezTo>
                      <a:pt x="820" y="1355"/>
                      <a:pt x="662" y="1197"/>
                      <a:pt x="662" y="1008"/>
                    </a:cubicBezTo>
                    <a:cubicBezTo>
                      <a:pt x="662" y="819"/>
                      <a:pt x="820" y="662"/>
                      <a:pt x="1040" y="662"/>
                    </a:cubicBezTo>
                    <a:close/>
                    <a:moveTo>
                      <a:pt x="6175" y="2048"/>
                    </a:moveTo>
                    <a:lnTo>
                      <a:pt x="6175" y="2867"/>
                    </a:lnTo>
                    <a:cubicBezTo>
                      <a:pt x="5435" y="3277"/>
                      <a:pt x="4600" y="3481"/>
                      <a:pt x="3765" y="3481"/>
                    </a:cubicBezTo>
                    <a:cubicBezTo>
                      <a:pt x="2930" y="3481"/>
                      <a:pt x="2096" y="3277"/>
                      <a:pt x="1355" y="2867"/>
                    </a:cubicBezTo>
                    <a:lnTo>
                      <a:pt x="1355" y="2048"/>
                    </a:lnTo>
                    <a:close/>
                    <a:moveTo>
                      <a:pt x="1418" y="3686"/>
                    </a:moveTo>
                    <a:lnTo>
                      <a:pt x="1418" y="3686"/>
                    </a:lnTo>
                    <a:cubicBezTo>
                      <a:pt x="2174" y="4001"/>
                      <a:pt x="2962" y="4190"/>
                      <a:pt x="3781" y="4190"/>
                    </a:cubicBezTo>
                    <a:cubicBezTo>
                      <a:pt x="4600" y="4190"/>
                      <a:pt x="5388" y="4033"/>
                      <a:pt x="6144" y="3686"/>
                    </a:cubicBezTo>
                    <a:lnTo>
                      <a:pt x="6144" y="3686"/>
                    </a:lnTo>
                    <a:cubicBezTo>
                      <a:pt x="5860" y="4757"/>
                      <a:pt x="4915" y="5545"/>
                      <a:pt x="3781" y="5545"/>
                    </a:cubicBezTo>
                    <a:cubicBezTo>
                      <a:pt x="2647" y="5545"/>
                      <a:pt x="1702" y="4757"/>
                      <a:pt x="1418" y="3686"/>
                    </a:cubicBezTo>
                    <a:close/>
                    <a:moveTo>
                      <a:pt x="3435" y="6238"/>
                    </a:moveTo>
                    <a:lnTo>
                      <a:pt x="3435" y="7813"/>
                    </a:lnTo>
                    <a:lnTo>
                      <a:pt x="1544" y="9704"/>
                    </a:lnTo>
                    <a:lnTo>
                      <a:pt x="1355" y="9704"/>
                    </a:lnTo>
                    <a:lnTo>
                      <a:pt x="1355" y="8695"/>
                    </a:lnTo>
                    <a:cubicBezTo>
                      <a:pt x="1355" y="7467"/>
                      <a:pt x="2237" y="6427"/>
                      <a:pt x="3435" y="6238"/>
                    </a:cubicBezTo>
                    <a:close/>
                    <a:moveTo>
                      <a:pt x="3781" y="8443"/>
                    </a:moveTo>
                    <a:lnTo>
                      <a:pt x="5041" y="9704"/>
                    </a:lnTo>
                    <a:lnTo>
                      <a:pt x="2552" y="9704"/>
                    </a:lnTo>
                    <a:lnTo>
                      <a:pt x="3781" y="8443"/>
                    </a:lnTo>
                    <a:close/>
                    <a:moveTo>
                      <a:pt x="4128" y="6238"/>
                    </a:moveTo>
                    <a:cubicBezTo>
                      <a:pt x="5325" y="6396"/>
                      <a:pt x="6207" y="7435"/>
                      <a:pt x="6207" y="8695"/>
                    </a:cubicBezTo>
                    <a:lnTo>
                      <a:pt x="6207" y="9704"/>
                    </a:lnTo>
                    <a:lnTo>
                      <a:pt x="6018" y="9704"/>
                    </a:lnTo>
                    <a:lnTo>
                      <a:pt x="4128" y="7813"/>
                    </a:lnTo>
                    <a:lnTo>
                      <a:pt x="4128" y="6238"/>
                    </a:lnTo>
                    <a:close/>
                    <a:moveTo>
                      <a:pt x="6553" y="10397"/>
                    </a:moveTo>
                    <a:cubicBezTo>
                      <a:pt x="6743" y="10428"/>
                      <a:pt x="6900" y="10586"/>
                      <a:pt x="6900" y="10743"/>
                    </a:cubicBezTo>
                    <a:cubicBezTo>
                      <a:pt x="6900" y="10932"/>
                      <a:pt x="6743" y="11090"/>
                      <a:pt x="6553" y="11090"/>
                    </a:cubicBezTo>
                    <a:lnTo>
                      <a:pt x="977" y="11090"/>
                    </a:lnTo>
                    <a:cubicBezTo>
                      <a:pt x="788" y="11090"/>
                      <a:pt x="631" y="10932"/>
                      <a:pt x="631" y="10743"/>
                    </a:cubicBezTo>
                    <a:cubicBezTo>
                      <a:pt x="631" y="10554"/>
                      <a:pt x="788" y="10397"/>
                      <a:pt x="977" y="10397"/>
                    </a:cubicBezTo>
                    <a:close/>
                    <a:moveTo>
                      <a:pt x="1009" y="0"/>
                    </a:moveTo>
                    <a:cubicBezTo>
                      <a:pt x="442" y="0"/>
                      <a:pt x="0" y="473"/>
                      <a:pt x="0" y="1008"/>
                    </a:cubicBezTo>
                    <a:cubicBezTo>
                      <a:pt x="0" y="1449"/>
                      <a:pt x="284" y="1827"/>
                      <a:pt x="694" y="1985"/>
                    </a:cubicBezTo>
                    <a:lnTo>
                      <a:pt x="694" y="3088"/>
                    </a:lnTo>
                    <a:cubicBezTo>
                      <a:pt x="694" y="4316"/>
                      <a:pt x="1387" y="5356"/>
                      <a:pt x="2395" y="5860"/>
                    </a:cubicBezTo>
                    <a:cubicBezTo>
                      <a:pt x="1387" y="6364"/>
                      <a:pt x="694" y="7435"/>
                      <a:pt x="694" y="8664"/>
                    </a:cubicBezTo>
                    <a:lnTo>
                      <a:pt x="694" y="9767"/>
                    </a:lnTo>
                    <a:cubicBezTo>
                      <a:pt x="316" y="9924"/>
                      <a:pt x="0" y="10271"/>
                      <a:pt x="0" y="10743"/>
                    </a:cubicBezTo>
                    <a:cubicBezTo>
                      <a:pt x="0" y="11342"/>
                      <a:pt x="473" y="11751"/>
                      <a:pt x="1009" y="11751"/>
                    </a:cubicBezTo>
                    <a:lnTo>
                      <a:pt x="6585" y="11751"/>
                    </a:lnTo>
                    <a:cubicBezTo>
                      <a:pt x="7152" y="11751"/>
                      <a:pt x="7593" y="11279"/>
                      <a:pt x="7593" y="10743"/>
                    </a:cubicBezTo>
                    <a:cubicBezTo>
                      <a:pt x="7593" y="10302"/>
                      <a:pt x="7310" y="9924"/>
                      <a:pt x="6900" y="9767"/>
                    </a:cubicBezTo>
                    <a:lnTo>
                      <a:pt x="6900" y="8664"/>
                    </a:lnTo>
                    <a:cubicBezTo>
                      <a:pt x="6900" y="7435"/>
                      <a:pt x="6207" y="6364"/>
                      <a:pt x="5199" y="5860"/>
                    </a:cubicBezTo>
                    <a:cubicBezTo>
                      <a:pt x="6207" y="5387"/>
                      <a:pt x="6900" y="4316"/>
                      <a:pt x="6900" y="3088"/>
                    </a:cubicBezTo>
                    <a:lnTo>
                      <a:pt x="6900" y="1985"/>
                    </a:lnTo>
                    <a:cubicBezTo>
                      <a:pt x="7278" y="1827"/>
                      <a:pt x="7593" y="1481"/>
                      <a:pt x="7593" y="1008"/>
                    </a:cubicBezTo>
                    <a:cubicBezTo>
                      <a:pt x="7593" y="410"/>
                      <a:pt x="7121" y="0"/>
                      <a:pt x="658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79" name="Google Shape;9171;p73">
                <a:extLst>
                  <a:ext uri="{FF2B5EF4-FFF2-40B4-BE49-F238E27FC236}">
                    <a16:creationId xmlns:a16="http://schemas.microsoft.com/office/drawing/2014/main" id="{B7562C5E-05F1-AD25-6E20-B52B235BAF7B}"/>
                  </a:ext>
                </a:extLst>
              </p:cNvPr>
              <p:cNvSpPr/>
              <p:nvPr/>
            </p:nvSpPr>
            <p:spPr>
              <a:xfrm>
                <a:off x="1401076" y="1687873"/>
                <a:ext cx="503233" cy="500612"/>
              </a:xfrm>
              <a:custGeom>
                <a:avLst/>
                <a:gdLst/>
                <a:ahLst/>
                <a:cxnLst/>
                <a:rect l="l" t="t" r="r" b="b"/>
                <a:pathLst>
                  <a:path w="11909" h="11847" extrusionOk="0">
                    <a:moveTo>
                      <a:pt x="3560" y="2647"/>
                    </a:moveTo>
                    <a:lnTo>
                      <a:pt x="3560" y="3561"/>
                    </a:lnTo>
                    <a:lnTo>
                      <a:pt x="2615" y="3561"/>
                    </a:lnTo>
                    <a:lnTo>
                      <a:pt x="3560" y="2647"/>
                    </a:lnTo>
                    <a:close/>
                    <a:moveTo>
                      <a:pt x="6616" y="4222"/>
                    </a:moveTo>
                    <a:cubicBezTo>
                      <a:pt x="7971" y="4285"/>
                      <a:pt x="9074" y="5325"/>
                      <a:pt x="9074" y="6680"/>
                    </a:cubicBezTo>
                    <a:cubicBezTo>
                      <a:pt x="9074" y="8003"/>
                      <a:pt x="7971" y="9106"/>
                      <a:pt x="6616" y="9106"/>
                    </a:cubicBezTo>
                    <a:cubicBezTo>
                      <a:pt x="5293" y="9106"/>
                      <a:pt x="4190" y="8003"/>
                      <a:pt x="4190" y="6680"/>
                    </a:cubicBezTo>
                    <a:cubicBezTo>
                      <a:pt x="4190" y="5325"/>
                      <a:pt x="5293" y="4222"/>
                      <a:pt x="6616" y="4222"/>
                    </a:cubicBezTo>
                    <a:close/>
                    <a:moveTo>
                      <a:pt x="7687" y="757"/>
                    </a:moveTo>
                    <a:lnTo>
                      <a:pt x="7687" y="1513"/>
                    </a:lnTo>
                    <a:lnTo>
                      <a:pt x="3875" y="1513"/>
                    </a:lnTo>
                    <a:cubicBezTo>
                      <a:pt x="3781" y="1513"/>
                      <a:pt x="3655" y="1544"/>
                      <a:pt x="3623" y="1639"/>
                    </a:cubicBezTo>
                    <a:lnTo>
                      <a:pt x="1512" y="3718"/>
                    </a:lnTo>
                    <a:cubicBezTo>
                      <a:pt x="1418" y="3813"/>
                      <a:pt x="1386" y="3876"/>
                      <a:pt x="1386" y="3939"/>
                    </a:cubicBezTo>
                    <a:lnTo>
                      <a:pt x="1386" y="9862"/>
                    </a:lnTo>
                    <a:lnTo>
                      <a:pt x="662" y="9862"/>
                    </a:lnTo>
                    <a:lnTo>
                      <a:pt x="662" y="757"/>
                    </a:lnTo>
                    <a:close/>
                    <a:moveTo>
                      <a:pt x="8380" y="2175"/>
                    </a:moveTo>
                    <a:lnTo>
                      <a:pt x="8380" y="4128"/>
                    </a:lnTo>
                    <a:cubicBezTo>
                      <a:pt x="7876" y="3813"/>
                      <a:pt x="7278" y="3592"/>
                      <a:pt x="6648" y="3592"/>
                    </a:cubicBezTo>
                    <a:cubicBezTo>
                      <a:pt x="4915" y="3592"/>
                      <a:pt x="3560" y="5010"/>
                      <a:pt x="3560" y="6711"/>
                    </a:cubicBezTo>
                    <a:cubicBezTo>
                      <a:pt x="3560" y="8444"/>
                      <a:pt x="4946" y="9830"/>
                      <a:pt x="6648" y="9830"/>
                    </a:cubicBezTo>
                    <a:cubicBezTo>
                      <a:pt x="7120" y="9830"/>
                      <a:pt x="7593" y="9704"/>
                      <a:pt x="8002" y="9515"/>
                    </a:cubicBezTo>
                    <a:lnTo>
                      <a:pt x="8380" y="9893"/>
                    </a:lnTo>
                    <a:lnTo>
                      <a:pt x="8380" y="10492"/>
                    </a:lnTo>
                    <a:lnTo>
                      <a:pt x="2079" y="10492"/>
                    </a:lnTo>
                    <a:lnTo>
                      <a:pt x="2079" y="4285"/>
                    </a:lnTo>
                    <a:lnTo>
                      <a:pt x="3875" y="4285"/>
                    </a:lnTo>
                    <a:cubicBezTo>
                      <a:pt x="4064" y="4285"/>
                      <a:pt x="4222" y="4128"/>
                      <a:pt x="4222" y="3907"/>
                    </a:cubicBezTo>
                    <a:lnTo>
                      <a:pt x="4222" y="2175"/>
                    </a:lnTo>
                    <a:close/>
                    <a:moveTo>
                      <a:pt x="9074" y="8633"/>
                    </a:moveTo>
                    <a:lnTo>
                      <a:pt x="11027" y="10618"/>
                    </a:lnTo>
                    <a:cubicBezTo>
                      <a:pt x="11153" y="10744"/>
                      <a:pt x="11153" y="10964"/>
                      <a:pt x="11027" y="11090"/>
                    </a:cubicBezTo>
                    <a:cubicBezTo>
                      <a:pt x="10964" y="11153"/>
                      <a:pt x="10877" y="11185"/>
                      <a:pt x="10791" y="11185"/>
                    </a:cubicBezTo>
                    <a:cubicBezTo>
                      <a:pt x="10704" y="11185"/>
                      <a:pt x="10617" y="11153"/>
                      <a:pt x="10554" y="11090"/>
                    </a:cubicBezTo>
                    <a:lnTo>
                      <a:pt x="8601" y="9106"/>
                    </a:lnTo>
                    <a:cubicBezTo>
                      <a:pt x="8790" y="9011"/>
                      <a:pt x="8948" y="8791"/>
                      <a:pt x="9074" y="8633"/>
                    </a:cubicBezTo>
                    <a:close/>
                    <a:moveTo>
                      <a:pt x="347" y="1"/>
                    </a:moveTo>
                    <a:cubicBezTo>
                      <a:pt x="158" y="1"/>
                      <a:pt x="0" y="190"/>
                      <a:pt x="0" y="379"/>
                    </a:cubicBezTo>
                    <a:lnTo>
                      <a:pt x="0" y="10145"/>
                    </a:lnTo>
                    <a:cubicBezTo>
                      <a:pt x="0" y="10334"/>
                      <a:pt x="158" y="10492"/>
                      <a:pt x="347" y="10492"/>
                    </a:cubicBezTo>
                    <a:lnTo>
                      <a:pt x="1386" y="10492"/>
                    </a:lnTo>
                    <a:lnTo>
                      <a:pt x="1386" y="10838"/>
                    </a:lnTo>
                    <a:cubicBezTo>
                      <a:pt x="1386" y="11059"/>
                      <a:pt x="1544" y="11216"/>
                      <a:pt x="1733" y="11216"/>
                    </a:cubicBezTo>
                    <a:lnTo>
                      <a:pt x="8695" y="11216"/>
                    </a:lnTo>
                    <a:cubicBezTo>
                      <a:pt x="8916" y="11216"/>
                      <a:pt x="9074" y="11059"/>
                      <a:pt x="9074" y="10838"/>
                    </a:cubicBezTo>
                    <a:lnTo>
                      <a:pt x="9074" y="10586"/>
                    </a:lnTo>
                    <a:lnTo>
                      <a:pt x="10050" y="11563"/>
                    </a:lnTo>
                    <a:cubicBezTo>
                      <a:pt x="10239" y="11752"/>
                      <a:pt x="10507" y="11847"/>
                      <a:pt x="10775" y="11847"/>
                    </a:cubicBezTo>
                    <a:cubicBezTo>
                      <a:pt x="11043" y="11847"/>
                      <a:pt x="11310" y="11752"/>
                      <a:pt x="11499" y="11563"/>
                    </a:cubicBezTo>
                    <a:cubicBezTo>
                      <a:pt x="11909" y="11153"/>
                      <a:pt x="11909" y="10492"/>
                      <a:pt x="11499" y="10114"/>
                    </a:cubicBezTo>
                    <a:lnTo>
                      <a:pt x="9420" y="8003"/>
                    </a:lnTo>
                    <a:cubicBezTo>
                      <a:pt x="9609" y="7625"/>
                      <a:pt x="9735" y="7152"/>
                      <a:pt x="9735" y="6680"/>
                    </a:cubicBezTo>
                    <a:cubicBezTo>
                      <a:pt x="9735" y="5924"/>
                      <a:pt x="9452" y="5262"/>
                      <a:pt x="9011" y="4695"/>
                    </a:cubicBezTo>
                    <a:lnTo>
                      <a:pt x="9011" y="1828"/>
                    </a:lnTo>
                    <a:cubicBezTo>
                      <a:pt x="9011" y="1639"/>
                      <a:pt x="8853" y="1481"/>
                      <a:pt x="8664" y="1481"/>
                    </a:cubicBezTo>
                    <a:lnTo>
                      <a:pt x="8317" y="1481"/>
                    </a:lnTo>
                    <a:lnTo>
                      <a:pt x="8317" y="379"/>
                    </a:lnTo>
                    <a:cubicBezTo>
                      <a:pt x="8317" y="190"/>
                      <a:pt x="8160" y="1"/>
                      <a:pt x="797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7680" name="Google Shape;9172;p73">
                <a:extLst>
                  <a:ext uri="{FF2B5EF4-FFF2-40B4-BE49-F238E27FC236}">
                    <a16:creationId xmlns:a16="http://schemas.microsoft.com/office/drawing/2014/main" id="{E7B7509D-C007-E594-CC03-2DC5EC58C591}"/>
                  </a:ext>
                </a:extLst>
              </p:cNvPr>
              <p:cNvGrpSpPr/>
              <p:nvPr/>
            </p:nvGrpSpPr>
            <p:grpSpPr>
              <a:xfrm>
                <a:off x="1400413" y="2281623"/>
                <a:ext cx="504585" cy="499303"/>
                <a:chOff x="1049375" y="2318350"/>
                <a:chExt cx="298525" cy="295400"/>
              </a:xfrm>
              <a:grpFill/>
            </p:grpSpPr>
            <p:sp>
              <p:nvSpPr>
                <p:cNvPr id="17816" name="Google Shape;9173;p73">
                  <a:extLst>
                    <a:ext uri="{FF2B5EF4-FFF2-40B4-BE49-F238E27FC236}">
                      <a16:creationId xmlns:a16="http://schemas.microsoft.com/office/drawing/2014/main" id="{D066B87F-BBD1-EEB8-4446-D6F701508A7F}"/>
                    </a:ext>
                  </a:extLst>
                </p:cNvPr>
                <p:cNvSpPr/>
                <p:nvPr/>
              </p:nvSpPr>
              <p:spPr>
                <a:xfrm>
                  <a:off x="1101350" y="2492325"/>
                  <a:ext cx="70125" cy="50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5" h="2021" extrusionOk="0">
                      <a:moveTo>
                        <a:pt x="2473" y="0"/>
                      </a:moveTo>
                      <a:cubicBezTo>
                        <a:pt x="2377" y="0"/>
                        <a:pt x="2273" y="32"/>
                        <a:pt x="2206" y="99"/>
                      </a:cubicBezTo>
                      <a:lnTo>
                        <a:pt x="1072" y="1233"/>
                      </a:lnTo>
                      <a:lnTo>
                        <a:pt x="599" y="761"/>
                      </a:lnTo>
                      <a:cubicBezTo>
                        <a:pt x="536" y="713"/>
                        <a:pt x="449" y="690"/>
                        <a:pt x="363" y="690"/>
                      </a:cubicBezTo>
                      <a:cubicBezTo>
                        <a:pt x="276" y="690"/>
                        <a:pt x="189" y="713"/>
                        <a:pt x="126" y="761"/>
                      </a:cubicBezTo>
                      <a:cubicBezTo>
                        <a:pt x="0" y="887"/>
                        <a:pt x="0" y="1139"/>
                        <a:pt x="126" y="1233"/>
                      </a:cubicBezTo>
                      <a:lnTo>
                        <a:pt x="820" y="1958"/>
                      </a:lnTo>
                      <a:cubicBezTo>
                        <a:pt x="914" y="2021"/>
                        <a:pt x="977" y="2021"/>
                        <a:pt x="1072" y="2021"/>
                      </a:cubicBezTo>
                      <a:cubicBezTo>
                        <a:pt x="1135" y="2021"/>
                        <a:pt x="1261" y="1989"/>
                        <a:pt x="1292" y="1926"/>
                      </a:cubicBezTo>
                      <a:lnTo>
                        <a:pt x="2678" y="540"/>
                      </a:lnTo>
                      <a:cubicBezTo>
                        <a:pt x="2804" y="414"/>
                        <a:pt x="2804" y="162"/>
                        <a:pt x="2678" y="68"/>
                      </a:cubicBezTo>
                      <a:cubicBezTo>
                        <a:pt x="2634" y="24"/>
                        <a:pt x="2557" y="0"/>
                        <a:pt x="247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17" name="Google Shape;9174;p73">
                  <a:extLst>
                    <a:ext uri="{FF2B5EF4-FFF2-40B4-BE49-F238E27FC236}">
                      <a16:creationId xmlns:a16="http://schemas.microsoft.com/office/drawing/2014/main" id="{9203B9CD-1F02-0C94-3E71-A1D56C5921EF}"/>
                    </a:ext>
                  </a:extLst>
                </p:cNvPr>
                <p:cNvSpPr/>
                <p:nvPr/>
              </p:nvSpPr>
              <p:spPr>
                <a:xfrm>
                  <a:off x="1101350" y="2440525"/>
                  <a:ext cx="70125" cy="51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5" h="2046" extrusionOk="0">
                      <a:moveTo>
                        <a:pt x="2469" y="1"/>
                      </a:moveTo>
                      <a:cubicBezTo>
                        <a:pt x="2374" y="1"/>
                        <a:pt x="2272" y="40"/>
                        <a:pt x="2206" y="123"/>
                      </a:cubicBezTo>
                      <a:lnTo>
                        <a:pt x="1072" y="1257"/>
                      </a:lnTo>
                      <a:lnTo>
                        <a:pt x="599" y="785"/>
                      </a:lnTo>
                      <a:cubicBezTo>
                        <a:pt x="536" y="738"/>
                        <a:pt x="449" y="714"/>
                        <a:pt x="363" y="714"/>
                      </a:cubicBezTo>
                      <a:cubicBezTo>
                        <a:pt x="276" y="714"/>
                        <a:pt x="189" y="738"/>
                        <a:pt x="126" y="785"/>
                      </a:cubicBezTo>
                      <a:cubicBezTo>
                        <a:pt x="0" y="911"/>
                        <a:pt x="0" y="1163"/>
                        <a:pt x="126" y="1257"/>
                      </a:cubicBezTo>
                      <a:lnTo>
                        <a:pt x="820" y="1982"/>
                      </a:lnTo>
                      <a:cubicBezTo>
                        <a:pt x="914" y="2045"/>
                        <a:pt x="977" y="2045"/>
                        <a:pt x="1072" y="2045"/>
                      </a:cubicBezTo>
                      <a:cubicBezTo>
                        <a:pt x="1135" y="2045"/>
                        <a:pt x="1261" y="2014"/>
                        <a:pt x="1292" y="1951"/>
                      </a:cubicBezTo>
                      <a:lnTo>
                        <a:pt x="2678" y="564"/>
                      </a:lnTo>
                      <a:cubicBezTo>
                        <a:pt x="2804" y="438"/>
                        <a:pt x="2804" y="186"/>
                        <a:pt x="2678" y="92"/>
                      </a:cubicBezTo>
                      <a:cubicBezTo>
                        <a:pt x="2634" y="32"/>
                        <a:pt x="2554" y="1"/>
                        <a:pt x="246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18" name="Google Shape;9175;p73">
                  <a:extLst>
                    <a:ext uri="{FF2B5EF4-FFF2-40B4-BE49-F238E27FC236}">
                      <a16:creationId xmlns:a16="http://schemas.microsoft.com/office/drawing/2014/main" id="{58D810BE-4F5C-28AB-E4B9-536B0F92AF8D}"/>
                    </a:ext>
                  </a:extLst>
                </p:cNvPr>
                <p:cNvSpPr/>
                <p:nvPr/>
              </p:nvSpPr>
              <p:spPr>
                <a:xfrm>
                  <a:off x="1101350" y="2388550"/>
                  <a:ext cx="70125" cy="5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5" h="2045" extrusionOk="0">
                      <a:moveTo>
                        <a:pt x="2469" y="1"/>
                      </a:moveTo>
                      <a:cubicBezTo>
                        <a:pt x="2374" y="1"/>
                        <a:pt x="2272" y="40"/>
                        <a:pt x="2206" y="123"/>
                      </a:cubicBezTo>
                      <a:lnTo>
                        <a:pt x="1072" y="1257"/>
                      </a:lnTo>
                      <a:lnTo>
                        <a:pt x="599" y="785"/>
                      </a:lnTo>
                      <a:cubicBezTo>
                        <a:pt x="536" y="722"/>
                        <a:pt x="449" y="690"/>
                        <a:pt x="363" y="690"/>
                      </a:cubicBezTo>
                      <a:cubicBezTo>
                        <a:pt x="276" y="690"/>
                        <a:pt x="189" y="722"/>
                        <a:pt x="126" y="785"/>
                      </a:cubicBezTo>
                      <a:cubicBezTo>
                        <a:pt x="0" y="911"/>
                        <a:pt x="0" y="1131"/>
                        <a:pt x="126" y="1257"/>
                      </a:cubicBezTo>
                      <a:lnTo>
                        <a:pt x="820" y="1982"/>
                      </a:lnTo>
                      <a:cubicBezTo>
                        <a:pt x="914" y="2045"/>
                        <a:pt x="977" y="2045"/>
                        <a:pt x="1072" y="2045"/>
                      </a:cubicBezTo>
                      <a:cubicBezTo>
                        <a:pt x="1135" y="2045"/>
                        <a:pt x="1261" y="2013"/>
                        <a:pt x="1292" y="1919"/>
                      </a:cubicBezTo>
                      <a:lnTo>
                        <a:pt x="2678" y="532"/>
                      </a:lnTo>
                      <a:cubicBezTo>
                        <a:pt x="2804" y="438"/>
                        <a:pt x="2804" y="186"/>
                        <a:pt x="2678" y="91"/>
                      </a:cubicBezTo>
                      <a:cubicBezTo>
                        <a:pt x="2634" y="32"/>
                        <a:pt x="2554" y="1"/>
                        <a:pt x="246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19" name="Google Shape;9176;p73">
                  <a:extLst>
                    <a:ext uri="{FF2B5EF4-FFF2-40B4-BE49-F238E27FC236}">
                      <a16:creationId xmlns:a16="http://schemas.microsoft.com/office/drawing/2014/main" id="{3E84E2D0-0638-5A88-98BE-CC51082D20C2}"/>
                    </a:ext>
                  </a:extLst>
                </p:cNvPr>
                <p:cNvSpPr/>
                <p:nvPr/>
              </p:nvSpPr>
              <p:spPr>
                <a:xfrm>
                  <a:off x="1049375" y="2318350"/>
                  <a:ext cx="298525" cy="29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1" h="11816" extrusionOk="0">
                      <a:moveTo>
                        <a:pt x="6963" y="1198"/>
                      </a:moveTo>
                      <a:lnTo>
                        <a:pt x="7876" y="2143"/>
                      </a:lnTo>
                      <a:lnTo>
                        <a:pt x="6963" y="2143"/>
                      </a:lnTo>
                      <a:lnTo>
                        <a:pt x="6963" y="1198"/>
                      </a:lnTo>
                      <a:close/>
                      <a:moveTo>
                        <a:pt x="10286" y="3498"/>
                      </a:moveTo>
                      <a:cubicBezTo>
                        <a:pt x="10373" y="3498"/>
                        <a:pt x="10460" y="3530"/>
                        <a:pt x="10523" y="3593"/>
                      </a:cubicBezTo>
                      <a:lnTo>
                        <a:pt x="10995" y="4065"/>
                      </a:lnTo>
                      <a:cubicBezTo>
                        <a:pt x="11184" y="4223"/>
                        <a:pt x="11184" y="4475"/>
                        <a:pt x="11027" y="4569"/>
                      </a:cubicBezTo>
                      <a:lnTo>
                        <a:pt x="10806" y="4821"/>
                      </a:lnTo>
                      <a:lnTo>
                        <a:pt x="9798" y="3845"/>
                      </a:lnTo>
                      <a:lnTo>
                        <a:pt x="10050" y="3593"/>
                      </a:lnTo>
                      <a:cubicBezTo>
                        <a:pt x="10113" y="3530"/>
                        <a:pt x="10200" y="3498"/>
                        <a:pt x="10286" y="3498"/>
                      </a:cubicBezTo>
                      <a:close/>
                      <a:moveTo>
                        <a:pt x="9294" y="4349"/>
                      </a:moveTo>
                      <a:lnTo>
                        <a:pt x="10271" y="5325"/>
                      </a:lnTo>
                      <a:lnTo>
                        <a:pt x="7845" y="7783"/>
                      </a:lnTo>
                      <a:lnTo>
                        <a:pt x="6868" y="6774"/>
                      </a:lnTo>
                      <a:lnTo>
                        <a:pt x="9294" y="4349"/>
                      </a:lnTo>
                      <a:close/>
                      <a:moveTo>
                        <a:pt x="6585" y="7499"/>
                      </a:moveTo>
                      <a:lnTo>
                        <a:pt x="7183" y="8098"/>
                      </a:lnTo>
                      <a:lnTo>
                        <a:pt x="6427" y="8255"/>
                      </a:lnTo>
                      <a:lnTo>
                        <a:pt x="6585" y="7499"/>
                      </a:lnTo>
                      <a:close/>
                      <a:moveTo>
                        <a:pt x="6994" y="10398"/>
                      </a:moveTo>
                      <a:lnTo>
                        <a:pt x="6994" y="10776"/>
                      </a:lnTo>
                      <a:cubicBezTo>
                        <a:pt x="6994" y="10870"/>
                        <a:pt x="7057" y="10996"/>
                        <a:pt x="7089" y="11122"/>
                      </a:cubicBezTo>
                      <a:lnTo>
                        <a:pt x="1071" y="11122"/>
                      </a:lnTo>
                      <a:cubicBezTo>
                        <a:pt x="882" y="11122"/>
                        <a:pt x="693" y="10965"/>
                        <a:pt x="693" y="10776"/>
                      </a:cubicBezTo>
                      <a:lnTo>
                        <a:pt x="693" y="10398"/>
                      </a:lnTo>
                      <a:close/>
                      <a:moveTo>
                        <a:pt x="6270" y="663"/>
                      </a:moveTo>
                      <a:lnTo>
                        <a:pt x="6270" y="2458"/>
                      </a:lnTo>
                      <a:cubicBezTo>
                        <a:pt x="6270" y="2647"/>
                        <a:pt x="6427" y="2805"/>
                        <a:pt x="6616" y="2805"/>
                      </a:cubicBezTo>
                      <a:lnTo>
                        <a:pt x="8349" y="2805"/>
                      </a:lnTo>
                      <a:lnTo>
                        <a:pt x="8349" y="4286"/>
                      </a:lnTo>
                      <a:lnTo>
                        <a:pt x="6112" y="6554"/>
                      </a:lnTo>
                      <a:cubicBezTo>
                        <a:pt x="6081" y="6585"/>
                        <a:pt x="6018" y="6680"/>
                        <a:pt x="6018" y="6711"/>
                      </a:cubicBezTo>
                      <a:lnTo>
                        <a:pt x="5608" y="8633"/>
                      </a:lnTo>
                      <a:cubicBezTo>
                        <a:pt x="5545" y="8759"/>
                        <a:pt x="5608" y="8885"/>
                        <a:pt x="5671" y="8948"/>
                      </a:cubicBezTo>
                      <a:cubicBezTo>
                        <a:pt x="5742" y="9019"/>
                        <a:pt x="5813" y="9055"/>
                        <a:pt x="5897" y="9055"/>
                      </a:cubicBezTo>
                      <a:cubicBezTo>
                        <a:pt x="5925" y="9055"/>
                        <a:pt x="5955" y="9051"/>
                        <a:pt x="5986" y="9043"/>
                      </a:cubicBezTo>
                      <a:lnTo>
                        <a:pt x="7908" y="8602"/>
                      </a:lnTo>
                      <a:cubicBezTo>
                        <a:pt x="8002" y="8602"/>
                        <a:pt x="8034" y="8570"/>
                        <a:pt x="8065" y="8507"/>
                      </a:cubicBezTo>
                      <a:lnTo>
                        <a:pt x="8349" y="8255"/>
                      </a:lnTo>
                      <a:lnTo>
                        <a:pt x="8349" y="10807"/>
                      </a:lnTo>
                      <a:lnTo>
                        <a:pt x="8380" y="10807"/>
                      </a:lnTo>
                      <a:cubicBezTo>
                        <a:pt x="8380" y="10996"/>
                        <a:pt x="8223" y="11154"/>
                        <a:pt x="8034" y="11154"/>
                      </a:cubicBezTo>
                      <a:cubicBezTo>
                        <a:pt x="7845" y="11154"/>
                        <a:pt x="7687" y="10996"/>
                        <a:pt x="7687" y="10807"/>
                      </a:cubicBezTo>
                      <a:lnTo>
                        <a:pt x="7687" y="10083"/>
                      </a:lnTo>
                      <a:cubicBezTo>
                        <a:pt x="7687" y="9893"/>
                        <a:pt x="7530" y="9736"/>
                        <a:pt x="7309" y="9736"/>
                      </a:cubicBezTo>
                      <a:lnTo>
                        <a:pt x="1386" y="9736"/>
                      </a:lnTo>
                      <a:lnTo>
                        <a:pt x="1386" y="663"/>
                      </a:lnTo>
                      <a:close/>
                      <a:moveTo>
                        <a:pt x="1071" y="1"/>
                      </a:moveTo>
                      <a:cubicBezTo>
                        <a:pt x="882" y="1"/>
                        <a:pt x="693" y="158"/>
                        <a:pt x="693" y="379"/>
                      </a:cubicBezTo>
                      <a:lnTo>
                        <a:pt x="693" y="9736"/>
                      </a:lnTo>
                      <a:lnTo>
                        <a:pt x="347" y="9736"/>
                      </a:lnTo>
                      <a:cubicBezTo>
                        <a:pt x="158" y="9736"/>
                        <a:pt x="0" y="9893"/>
                        <a:pt x="0" y="10083"/>
                      </a:cubicBezTo>
                      <a:lnTo>
                        <a:pt x="0" y="10807"/>
                      </a:lnTo>
                      <a:cubicBezTo>
                        <a:pt x="0" y="11406"/>
                        <a:pt x="473" y="11815"/>
                        <a:pt x="1008" y="11815"/>
                      </a:cubicBezTo>
                      <a:lnTo>
                        <a:pt x="8002" y="11815"/>
                      </a:lnTo>
                      <a:cubicBezTo>
                        <a:pt x="8569" y="11815"/>
                        <a:pt x="9011" y="11343"/>
                        <a:pt x="9011" y="10807"/>
                      </a:cubicBezTo>
                      <a:lnTo>
                        <a:pt x="9011" y="7562"/>
                      </a:lnTo>
                      <a:lnTo>
                        <a:pt x="11499" y="5105"/>
                      </a:lnTo>
                      <a:cubicBezTo>
                        <a:pt x="11940" y="4664"/>
                        <a:pt x="11940" y="4034"/>
                        <a:pt x="11531" y="3593"/>
                      </a:cubicBezTo>
                      <a:lnTo>
                        <a:pt x="11058" y="3120"/>
                      </a:lnTo>
                      <a:cubicBezTo>
                        <a:pt x="10869" y="2931"/>
                        <a:pt x="10609" y="2836"/>
                        <a:pt x="10346" y="2836"/>
                      </a:cubicBezTo>
                      <a:cubicBezTo>
                        <a:pt x="10082" y="2836"/>
                        <a:pt x="9814" y="2931"/>
                        <a:pt x="9609" y="3120"/>
                      </a:cubicBezTo>
                      <a:lnTo>
                        <a:pt x="9105" y="3624"/>
                      </a:lnTo>
                      <a:lnTo>
                        <a:pt x="9105" y="2490"/>
                      </a:lnTo>
                      <a:cubicBezTo>
                        <a:pt x="9105" y="2427"/>
                        <a:pt x="9074" y="2332"/>
                        <a:pt x="8979" y="2269"/>
                      </a:cubicBezTo>
                      <a:lnTo>
                        <a:pt x="6900" y="127"/>
                      </a:lnTo>
                      <a:cubicBezTo>
                        <a:pt x="6805" y="64"/>
                        <a:pt x="6742" y="1"/>
                        <a:pt x="664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681" name="Google Shape;9177;p73">
                <a:extLst>
                  <a:ext uri="{FF2B5EF4-FFF2-40B4-BE49-F238E27FC236}">
                    <a16:creationId xmlns:a16="http://schemas.microsoft.com/office/drawing/2014/main" id="{9C392A5D-EDE3-F460-F38B-C2E0AC6A9B3F}"/>
                  </a:ext>
                </a:extLst>
              </p:cNvPr>
              <p:cNvGrpSpPr/>
              <p:nvPr/>
            </p:nvGrpSpPr>
            <p:grpSpPr>
              <a:xfrm>
                <a:off x="1401090" y="2923331"/>
                <a:ext cx="503233" cy="503233"/>
                <a:chOff x="1049375" y="2680675"/>
                <a:chExt cx="297725" cy="297725"/>
              </a:xfrm>
              <a:grpFill/>
            </p:grpSpPr>
            <p:sp>
              <p:nvSpPr>
                <p:cNvPr id="17814" name="Google Shape;9178;p73">
                  <a:extLst>
                    <a:ext uri="{FF2B5EF4-FFF2-40B4-BE49-F238E27FC236}">
                      <a16:creationId xmlns:a16="http://schemas.microsoft.com/office/drawing/2014/main" id="{22B28EC9-05C7-90F7-A476-E7AA62E66B4D}"/>
                    </a:ext>
                  </a:extLst>
                </p:cNvPr>
                <p:cNvSpPr/>
                <p:nvPr/>
              </p:nvSpPr>
              <p:spPr>
                <a:xfrm>
                  <a:off x="1113175" y="2752350"/>
                  <a:ext cx="161475" cy="15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9" h="6239" extrusionOk="0">
                      <a:moveTo>
                        <a:pt x="3403" y="2079"/>
                      </a:moveTo>
                      <a:cubicBezTo>
                        <a:pt x="3781" y="2079"/>
                        <a:pt x="4096" y="2394"/>
                        <a:pt x="4096" y="2773"/>
                      </a:cubicBezTo>
                      <a:cubicBezTo>
                        <a:pt x="4096" y="3182"/>
                        <a:pt x="3781" y="3497"/>
                        <a:pt x="3403" y="3497"/>
                      </a:cubicBezTo>
                      <a:cubicBezTo>
                        <a:pt x="2993" y="3434"/>
                        <a:pt x="2678" y="3119"/>
                        <a:pt x="2678" y="2773"/>
                      </a:cubicBezTo>
                      <a:cubicBezTo>
                        <a:pt x="2678" y="2394"/>
                        <a:pt x="2993" y="2079"/>
                        <a:pt x="3403" y="2079"/>
                      </a:cubicBezTo>
                      <a:close/>
                      <a:moveTo>
                        <a:pt x="3371" y="693"/>
                      </a:moveTo>
                      <a:cubicBezTo>
                        <a:pt x="4694" y="693"/>
                        <a:pt x="5765" y="1796"/>
                        <a:pt x="5765" y="3119"/>
                      </a:cubicBezTo>
                      <a:cubicBezTo>
                        <a:pt x="5765" y="3686"/>
                        <a:pt x="5545" y="4222"/>
                        <a:pt x="5198" y="4663"/>
                      </a:cubicBezTo>
                      <a:cubicBezTo>
                        <a:pt x="5072" y="4442"/>
                        <a:pt x="4915" y="4190"/>
                        <a:pt x="4694" y="4001"/>
                      </a:cubicBezTo>
                      <a:cubicBezTo>
                        <a:pt x="4568" y="3907"/>
                        <a:pt x="4442" y="3812"/>
                        <a:pt x="4348" y="3749"/>
                      </a:cubicBezTo>
                      <a:cubicBezTo>
                        <a:pt x="4568" y="3529"/>
                        <a:pt x="4726" y="3182"/>
                        <a:pt x="4726" y="2804"/>
                      </a:cubicBezTo>
                      <a:cubicBezTo>
                        <a:pt x="4726" y="2079"/>
                        <a:pt x="4096" y="1449"/>
                        <a:pt x="3340" y="1449"/>
                      </a:cubicBezTo>
                      <a:cubicBezTo>
                        <a:pt x="2615" y="1449"/>
                        <a:pt x="1985" y="2079"/>
                        <a:pt x="1985" y="2804"/>
                      </a:cubicBezTo>
                      <a:cubicBezTo>
                        <a:pt x="1985" y="3182"/>
                        <a:pt x="2142" y="3529"/>
                        <a:pt x="2363" y="3749"/>
                      </a:cubicBezTo>
                      <a:lnTo>
                        <a:pt x="2016" y="4001"/>
                      </a:lnTo>
                      <a:cubicBezTo>
                        <a:pt x="1827" y="4190"/>
                        <a:pt x="1607" y="4442"/>
                        <a:pt x="1512" y="4663"/>
                      </a:cubicBezTo>
                      <a:cubicBezTo>
                        <a:pt x="1040" y="4064"/>
                        <a:pt x="882" y="3434"/>
                        <a:pt x="945" y="2773"/>
                      </a:cubicBezTo>
                      <a:cubicBezTo>
                        <a:pt x="1103" y="1670"/>
                        <a:pt x="2111" y="693"/>
                        <a:pt x="3371" y="693"/>
                      </a:cubicBezTo>
                      <a:close/>
                      <a:moveTo>
                        <a:pt x="3371" y="4159"/>
                      </a:moveTo>
                      <a:cubicBezTo>
                        <a:pt x="4001" y="4159"/>
                        <a:pt x="4505" y="4600"/>
                        <a:pt x="4694" y="5135"/>
                      </a:cubicBezTo>
                      <a:cubicBezTo>
                        <a:pt x="4316" y="5387"/>
                        <a:pt x="3875" y="5545"/>
                        <a:pt x="3371" y="5545"/>
                      </a:cubicBezTo>
                      <a:cubicBezTo>
                        <a:pt x="2898" y="5545"/>
                        <a:pt x="2426" y="5387"/>
                        <a:pt x="2016" y="5135"/>
                      </a:cubicBezTo>
                      <a:cubicBezTo>
                        <a:pt x="2174" y="4537"/>
                        <a:pt x="2741" y="4159"/>
                        <a:pt x="3371" y="4159"/>
                      </a:cubicBezTo>
                      <a:close/>
                      <a:moveTo>
                        <a:pt x="3308" y="0"/>
                      </a:moveTo>
                      <a:cubicBezTo>
                        <a:pt x="1701" y="0"/>
                        <a:pt x="441" y="1229"/>
                        <a:pt x="252" y="2710"/>
                      </a:cubicBezTo>
                      <a:cubicBezTo>
                        <a:pt x="0" y="4600"/>
                        <a:pt x="1512" y="6238"/>
                        <a:pt x="3371" y="6238"/>
                      </a:cubicBezTo>
                      <a:cubicBezTo>
                        <a:pt x="5104" y="6238"/>
                        <a:pt x="6459" y="4820"/>
                        <a:pt x="6459" y="3119"/>
                      </a:cubicBezTo>
                      <a:cubicBezTo>
                        <a:pt x="6459" y="1386"/>
                        <a:pt x="5041" y="0"/>
                        <a:pt x="330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15" name="Google Shape;9179;p73">
                  <a:extLst>
                    <a:ext uri="{FF2B5EF4-FFF2-40B4-BE49-F238E27FC236}">
                      <a16:creationId xmlns:a16="http://schemas.microsoft.com/office/drawing/2014/main" id="{B50A64B9-8F4B-3A90-7B66-9878D6902722}"/>
                    </a:ext>
                  </a:extLst>
                </p:cNvPr>
                <p:cNvSpPr/>
                <p:nvPr/>
              </p:nvSpPr>
              <p:spPr>
                <a:xfrm>
                  <a:off x="1049375" y="2680675"/>
                  <a:ext cx="297725" cy="297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09" h="11909" extrusionOk="0">
                      <a:moveTo>
                        <a:pt x="6270" y="1512"/>
                      </a:moveTo>
                      <a:cubicBezTo>
                        <a:pt x="8475" y="1670"/>
                        <a:pt x="10239" y="3434"/>
                        <a:pt x="10397" y="5640"/>
                      </a:cubicBezTo>
                      <a:lnTo>
                        <a:pt x="10082" y="5640"/>
                      </a:lnTo>
                      <a:cubicBezTo>
                        <a:pt x="9893" y="5640"/>
                        <a:pt x="9735" y="5797"/>
                        <a:pt x="9735" y="5986"/>
                      </a:cubicBezTo>
                      <a:cubicBezTo>
                        <a:pt x="9735" y="6207"/>
                        <a:pt x="9893" y="6364"/>
                        <a:pt x="10082" y="6364"/>
                      </a:cubicBezTo>
                      <a:lnTo>
                        <a:pt x="10397" y="6364"/>
                      </a:lnTo>
                      <a:cubicBezTo>
                        <a:pt x="10239" y="8569"/>
                        <a:pt x="8475" y="10334"/>
                        <a:pt x="6270" y="10491"/>
                      </a:cubicBezTo>
                      <a:lnTo>
                        <a:pt x="6270" y="10176"/>
                      </a:lnTo>
                      <a:cubicBezTo>
                        <a:pt x="6270" y="9987"/>
                        <a:pt x="6112" y="9830"/>
                        <a:pt x="5923" y="9830"/>
                      </a:cubicBezTo>
                      <a:cubicBezTo>
                        <a:pt x="5703" y="9830"/>
                        <a:pt x="5545" y="9987"/>
                        <a:pt x="5545" y="10176"/>
                      </a:cubicBezTo>
                      <a:lnTo>
                        <a:pt x="5545" y="10491"/>
                      </a:lnTo>
                      <a:cubicBezTo>
                        <a:pt x="3340" y="10334"/>
                        <a:pt x="1575" y="8569"/>
                        <a:pt x="1418" y="6364"/>
                      </a:cubicBezTo>
                      <a:lnTo>
                        <a:pt x="1733" y="6364"/>
                      </a:lnTo>
                      <a:cubicBezTo>
                        <a:pt x="1922" y="6364"/>
                        <a:pt x="2079" y="6207"/>
                        <a:pt x="2079" y="5986"/>
                      </a:cubicBezTo>
                      <a:cubicBezTo>
                        <a:pt x="2142" y="5797"/>
                        <a:pt x="1985" y="5640"/>
                        <a:pt x="1764" y="5640"/>
                      </a:cubicBezTo>
                      <a:lnTo>
                        <a:pt x="1418" y="5640"/>
                      </a:lnTo>
                      <a:cubicBezTo>
                        <a:pt x="1575" y="3434"/>
                        <a:pt x="3340" y="1670"/>
                        <a:pt x="5545" y="1512"/>
                      </a:cubicBezTo>
                      <a:lnTo>
                        <a:pt x="5545" y="1827"/>
                      </a:lnTo>
                      <a:cubicBezTo>
                        <a:pt x="5545" y="2016"/>
                        <a:pt x="5703" y="2174"/>
                        <a:pt x="5923" y="2174"/>
                      </a:cubicBezTo>
                      <a:cubicBezTo>
                        <a:pt x="6112" y="2174"/>
                        <a:pt x="6270" y="2016"/>
                        <a:pt x="6270" y="1827"/>
                      </a:cubicBezTo>
                      <a:lnTo>
                        <a:pt x="6270" y="1512"/>
                      </a:lnTo>
                      <a:close/>
                      <a:moveTo>
                        <a:pt x="5955" y="0"/>
                      </a:moveTo>
                      <a:cubicBezTo>
                        <a:pt x="5766" y="0"/>
                        <a:pt x="5608" y="158"/>
                        <a:pt x="5608" y="347"/>
                      </a:cubicBezTo>
                      <a:lnTo>
                        <a:pt x="5608" y="756"/>
                      </a:lnTo>
                      <a:cubicBezTo>
                        <a:pt x="2993" y="914"/>
                        <a:pt x="914" y="2993"/>
                        <a:pt x="756" y="5608"/>
                      </a:cubicBezTo>
                      <a:lnTo>
                        <a:pt x="347" y="5608"/>
                      </a:lnTo>
                      <a:cubicBezTo>
                        <a:pt x="158" y="5608"/>
                        <a:pt x="0" y="5766"/>
                        <a:pt x="0" y="5955"/>
                      </a:cubicBezTo>
                      <a:cubicBezTo>
                        <a:pt x="0" y="6144"/>
                        <a:pt x="158" y="6301"/>
                        <a:pt x="347" y="6301"/>
                      </a:cubicBezTo>
                      <a:lnTo>
                        <a:pt x="756" y="6301"/>
                      </a:lnTo>
                      <a:cubicBezTo>
                        <a:pt x="914" y="8916"/>
                        <a:pt x="2993" y="10995"/>
                        <a:pt x="5608" y="11153"/>
                      </a:cubicBezTo>
                      <a:lnTo>
                        <a:pt x="5608" y="11562"/>
                      </a:lnTo>
                      <a:cubicBezTo>
                        <a:pt x="5608" y="11751"/>
                        <a:pt x="5766" y="11909"/>
                        <a:pt x="5955" y="11909"/>
                      </a:cubicBezTo>
                      <a:cubicBezTo>
                        <a:pt x="6144" y="11909"/>
                        <a:pt x="6301" y="11751"/>
                        <a:pt x="6301" y="11562"/>
                      </a:cubicBezTo>
                      <a:lnTo>
                        <a:pt x="6301" y="11153"/>
                      </a:lnTo>
                      <a:cubicBezTo>
                        <a:pt x="8916" y="10995"/>
                        <a:pt x="10995" y="8916"/>
                        <a:pt x="11153" y="6301"/>
                      </a:cubicBezTo>
                      <a:lnTo>
                        <a:pt x="11531" y="6301"/>
                      </a:lnTo>
                      <a:cubicBezTo>
                        <a:pt x="11751" y="6301"/>
                        <a:pt x="11909" y="6144"/>
                        <a:pt x="11909" y="5955"/>
                      </a:cubicBezTo>
                      <a:cubicBezTo>
                        <a:pt x="11909" y="5766"/>
                        <a:pt x="11751" y="5608"/>
                        <a:pt x="11531" y="5608"/>
                      </a:cubicBezTo>
                      <a:lnTo>
                        <a:pt x="11153" y="5608"/>
                      </a:lnTo>
                      <a:cubicBezTo>
                        <a:pt x="10995" y="2993"/>
                        <a:pt x="8916" y="914"/>
                        <a:pt x="6301" y="756"/>
                      </a:cubicBezTo>
                      <a:lnTo>
                        <a:pt x="6301" y="347"/>
                      </a:lnTo>
                      <a:cubicBezTo>
                        <a:pt x="6301" y="158"/>
                        <a:pt x="6144" y="0"/>
                        <a:pt x="595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682" name="Google Shape;9180;p73">
                <a:extLst>
                  <a:ext uri="{FF2B5EF4-FFF2-40B4-BE49-F238E27FC236}">
                    <a16:creationId xmlns:a16="http://schemas.microsoft.com/office/drawing/2014/main" id="{85825ABF-39E7-2034-3F46-2C6FC8EB5729}"/>
                  </a:ext>
                </a:extLst>
              </p:cNvPr>
              <p:cNvGrpSpPr/>
              <p:nvPr/>
            </p:nvGrpSpPr>
            <p:grpSpPr>
              <a:xfrm>
                <a:off x="4571962" y="1688532"/>
                <a:ext cx="499261" cy="499303"/>
                <a:chOff x="2872725" y="1954475"/>
                <a:chExt cx="295375" cy="295400"/>
              </a:xfrm>
              <a:grpFill/>
            </p:grpSpPr>
            <p:sp>
              <p:nvSpPr>
                <p:cNvPr id="17811" name="Google Shape;9181;p73">
                  <a:extLst>
                    <a:ext uri="{FF2B5EF4-FFF2-40B4-BE49-F238E27FC236}">
                      <a16:creationId xmlns:a16="http://schemas.microsoft.com/office/drawing/2014/main" id="{A6D438DA-2628-C80C-D206-3B12A4B68E5C}"/>
                    </a:ext>
                  </a:extLst>
                </p:cNvPr>
                <p:cNvSpPr/>
                <p:nvPr/>
              </p:nvSpPr>
              <p:spPr>
                <a:xfrm>
                  <a:off x="2959350" y="1954475"/>
                  <a:ext cx="122100" cy="139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5578" extrusionOk="0">
                      <a:moveTo>
                        <a:pt x="2395" y="694"/>
                      </a:moveTo>
                      <a:cubicBezTo>
                        <a:pt x="2805" y="694"/>
                        <a:pt x="3120" y="1009"/>
                        <a:pt x="3120" y="1418"/>
                      </a:cubicBezTo>
                      <a:cubicBezTo>
                        <a:pt x="3120" y="1797"/>
                        <a:pt x="2805" y="2112"/>
                        <a:pt x="2395" y="2112"/>
                      </a:cubicBezTo>
                      <a:cubicBezTo>
                        <a:pt x="2017" y="2112"/>
                        <a:pt x="1702" y="1797"/>
                        <a:pt x="1702" y="1418"/>
                      </a:cubicBezTo>
                      <a:cubicBezTo>
                        <a:pt x="1733" y="1009"/>
                        <a:pt x="2048" y="694"/>
                        <a:pt x="2395" y="694"/>
                      </a:cubicBezTo>
                      <a:close/>
                      <a:moveTo>
                        <a:pt x="2395" y="2742"/>
                      </a:moveTo>
                      <a:cubicBezTo>
                        <a:pt x="3340" y="2742"/>
                        <a:pt x="4128" y="3529"/>
                        <a:pt x="4128" y="4537"/>
                      </a:cubicBezTo>
                      <a:lnTo>
                        <a:pt x="4128" y="4884"/>
                      </a:lnTo>
                      <a:lnTo>
                        <a:pt x="662" y="4884"/>
                      </a:lnTo>
                      <a:lnTo>
                        <a:pt x="662" y="4537"/>
                      </a:lnTo>
                      <a:cubicBezTo>
                        <a:pt x="662" y="3529"/>
                        <a:pt x="1450" y="2742"/>
                        <a:pt x="2395" y="2742"/>
                      </a:cubicBezTo>
                      <a:close/>
                      <a:moveTo>
                        <a:pt x="2490" y="1"/>
                      </a:moveTo>
                      <a:cubicBezTo>
                        <a:pt x="1733" y="1"/>
                        <a:pt x="1103" y="631"/>
                        <a:pt x="1103" y="1387"/>
                      </a:cubicBezTo>
                      <a:cubicBezTo>
                        <a:pt x="1103" y="1734"/>
                        <a:pt x="1229" y="2049"/>
                        <a:pt x="1450" y="2332"/>
                      </a:cubicBezTo>
                      <a:cubicBezTo>
                        <a:pt x="568" y="2710"/>
                        <a:pt x="1" y="3529"/>
                        <a:pt x="1" y="4537"/>
                      </a:cubicBezTo>
                      <a:lnTo>
                        <a:pt x="1" y="5231"/>
                      </a:lnTo>
                      <a:cubicBezTo>
                        <a:pt x="1" y="5420"/>
                        <a:pt x="158" y="5577"/>
                        <a:pt x="347" y="5577"/>
                      </a:cubicBezTo>
                      <a:lnTo>
                        <a:pt x="4537" y="5577"/>
                      </a:lnTo>
                      <a:cubicBezTo>
                        <a:pt x="4726" y="5577"/>
                        <a:pt x="4884" y="5420"/>
                        <a:pt x="4884" y="5231"/>
                      </a:cubicBezTo>
                      <a:lnTo>
                        <a:pt x="4884" y="4537"/>
                      </a:lnTo>
                      <a:cubicBezTo>
                        <a:pt x="4884" y="3529"/>
                        <a:pt x="4317" y="2710"/>
                        <a:pt x="3498" y="2332"/>
                      </a:cubicBezTo>
                      <a:cubicBezTo>
                        <a:pt x="3750" y="2080"/>
                        <a:pt x="3844" y="1765"/>
                        <a:pt x="3844" y="1387"/>
                      </a:cubicBezTo>
                      <a:cubicBezTo>
                        <a:pt x="3844" y="631"/>
                        <a:pt x="3214" y="1"/>
                        <a:pt x="249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12" name="Google Shape;9182;p73">
                  <a:extLst>
                    <a:ext uri="{FF2B5EF4-FFF2-40B4-BE49-F238E27FC236}">
                      <a16:creationId xmlns:a16="http://schemas.microsoft.com/office/drawing/2014/main" id="{FE446367-D440-7C9D-8075-2ECD5390FA34}"/>
                    </a:ext>
                  </a:extLst>
                </p:cNvPr>
                <p:cNvSpPr/>
                <p:nvPr/>
              </p:nvSpPr>
              <p:spPr>
                <a:xfrm>
                  <a:off x="2906575" y="2146650"/>
                  <a:ext cx="191425" cy="6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7" h="2774" extrusionOk="0">
                      <a:moveTo>
                        <a:pt x="1419" y="694"/>
                      </a:moveTo>
                      <a:lnTo>
                        <a:pt x="1419" y="2080"/>
                      </a:lnTo>
                      <a:lnTo>
                        <a:pt x="694" y="2080"/>
                      </a:lnTo>
                      <a:lnTo>
                        <a:pt x="694" y="694"/>
                      </a:lnTo>
                      <a:close/>
                      <a:moveTo>
                        <a:pt x="2773" y="694"/>
                      </a:moveTo>
                      <a:lnTo>
                        <a:pt x="2773" y="2080"/>
                      </a:lnTo>
                      <a:lnTo>
                        <a:pt x="2080" y="2080"/>
                      </a:lnTo>
                      <a:lnTo>
                        <a:pt x="2080" y="694"/>
                      </a:lnTo>
                      <a:close/>
                      <a:moveTo>
                        <a:pt x="4159" y="694"/>
                      </a:moveTo>
                      <a:lnTo>
                        <a:pt x="4159" y="2080"/>
                      </a:lnTo>
                      <a:lnTo>
                        <a:pt x="3466" y="2080"/>
                      </a:lnTo>
                      <a:lnTo>
                        <a:pt x="3466" y="694"/>
                      </a:lnTo>
                      <a:close/>
                      <a:moveTo>
                        <a:pt x="6995" y="694"/>
                      </a:moveTo>
                      <a:lnTo>
                        <a:pt x="6995" y="2080"/>
                      </a:lnTo>
                      <a:lnTo>
                        <a:pt x="4884" y="2080"/>
                      </a:lnTo>
                      <a:lnTo>
                        <a:pt x="4884" y="694"/>
                      </a:lnTo>
                      <a:close/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lnTo>
                        <a:pt x="1" y="2427"/>
                      </a:lnTo>
                      <a:cubicBezTo>
                        <a:pt x="1" y="2616"/>
                        <a:pt x="158" y="2773"/>
                        <a:pt x="347" y="2773"/>
                      </a:cubicBezTo>
                      <a:lnTo>
                        <a:pt x="7310" y="2773"/>
                      </a:lnTo>
                      <a:cubicBezTo>
                        <a:pt x="7499" y="2773"/>
                        <a:pt x="7657" y="2616"/>
                        <a:pt x="7657" y="2427"/>
                      </a:cubicBezTo>
                      <a:lnTo>
                        <a:pt x="7657" y="347"/>
                      </a:lnTo>
                      <a:cubicBezTo>
                        <a:pt x="7657" y="127"/>
                        <a:pt x="7499" y="1"/>
                        <a:pt x="731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13" name="Google Shape;9183;p73">
                  <a:extLst>
                    <a:ext uri="{FF2B5EF4-FFF2-40B4-BE49-F238E27FC236}">
                      <a16:creationId xmlns:a16="http://schemas.microsoft.com/office/drawing/2014/main" id="{69A071B6-F865-959F-5756-9AAB03734A7D}"/>
                    </a:ext>
                  </a:extLst>
                </p:cNvPr>
                <p:cNvSpPr/>
                <p:nvPr/>
              </p:nvSpPr>
              <p:spPr>
                <a:xfrm>
                  <a:off x="2872725" y="2112000"/>
                  <a:ext cx="295375" cy="137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5" h="5515" extrusionOk="0">
                      <a:moveTo>
                        <a:pt x="11121" y="2080"/>
                      </a:moveTo>
                      <a:lnTo>
                        <a:pt x="11121" y="3466"/>
                      </a:lnTo>
                      <a:lnTo>
                        <a:pt x="10397" y="3466"/>
                      </a:lnTo>
                      <a:lnTo>
                        <a:pt x="10397" y="2080"/>
                      </a:lnTo>
                      <a:close/>
                      <a:moveTo>
                        <a:pt x="9389" y="662"/>
                      </a:moveTo>
                      <a:cubicBezTo>
                        <a:pt x="9578" y="662"/>
                        <a:pt x="9735" y="820"/>
                        <a:pt x="9735" y="1009"/>
                      </a:cubicBezTo>
                      <a:lnTo>
                        <a:pt x="9735" y="4474"/>
                      </a:lnTo>
                      <a:cubicBezTo>
                        <a:pt x="9735" y="4663"/>
                        <a:pt x="9578" y="4852"/>
                        <a:pt x="9389" y="4852"/>
                      </a:cubicBezTo>
                      <a:lnTo>
                        <a:pt x="1040" y="4852"/>
                      </a:lnTo>
                      <a:cubicBezTo>
                        <a:pt x="819" y="4852"/>
                        <a:pt x="662" y="4663"/>
                        <a:pt x="662" y="4474"/>
                      </a:cubicBezTo>
                      <a:lnTo>
                        <a:pt x="662" y="1009"/>
                      </a:lnTo>
                      <a:cubicBezTo>
                        <a:pt x="662" y="820"/>
                        <a:pt x="819" y="662"/>
                        <a:pt x="1040" y="662"/>
                      </a:cubicBezTo>
                      <a:close/>
                      <a:moveTo>
                        <a:pt x="1040" y="1"/>
                      </a:moveTo>
                      <a:cubicBezTo>
                        <a:pt x="441" y="1"/>
                        <a:pt x="0" y="473"/>
                        <a:pt x="0" y="1009"/>
                      </a:cubicBezTo>
                      <a:lnTo>
                        <a:pt x="0" y="4474"/>
                      </a:lnTo>
                      <a:cubicBezTo>
                        <a:pt x="0" y="5073"/>
                        <a:pt x="473" y="5514"/>
                        <a:pt x="1040" y="5514"/>
                      </a:cubicBezTo>
                      <a:lnTo>
                        <a:pt x="9357" y="5514"/>
                      </a:lnTo>
                      <a:cubicBezTo>
                        <a:pt x="9956" y="5514"/>
                        <a:pt x="10397" y="5041"/>
                        <a:pt x="10397" y="4474"/>
                      </a:cubicBezTo>
                      <a:lnTo>
                        <a:pt x="10397" y="4128"/>
                      </a:lnTo>
                      <a:lnTo>
                        <a:pt x="11436" y="4128"/>
                      </a:lnTo>
                      <a:cubicBezTo>
                        <a:pt x="11625" y="4128"/>
                        <a:pt x="11783" y="3970"/>
                        <a:pt x="11783" y="3781"/>
                      </a:cubicBezTo>
                      <a:lnTo>
                        <a:pt x="11783" y="1702"/>
                      </a:lnTo>
                      <a:cubicBezTo>
                        <a:pt x="11814" y="1513"/>
                        <a:pt x="11657" y="1387"/>
                        <a:pt x="11468" y="1387"/>
                      </a:cubicBezTo>
                      <a:lnTo>
                        <a:pt x="10397" y="1387"/>
                      </a:lnTo>
                      <a:lnTo>
                        <a:pt x="10397" y="1009"/>
                      </a:lnTo>
                      <a:cubicBezTo>
                        <a:pt x="10397" y="442"/>
                        <a:pt x="9924" y="1"/>
                        <a:pt x="935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683" name="Google Shape;9184;p73">
                <a:extLst>
                  <a:ext uri="{FF2B5EF4-FFF2-40B4-BE49-F238E27FC236}">
                    <a16:creationId xmlns:a16="http://schemas.microsoft.com/office/drawing/2014/main" id="{C8A50F2D-CF9F-8DB4-9678-E646D6A0D2DE}"/>
                  </a:ext>
                </a:extLst>
              </p:cNvPr>
              <p:cNvGrpSpPr/>
              <p:nvPr/>
            </p:nvGrpSpPr>
            <p:grpSpPr>
              <a:xfrm>
                <a:off x="4602577" y="2280292"/>
                <a:ext cx="438032" cy="501965"/>
                <a:chOff x="2890050" y="2318350"/>
                <a:chExt cx="259150" cy="296975"/>
              </a:xfrm>
              <a:grpFill/>
            </p:grpSpPr>
            <p:sp>
              <p:nvSpPr>
                <p:cNvPr id="17809" name="Google Shape;9185;p73">
                  <a:extLst>
                    <a:ext uri="{FF2B5EF4-FFF2-40B4-BE49-F238E27FC236}">
                      <a16:creationId xmlns:a16="http://schemas.microsoft.com/office/drawing/2014/main" id="{C421F685-F7E0-67EC-8F97-62B8C8D430A1}"/>
                    </a:ext>
                  </a:extLst>
                </p:cNvPr>
                <p:cNvSpPr/>
                <p:nvPr/>
              </p:nvSpPr>
              <p:spPr>
                <a:xfrm>
                  <a:off x="2936525" y="2353025"/>
                  <a:ext cx="160700" cy="15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28" h="6239" extrusionOk="0">
                      <a:moveTo>
                        <a:pt x="3371" y="2048"/>
                      </a:moveTo>
                      <a:cubicBezTo>
                        <a:pt x="3749" y="2048"/>
                        <a:pt x="4064" y="2363"/>
                        <a:pt x="4064" y="2773"/>
                      </a:cubicBezTo>
                      <a:cubicBezTo>
                        <a:pt x="4064" y="3151"/>
                        <a:pt x="3749" y="3466"/>
                        <a:pt x="3371" y="3466"/>
                      </a:cubicBezTo>
                      <a:cubicBezTo>
                        <a:pt x="2961" y="3466"/>
                        <a:pt x="2646" y="3151"/>
                        <a:pt x="2646" y="2773"/>
                      </a:cubicBezTo>
                      <a:cubicBezTo>
                        <a:pt x="2646" y="2363"/>
                        <a:pt x="2961" y="2048"/>
                        <a:pt x="3371" y="2048"/>
                      </a:cubicBezTo>
                      <a:close/>
                      <a:moveTo>
                        <a:pt x="3308" y="662"/>
                      </a:moveTo>
                      <a:cubicBezTo>
                        <a:pt x="4663" y="662"/>
                        <a:pt x="5734" y="1764"/>
                        <a:pt x="5734" y="3119"/>
                      </a:cubicBezTo>
                      <a:cubicBezTo>
                        <a:pt x="5734" y="3655"/>
                        <a:pt x="5513" y="4159"/>
                        <a:pt x="5167" y="4663"/>
                      </a:cubicBezTo>
                      <a:cubicBezTo>
                        <a:pt x="4978" y="4253"/>
                        <a:pt x="4694" y="3938"/>
                        <a:pt x="4316" y="3686"/>
                      </a:cubicBezTo>
                      <a:cubicBezTo>
                        <a:pt x="4537" y="3466"/>
                        <a:pt x="4694" y="3119"/>
                        <a:pt x="4694" y="2741"/>
                      </a:cubicBezTo>
                      <a:cubicBezTo>
                        <a:pt x="4694" y="2016"/>
                        <a:pt x="4064" y="1386"/>
                        <a:pt x="3308" y="1386"/>
                      </a:cubicBezTo>
                      <a:cubicBezTo>
                        <a:pt x="2583" y="1386"/>
                        <a:pt x="1953" y="2016"/>
                        <a:pt x="1953" y="2741"/>
                      </a:cubicBezTo>
                      <a:cubicBezTo>
                        <a:pt x="1953" y="3119"/>
                        <a:pt x="2111" y="3466"/>
                        <a:pt x="2331" y="3686"/>
                      </a:cubicBezTo>
                      <a:cubicBezTo>
                        <a:pt x="1953" y="3907"/>
                        <a:pt x="1670" y="4253"/>
                        <a:pt x="1481" y="4663"/>
                      </a:cubicBezTo>
                      <a:cubicBezTo>
                        <a:pt x="1008" y="4096"/>
                        <a:pt x="851" y="3434"/>
                        <a:pt x="914" y="2773"/>
                      </a:cubicBezTo>
                      <a:cubicBezTo>
                        <a:pt x="1071" y="1670"/>
                        <a:pt x="2048" y="662"/>
                        <a:pt x="3308" y="662"/>
                      </a:cubicBezTo>
                      <a:close/>
                      <a:moveTo>
                        <a:pt x="3308" y="4190"/>
                      </a:moveTo>
                      <a:cubicBezTo>
                        <a:pt x="3938" y="4190"/>
                        <a:pt x="4442" y="4600"/>
                        <a:pt x="4663" y="5167"/>
                      </a:cubicBezTo>
                      <a:cubicBezTo>
                        <a:pt x="4253" y="5387"/>
                        <a:pt x="3844" y="5545"/>
                        <a:pt x="3308" y="5545"/>
                      </a:cubicBezTo>
                      <a:cubicBezTo>
                        <a:pt x="2835" y="5545"/>
                        <a:pt x="2363" y="5387"/>
                        <a:pt x="1985" y="5167"/>
                      </a:cubicBezTo>
                      <a:cubicBezTo>
                        <a:pt x="2142" y="4568"/>
                        <a:pt x="2678" y="4190"/>
                        <a:pt x="3308" y="4190"/>
                      </a:cubicBezTo>
                      <a:close/>
                      <a:moveTo>
                        <a:pt x="3308" y="0"/>
                      </a:moveTo>
                      <a:cubicBezTo>
                        <a:pt x="1701" y="0"/>
                        <a:pt x="410" y="1229"/>
                        <a:pt x="252" y="2678"/>
                      </a:cubicBezTo>
                      <a:cubicBezTo>
                        <a:pt x="0" y="4600"/>
                        <a:pt x="1481" y="6238"/>
                        <a:pt x="3308" y="6238"/>
                      </a:cubicBezTo>
                      <a:cubicBezTo>
                        <a:pt x="5041" y="6238"/>
                        <a:pt x="6427" y="4820"/>
                        <a:pt x="6427" y="3119"/>
                      </a:cubicBezTo>
                      <a:cubicBezTo>
                        <a:pt x="6427" y="1386"/>
                        <a:pt x="5009" y="0"/>
                        <a:pt x="330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10" name="Google Shape;9186;p73">
                  <a:extLst>
                    <a:ext uri="{FF2B5EF4-FFF2-40B4-BE49-F238E27FC236}">
                      <a16:creationId xmlns:a16="http://schemas.microsoft.com/office/drawing/2014/main" id="{3C1663A0-D951-719B-BE2F-6A83A8E09B7A}"/>
                    </a:ext>
                  </a:extLst>
                </p:cNvPr>
                <p:cNvSpPr/>
                <p:nvPr/>
              </p:nvSpPr>
              <p:spPr>
                <a:xfrm>
                  <a:off x="2890050" y="2318350"/>
                  <a:ext cx="259150" cy="29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66" h="11879" extrusionOk="0">
                      <a:moveTo>
                        <a:pt x="5167" y="694"/>
                      </a:moveTo>
                      <a:cubicBezTo>
                        <a:pt x="7309" y="694"/>
                        <a:pt x="9011" y="2427"/>
                        <a:pt x="9011" y="4506"/>
                      </a:cubicBezTo>
                      <a:cubicBezTo>
                        <a:pt x="9011" y="5640"/>
                        <a:pt x="8475" y="6711"/>
                        <a:pt x="7656" y="7405"/>
                      </a:cubicBezTo>
                      <a:lnTo>
                        <a:pt x="5167" y="9547"/>
                      </a:lnTo>
                      <a:lnTo>
                        <a:pt x="2710" y="7405"/>
                      </a:lnTo>
                      <a:cubicBezTo>
                        <a:pt x="1796" y="6585"/>
                        <a:pt x="1229" y="5420"/>
                        <a:pt x="1386" y="4034"/>
                      </a:cubicBezTo>
                      <a:cubicBezTo>
                        <a:pt x="1575" y="2206"/>
                        <a:pt x="3151" y="694"/>
                        <a:pt x="5167" y="694"/>
                      </a:cubicBezTo>
                      <a:close/>
                      <a:moveTo>
                        <a:pt x="8475" y="8980"/>
                      </a:moveTo>
                      <a:lnTo>
                        <a:pt x="9546" y="11122"/>
                      </a:lnTo>
                      <a:lnTo>
                        <a:pt x="977" y="11122"/>
                      </a:lnTo>
                      <a:lnTo>
                        <a:pt x="2017" y="8980"/>
                      </a:lnTo>
                      <a:lnTo>
                        <a:pt x="3529" y="8980"/>
                      </a:lnTo>
                      <a:lnTo>
                        <a:pt x="4978" y="10240"/>
                      </a:lnTo>
                      <a:cubicBezTo>
                        <a:pt x="5073" y="10272"/>
                        <a:pt x="5136" y="10335"/>
                        <a:pt x="5230" y="10335"/>
                      </a:cubicBezTo>
                      <a:cubicBezTo>
                        <a:pt x="5293" y="10335"/>
                        <a:pt x="5388" y="10272"/>
                        <a:pt x="5451" y="10240"/>
                      </a:cubicBezTo>
                      <a:lnTo>
                        <a:pt x="6900" y="8980"/>
                      </a:lnTo>
                      <a:close/>
                      <a:moveTo>
                        <a:pt x="5107" y="1"/>
                      </a:moveTo>
                      <a:cubicBezTo>
                        <a:pt x="2772" y="1"/>
                        <a:pt x="912" y="1815"/>
                        <a:pt x="662" y="3939"/>
                      </a:cubicBezTo>
                      <a:cubicBezTo>
                        <a:pt x="441" y="5483"/>
                        <a:pt x="1040" y="6932"/>
                        <a:pt x="2174" y="7940"/>
                      </a:cubicBezTo>
                      <a:lnTo>
                        <a:pt x="2615" y="8318"/>
                      </a:lnTo>
                      <a:lnTo>
                        <a:pt x="1638" y="8318"/>
                      </a:lnTo>
                      <a:cubicBezTo>
                        <a:pt x="1575" y="8318"/>
                        <a:pt x="1481" y="8413"/>
                        <a:pt x="1449" y="8507"/>
                      </a:cubicBezTo>
                      <a:lnTo>
                        <a:pt x="63" y="11343"/>
                      </a:lnTo>
                      <a:cubicBezTo>
                        <a:pt x="0" y="11469"/>
                        <a:pt x="0" y="11595"/>
                        <a:pt x="63" y="11721"/>
                      </a:cubicBezTo>
                      <a:cubicBezTo>
                        <a:pt x="126" y="11815"/>
                        <a:pt x="221" y="11878"/>
                        <a:pt x="347" y="11878"/>
                      </a:cubicBezTo>
                      <a:lnTo>
                        <a:pt x="10019" y="11878"/>
                      </a:lnTo>
                      <a:cubicBezTo>
                        <a:pt x="10145" y="11878"/>
                        <a:pt x="10271" y="11784"/>
                        <a:pt x="10302" y="11721"/>
                      </a:cubicBezTo>
                      <a:cubicBezTo>
                        <a:pt x="10365" y="11595"/>
                        <a:pt x="10365" y="11469"/>
                        <a:pt x="10302" y="11343"/>
                      </a:cubicBezTo>
                      <a:lnTo>
                        <a:pt x="8916" y="8507"/>
                      </a:lnTo>
                      <a:cubicBezTo>
                        <a:pt x="8885" y="8413"/>
                        <a:pt x="8727" y="8318"/>
                        <a:pt x="8601" y="8318"/>
                      </a:cubicBezTo>
                      <a:lnTo>
                        <a:pt x="7624" y="8318"/>
                      </a:lnTo>
                      <a:lnTo>
                        <a:pt x="8065" y="7940"/>
                      </a:lnTo>
                      <a:cubicBezTo>
                        <a:pt x="9042" y="7090"/>
                        <a:pt x="9641" y="5829"/>
                        <a:pt x="9641" y="4506"/>
                      </a:cubicBezTo>
                      <a:cubicBezTo>
                        <a:pt x="9641" y="2049"/>
                        <a:pt x="7656" y="1"/>
                        <a:pt x="5167" y="1"/>
                      </a:cubicBezTo>
                      <a:cubicBezTo>
                        <a:pt x="5147" y="1"/>
                        <a:pt x="5127" y="1"/>
                        <a:pt x="510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684" name="Google Shape;9187;p73">
                <a:extLst>
                  <a:ext uri="{FF2B5EF4-FFF2-40B4-BE49-F238E27FC236}">
                    <a16:creationId xmlns:a16="http://schemas.microsoft.com/office/drawing/2014/main" id="{B3F317AC-55C1-DCA2-31E6-87062C0E776E}"/>
                  </a:ext>
                </a:extLst>
              </p:cNvPr>
              <p:cNvSpPr/>
              <p:nvPr/>
            </p:nvSpPr>
            <p:spPr>
              <a:xfrm>
                <a:off x="4659775" y="2923979"/>
                <a:ext cx="323559" cy="501923"/>
              </a:xfrm>
              <a:custGeom>
                <a:avLst/>
                <a:gdLst/>
                <a:ahLst/>
                <a:cxnLst/>
                <a:rect l="l" t="t" r="r" b="b"/>
                <a:pathLst>
                  <a:path w="7657" h="11878" extrusionOk="0">
                    <a:moveTo>
                      <a:pt x="3813" y="1387"/>
                    </a:moveTo>
                    <a:cubicBezTo>
                      <a:pt x="4254" y="1387"/>
                      <a:pt x="4664" y="1670"/>
                      <a:pt x="4821" y="2112"/>
                    </a:cubicBezTo>
                    <a:lnTo>
                      <a:pt x="2836" y="2112"/>
                    </a:lnTo>
                    <a:cubicBezTo>
                      <a:pt x="2994" y="1702"/>
                      <a:pt x="3372" y="1387"/>
                      <a:pt x="3813" y="1387"/>
                    </a:cubicBezTo>
                    <a:close/>
                    <a:moveTo>
                      <a:pt x="4947" y="2805"/>
                    </a:moveTo>
                    <a:cubicBezTo>
                      <a:pt x="5199" y="2805"/>
                      <a:pt x="5357" y="3057"/>
                      <a:pt x="5294" y="3277"/>
                    </a:cubicBezTo>
                    <a:lnTo>
                      <a:pt x="4947" y="4222"/>
                    </a:lnTo>
                    <a:lnTo>
                      <a:pt x="2679" y="4222"/>
                    </a:lnTo>
                    <a:lnTo>
                      <a:pt x="2364" y="3277"/>
                    </a:lnTo>
                    <a:cubicBezTo>
                      <a:pt x="2332" y="3025"/>
                      <a:pt x="2490" y="2805"/>
                      <a:pt x="2710" y="2805"/>
                    </a:cubicBezTo>
                    <a:close/>
                    <a:moveTo>
                      <a:pt x="4916" y="4852"/>
                    </a:moveTo>
                    <a:lnTo>
                      <a:pt x="5514" y="8381"/>
                    </a:lnTo>
                    <a:lnTo>
                      <a:pt x="2175" y="8381"/>
                    </a:lnTo>
                    <a:lnTo>
                      <a:pt x="2773" y="4852"/>
                    </a:lnTo>
                    <a:close/>
                    <a:moveTo>
                      <a:pt x="5955" y="9074"/>
                    </a:moveTo>
                    <a:cubicBezTo>
                      <a:pt x="6144" y="9074"/>
                      <a:pt x="6302" y="9232"/>
                      <a:pt x="6302" y="9421"/>
                    </a:cubicBezTo>
                    <a:lnTo>
                      <a:pt x="6302" y="9799"/>
                    </a:lnTo>
                    <a:lnTo>
                      <a:pt x="1450" y="9799"/>
                    </a:lnTo>
                    <a:lnTo>
                      <a:pt x="1450" y="9421"/>
                    </a:lnTo>
                    <a:cubicBezTo>
                      <a:pt x="1419" y="9232"/>
                      <a:pt x="1576" y="9074"/>
                      <a:pt x="1765" y="9074"/>
                    </a:cubicBezTo>
                    <a:close/>
                    <a:moveTo>
                      <a:pt x="6648" y="10460"/>
                    </a:moveTo>
                    <a:cubicBezTo>
                      <a:pt x="6806" y="10460"/>
                      <a:pt x="6964" y="10618"/>
                      <a:pt x="6964" y="10807"/>
                    </a:cubicBezTo>
                    <a:lnTo>
                      <a:pt x="6964" y="11153"/>
                    </a:lnTo>
                    <a:lnTo>
                      <a:pt x="757" y="11153"/>
                    </a:lnTo>
                    <a:lnTo>
                      <a:pt x="757" y="10807"/>
                    </a:lnTo>
                    <a:cubicBezTo>
                      <a:pt x="757" y="10618"/>
                      <a:pt x="915" y="10460"/>
                      <a:pt x="1104" y="10460"/>
                    </a:cubicBezTo>
                    <a:close/>
                    <a:moveTo>
                      <a:pt x="3782" y="1"/>
                    </a:moveTo>
                    <a:cubicBezTo>
                      <a:pt x="3592" y="1"/>
                      <a:pt x="3435" y="158"/>
                      <a:pt x="3435" y="379"/>
                    </a:cubicBezTo>
                    <a:lnTo>
                      <a:pt x="3435" y="757"/>
                    </a:lnTo>
                    <a:cubicBezTo>
                      <a:pt x="2679" y="914"/>
                      <a:pt x="2143" y="1544"/>
                      <a:pt x="2049" y="2301"/>
                    </a:cubicBezTo>
                    <a:cubicBezTo>
                      <a:pt x="1702" y="2521"/>
                      <a:pt x="1545" y="3025"/>
                      <a:pt x="1671" y="3466"/>
                    </a:cubicBezTo>
                    <a:lnTo>
                      <a:pt x="1891" y="4191"/>
                    </a:lnTo>
                    <a:lnTo>
                      <a:pt x="1702" y="4191"/>
                    </a:lnTo>
                    <a:cubicBezTo>
                      <a:pt x="1513" y="4191"/>
                      <a:pt x="1356" y="4348"/>
                      <a:pt x="1356" y="4537"/>
                    </a:cubicBezTo>
                    <a:cubicBezTo>
                      <a:pt x="1356" y="4758"/>
                      <a:pt x="1513" y="4915"/>
                      <a:pt x="1702" y="4915"/>
                    </a:cubicBezTo>
                    <a:lnTo>
                      <a:pt x="1986" y="4915"/>
                    </a:lnTo>
                    <a:lnTo>
                      <a:pt x="1387" y="8444"/>
                    </a:lnTo>
                    <a:cubicBezTo>
                      <a:pt x="1009" y="8570"/>
                      <a:pt x="726" y="8948"/>
                      <a:pt x="726" y="9421"/>
                    </a:cubicBezTo>
                    <a:lnTo>
                      <a:pt x="726" y="9830"/>
                    </a:lnTo>
                    <a:cubicBezTo>
                      <a:pt x="316" y="9988"/>
                      <a:pt x="1" y="10334"/>
                      <a:pt x="1" y="10807"/>
                    </a:cubicBezTo>
                    <a:lnTo>
                      <a:pt x="1" y="11531"/>
                    </a:lnTo>
                    <a:cubicBezTo>
                      <a:pt x="1" y="11720"/>
                      <a:pt x="158" y="11878"/>
                      <a:pt x="347" y="11878"/>
                    </a:cubicBezTo>
                    <a:lnTo>
                      <a:pt x="7279" y="11878"/>
                    </a:lnTo>
                    <a:cubicBezTo>
                      <a:pt x="7499" y="11878"/>
                      <a:pt x="7657" y="11720"/>
                      <a:pt x="7657" y="11531"/>
                    </a:cubicBezTo>
                    <a:lnTo>
                      <a:pt x="7657" y="10807"/>
                    </a:lnTo>
                    <a:cubicBezTo>
                      <a:pt x="7657" y="10366"/>
                      <a:pt x="7373" y="9988"/>
                      <a:pt x="6932" y="9830"/>
                    </a:cubicBezTo>
                    <a:lnTo>
                      <a:pt x="6932" y="9421"/>
                    </a:lnTo>
                    <a:cubicBezTo>
                      <a:pt x="6932" y="8948"/>
                      <a:pt x="6617" y="8570"/>
                      <a:pt x="6176" y="8444"/>
                    </a:cubicBezTo>
                    <a:lnTo>
                      <a:pt x="5609" y="4915"/>
                    </a:lnTo>
                    <a:lnTo>
                      <a:pt x="5861" y="4915"/>
                    </a:lnTo>
                    <a:cubicBezTo>
                      <a:pt x="6081" y="4915"/>
                      <a:pt x="6207" y="4758"/>
                      <a:pt x="6207" y="4537"/>
                    </a:cubicBezTo>
                    <a:cubicBezTo>
                      <a:pt x="6207" y="4348"/>
                      <a:pt x="6081" y="4191"/>
                      <a:pt x="5861" y="4191"/>
                    </a:cubicBezTo>
                    <a:lnTo>
                      <a:pt x="5672" y="4191"/>
                    </a:lnTo>
                    <a:lnTo>
                      <a:pt x="5924" y="3466"/>
                    </a:lnTo>
                    <a:cubicBezTo>
                      <a:pt x="6081" y="3025"/>
                      <a:pt x="5861" y="2584"/>
                      <a:pt x="5514" y="2301"/>
                    </a:cubicBezTo>
                    <a:cubicBezTo>
                      <a:pt x="5451" y="1513"/>
                      <a:pt x="4884" y="914"/>
                      <a:pt x="4128" y="757"/>
                    </a:cubicBezTo>
                    <a:lnTo>
                      <a:pt x="4128" y="379"/>
                    </a:lnTo>
                    <a:cubicBezTo>
                      <a:pt x="4128" y="158"/>
                      <a:pt x="3971" y="1"/>
                      <a:pt x="378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7685" name="Google Shape;9188;p73">
                <a:extLst>
                  <a:ext uri="{FF2B5EF4-FFF2-40B4-BE49-F238E27FC236}">
                    <a16:creationId xmlns:a16="http://schemas.microsoft.com/office/drawing/2014/main" id="{4A041CA6-466D-A5DC-F156-8A1F69E6C097}"/>
                  </a:ext>
                </a:extLst>
              </p:cNvPr>
              <p:cNvGrpSpPr/>
              <p:nvPr/>
            </p:nvGrpSpPr>
            <p:grpSpPr>
              <a:xfrm>
                <a:off x="7744368" y="1689229"/>
                <a:ext cx="497908" cy="497908"/>
                <a:chOff x="4685050" y="1945825"/>
                <a:chExt cx="294575" cy="294575"/>
              </a:xfrm>
              <a:grpFill/>
            </p:grpSpPr>
            <p:sp>
              <p:nvSpPr>
                <p:cNvPr id="17804" name="Google Shape;9189;p73">
                  <a:extLst>
                    <a:ext uri="{FF2B5EF4-FFF2-40B4-BE49-F238E27FC236}">
                      <a16:creationId xmlns:a16="http://schemas.microsoft.com/office/drawing/2014/main" id="{23869CD7-5EBE-147C-B3BC-7015A85CA954}"/>
                    </a:ext>
                  </a:extLst>
                </p:cNvPr>
                <p:cNvSpPr/>
                <p:nvPr/>
              </p:nvSpPr>
              <p:spPr>
                <a:xfrm>
                  <a:off x="4720475" y="2086025"/>
                  <a:ext cx="104775" cy="12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" h="4852" extrusionOk="0">
                      <a:moveTo>
                        <a:pt x="2017" y="693"/>
                      </a:moveTo>
                      <a:cubicBezTo>
                        <a:pt x="2427" y="693"/>
                        <a:pt x="2742" y="1008"/>
                        <a:pt x="2742" y="1386"/>
                      </a:cubicBezTo>
                      <a:cubicBezTo>
                        <a:pt x="2742" y="1796"/>
                        <a:pt x="2427" y="2111"/>
                        <a:pt x="2017" y="2111"/>
                      </a:cubicBezTo>
                      <a:cubicBezTo>
                        <a:pt x="1639" y="2111"/>
                        <a:pt x="1324" y="1796"/>
                        <a:pt x="1324" y="1386"/>
                      </a:cubicBezTo>
                      <a:cubicBezTo>
                        <a:pt x="1324" y="1008"/>
                        <a:pt x="1639" y="693"/>
                        <a:pt x="2017" y="693"/>
                      </a:cubicBezTo>
                      <a:close/>
                      <a:moveTo>
                        <a:pt x="2017" y="2772"/>
                      </a:moveTo>
                      <a:cubicBezTo>
                        <a:pt x="2773" y="2772"/>
                        <a:pt x="3403" y="3403"/>
                        <a:pt x="3403" y="4127"/>
                      </a:cubicBezTo>
                      <a:lnTo>
                        <a:pt x="631" y="4127"/>
                      </a:lnTo>
                      <a:cubicBezTo>
                        <a:pt x="631" y="3403"/>
                        <a:pt x="1261" y="2772"/>
                        <a:pt x="2017" y="2772"/>
                      </a:cubicBezTo>
                      <a:close/>
                      <a:moveTo>
                        <a:pt x="2049" y="0"/>
                      </a:moveTo>
                      <a:cubicBezTo>
                        <a:pt x="1324" y="0"/>
                        <a:pt x="694" y="630"/>
                        <a:pt x="694" y="1386"/>
                      </a:cubicBezTo>
                      <a:cubicBezTo>
                        <a:pt x="694" y="1733"/>
                        <a:pt x="851" y="2111"/>
                        <a:pt x="1072" y="2331"/>
                      </a:cubicBezTo>
                      <a:cubicBezTo>
                        <a:pt x="442" y="2678"/>
                        <a:pt x="1" y="3340"/>
                        <a:pt x="1" y="4127"/>
                      </a:cubicBezTo>
                      <a:lnTo>
                        <a:pt x="1" y="4505"/>
                      </a:lnTo>
                      <a:cubicBezTo>
                        <a:pt x="1" y="4694"/>
                        <a:pt x="158" y="4852"/>
                        <a:pt x="379" y="4852"/>
                      </a:cubicBezTo>
                      <a:lnTo>
                        <a:pt x="3844" y="4852"/>
                      </a:lnTo>
                      <a:cubicBezTo>
                        <a:pt x="4033" y="4852"/>
                        <a:pt x="4191" y="4694"/>
                        <a:pt x="4191" y="4505"/>
                      </a:cubicBezTo>
                      <a:lnTo>
                        <a:pt x="4191" y="4127"/>
                      </a:lnTo>
                      <a:cubicBezTo>
                        <a:pt x="4096" y="3340"/>
                        <a:pt x="3687" y="2678"/>
                        <a:pt x="3057" y="2331"/>
                      </a:cubicBezTo>
                      <a:cubicBezTo>
                        <a:pt x="3277" y="2111"/>
                        <a:pt x="3435" y="1733"/>
                        <a:pt x="3435" y="1386"/>
                      </a:cubicBezTo>
                      <a:cubicBezTo>
                        <a:pt x="3435" y="630"/>
                        <a:pt x="2805" y="0"/>
                        <a:pt x="204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05" name="Google Shape;9190;p73">
                  <a:extLst>
                    <a:ext uri="{FF2B5EF4-FFF2-40B4-BE49-F238E27FC236}">
                      <a16:creationId xmlns:a16="http://schemas.microsoft.com/office/drawing/2014/main" id="{C0F8D9FE-21D7-7D40-EE5D-830D24E1C3BC}"/>
                    </a:ext>
                  </a:extLst>
                </p:cNvPr>
                <p:cNvSpPr/>
                <p:nvPr/>
              </p:nvSpPr>
              <p:spPr>
                <a:xfrm>
                  <a:off x="4685050" y="1945825"/>
                  <a:ext cx="294575" cy="294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3" h="11783" extrusionOk="0">
                      <a:moveTo>
                        <a:pt x="6900" y="693"/>
                      </a:moveTo>
                      <a:lnTo>
                        <a:pt x="6900" y="1418"/>
                      </a:lnTo>
                      <a:lnTo>
                        <a:pt x="4820" y="1418"/>
                      </a:lnTo>
                      <a:lnTo>
                        <a:pt x="4820" y="693"/>
                      </a:lnTo>
                      <a:close/>
                      <a:moveTo>
                        <a:pt x="7215" y="2111"/>
                      </a:moveTo>
                      <a:cubicBezTo>
                        <a:pt x="7404" y="2111"/>
                        <a:pt x="7561" y="2269"/>
                        <a:pt x="7561" y="2458"/>
                      </a:cubicBezTo>
                      <a:cubicBezTo>
                        <a:pt x="7561" y="2678"/>
                        <a:pt x="7404" y="2836"/>
                        <a:pt x="7215" y="2836"/>
                      </a:cubicBezTo>
                      <a:lnTo>
                        <a:pt x="4474" y="2836"/>
                      </a:lnTo>
                      <a:cubicBezTo>
                        <a:pt x="4253" y="2836"/>
                        <a:pt x="4096" y="2678"/>
                        <a:pt x="4096" y="2458"/>
                      </a:cubicBezTo>
                      <a:cubicBezTo>
                        <a:pt x="4096" y="2269"/>
                        <a:pt x="4316" y="2111"/>
                        <a:pt x="4474" y="2111"/>
                      </a:cubicBezTo>
                      <a:close/>
                      <a:moveTo>
                        <a:pt x="6900" y="3497"/>
                      </a:moveTo>
                      <a:lnTo>
                        <a:pt x="6900" y="4568"/>
                      </a:lnTo>
                      <a:cubicBezTo>
                        <a:pt x="6900" y="4757"/>
                        <a:pt x="6742" y="4915"/>
                        <a:pt x="6553" y="4915"/>
                      </a:cubicBezTo>
                      <a:lnTo>
                        <a:pt x="5167" y="4915"/>
                      </a:lnTo>
                      <a:cubicBezTo>
                        <a:pt x="4978" y="4915"/>
                        <a:pt x="4820" y="4757"/>
                        <a:pt x="4820" y="4568"/>
                      </a:cubicBezTo>
                      <a:lnTo>
                        <a:pt x="4820" y="3497"/>
                      </a:lnTo>
                      <a:close/>
                      <a:moveTo>
                        <a:pt x="10775" y="4883"/>
                      </a:moveTo>
                      <a:cubicBezTo>
                        <a:pt x="10964" y="4883"/>
                        <a:pt x="11121" y="5041"/>
                        <a:pt x="11121" y="5230"/>
                      </a:cubicBezTo>
                      <a:lnTo>
                        <a:pt x="11121" y="10775"/>
                      </a:lnTo>
                      <a:cubicBezTo>
                        <a:pt x="11121" y="10964"/>
                        <a:pt x="10964" y="11121"/>
                        <a:pt x="10775" y="11121"/>
                      </a:cubicBezTo>
                      <a:lnTo>
                        <a:pt x="1008" y="11121"/>
                      </a:lnTo>
                      <a:cubicBezTo>
                        <a:pt x="788" y="11121"/>
                        <a:pt x="630" y="10964"/>
                        <a:pt x="630" y="10775"/>
                      </a:cubicBezTo>
                      <a:lnTo>
                        <a:pt x="630" y="5230"/>
                      </a:lnTo>
                      <a:cubicBezTo>
                        <a:pt x="630" y="5041"/>
                        <a:pt x="788" y="4883"/>
                        <a:pt x="1008" y="4883"/>
                      </a:cubicBezTo>
                      <a:lnTo>
                        <a:pt x="4190" y="4883"/>
                      </a:lnTo>
                      <a:cubicBezTo>
                        <a:pt x="4348" y="5261"/>
                        <a:pt x="4694" y="5577"/>
                        <a:pt x="5167" y="5577"/>
                      </a:cubicBezTo>
                      <a:lnTo>
                        <a:pt x="6553" y="5577"/>
                      </a:lnTo>
                      <a:cubicBezTo>
                        <a:pt x="6994" y="5577"/>
                        <a:pt x="7372" y="5293"/>
                        <a:pt x="7530" y="4883"/>
                      </a:cubicBezTo>
                      <a:close/>
                      <a:moveTo>
                        <a:pt x="4505" y="0"/>
                      </a:moveTo>
                      <a:cubicBezTo>
                        <a:pt x="4316" y="0"/>
                        <a:pt x="4159" y="158"/>
                        <a:pt x="4159" y="347"/>
                      </a:cubicBezTo>
                      <a:lnTo>
                        <a:pt x="4159" y="1449"/>
                      </a:lnTo>
                      <a:cubicBezTo>
                        <a:pt x="3749" y="1607"/>
                        <a:pt x="3434" y="1953"/>
                        <a:pt x="3434" y="2426"/>
                      </a:cubicBezTo>
                      <a:cubicBezTo>
                        <a:pt x="3434" y="2867"/>
                        <a:pt x="3718" y="3245"/>
                        <a:pt x="4159" y="3403"/>
                      </a:cubicBezTo>
                      <a:lnTo>
                        <a:pt x="4159" y="4190"/>
                      </a:lnTo>
                      <a:lnTo>
                        <a:pt x="1040" y="4190"/>
                      </a:lnTo>
                      <a:cubicBezTo>
                        <a:pt x="441" y="4190"/>
                        <a:pt x="0" y="4663"/>
                        <a:pt x="0" y="5230"/>
                      </a:cubicBezTo>
                      <a:lnTo>
                        <a:pt x="0" y="10775"/>
                      </a:lnTo>
                      <a:cubicBezTo>
                        <a:pt x="0" y="11373"/>
                        <a:pt x="473" y="11783"/>
                        <a:pt x="1040" y="11783"/>
                      </a:cubicBezTo>
                      <a:lnTo>
                        <a:pt x="10775" y="11783"/>
                      </a:lnTo>
                      <a:cubicBezTo>
                        <a:pt x="11342" y="11783"/>
                        <a:pt x="11783" y="11310"/>
                        <a:pt x="11783" y="10775"/>
                      </a:cubicBezTo>
                      <a:lnTo>
                        <a:pt x="11783" y="5230"/>
                      </a:lnTo>
                      <a:cubicBezTo>
                        <a:pt x="11783" y="4663"/>
                        <a:pt x="11342" y="4190"/>
                        <a:pt x="10775" y="4190"/>
                      </a:cubicBezTo>
                      <a:lnTo>
                        <a:pt x="7624" y="4190"/>
                      </a:lnTo>
                      <a:lnTo>
                        <a:pt x="7624" y="3403"/>
                      </a:lnTo>
                      <a:cubicBezTo>
                        <a:pt x="8002" y="3245"/>
                        <a:pt x="8317" y="2899"/>
                        <a:pt x="8317" y="2426"/>
                      </a:cubicBezTo>
                      <a:cubicBezTo>
                        <a:pt x="8317" y="1985"/>
                        <a:pt x="8034" y="1607"/>
                        <a:pt x="7624" y="1449"/>
                      </a:cubicBezTo>
                      <a:lnTo>
                        <a:pt x="7624" y="347"/>
                      </a:lnTo>
                      <a:cubicBezTo>
                        <a:pt x="7624" y="158"/>
                        <a:pt x="7467" y="0"/>
                        <a:pt x="724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06" name="Google Shape;9191;p73">
                  <a:extLst>
                    <a:ext uri="{FF2B5EF4-FFF2-40B4-BE49-F238E27FC236}">
                      <a16:creationId xmlns:a16="http://schemas.microsoft.com/office/drawing/2014/main" id="{DB8F0F58-24B7-E672-140B-C976BD876E0E}"/>
                    </a:ext>
                  </a:extLst>
                </p:cNvPr>
                <p:cNvSpPr/>
                <p:nvPr/>
              </p:nvSpPr>
              <p:spPr>
                <a:xfrm>
                  <a:off x="4840200" y="2103350"/>
                  <a:ext cx="10477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" h="694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3"/>
                        <a:pt x="347" y="693"/>
                      </a:cubicBezTo>
                      <a:lnTo>
                        <a:pt x="3844" y="693"/>
                      </a:lnTo>
                      <a:cubicBezTo>
                        <a:pt x="4033" y="693"/>
                        <a:pt x="4191" y="536"/>
                        <a:pt x="4191" y="347"/>
                      </a:cubicBezTo>
                      <a:cubicBezTo>
                        <a:pt x="4191" y="158"/>
                        <a:pt x="4033" y="0"/>
                        <a:pt x="384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07" name="Google Shape;9192;p73">
                  <a:extLst>
                    <a:ext uri="{FF2B5EF4-FFF2-40B4-BE49-F238E27FC236}">
                      <a16:creationId xmlns:a16="http://schemas.microsoft.com/office/drawing/2014/main" id="{D365CA78-01DE-0539-6937-068C281E9DBD}"/>
                    </a:ext>
                  </a:extLst>
                </p:cNvPr>
                <p:cNvSpPr/>
                <p:nvPr/>
              </p:nvSpPr>
              <p:spPr>
                <a:xfrm>
                  <a:off x="4840200" y="2137200"/>
                  <a:ext cx="10477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" h="726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cubicBezTo>
                        <a:pt x="0" y="568"/>
                        <a:pt x="158" y="725"/>
                        <a:pt x="347" y="725"/>
                      </a:cubicBezTo>
                      <a:lnTo>
                        <a:pt x="3844" y="725"/>
                      </a:lnTo>
                      <a:cubicBezTo>
                        <a:pt x="4033" y="725"/>
                        <a:pt x="4191" y="568"/>
                        <a:pt x="4191" y="379"/>
                      </a:cubicBezTo>
                      <a:cubicBezTo>
                        <a:pt x="4191" y="158"/>
                        <a:pt x="4033" y="1"/>
                        <a:pt x="384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08" name="Google Shape;9193;p73">
                  <a:extLst>
                    <a:ext uri="{FF2B5EF4-FFF2-40B4-BE49-F238E27FC236}">
                      <a16:creationId xmlns:a16="http://schemas.microsoft.com/office/drawing/2014/main" id="{92CAAA88-FAB1-0F47-8C02-5701AF71B020}"/>
                    </a:ext>
                  </a:extLst>
                </p:cNvPr>
                <p:cNvSpPr/>
                <p:nvPr/>
              </p:nvSpPr>
              <p:spPr>
                <a:xfrm>
                  <a:off x="4840200" y="2171875"/>
                  <a:ext cx="1047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" h="725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67"/>
                        <a:pt x="158" y="725"/>
                        <a:pt x="347" y="725"/>
                      </a:cubicBezTo>
                      <a:lnTo>
                        <a:pt x="3844" y="725"/>
                      </a:lnTo>
                      <a:cubicBezTo>
                        <a:pt x="4033" y="725"/>
                        <a:pt x="4191" y="567"/>
                        <a:pt x="4191" y="347"/>
                      </a:cubicBezTo>
                      <a:cubicBezTo>
                        <a:pt x="4191" y="158"/>
                        <a:pt x="4033" y="0"/>
                        <a:pt x="384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686" name="Google Shape;9194;p73">
                <a:extLst>
                  <a:ext uri="{FF2B5EF4-FFF2-40B4-BE49-F238E27FC236}">
                    <a16:creationId xmlns:a16="http://schemas.microsoft.com/office/drawing/2014/main" id="{30B65611-99EA-10D9-D997-4C48DC3F10C2}"/>
                  </a:ext>
                </a:extLst>
              </p:cNvPr>
              <p:cNvSpPr/>
              <p:nvPr/>
            </p:nvSpPr>
            <p:spPr>
              <a:xfrm>
                <a:off x="7743630" y="2282294"/>
                <a:ext cx="499261" cy="497951"/>
              </a:xfrm>
              <a:custGeom>
                <a:avLst/>
                <a:gdLst/>
                <a:ahLst/>
                <a:cxnLst/>
                <a:rect l="l" t="t" r="r" b="b"/>
                <a:pathLst>
                  <a:path w="11815" h="11784" extrusionOk="0">
                    <a:moveTo>
                      <a:pt x="5923" y="2080"/>
                    </a:moveTo>
                    <a:cubicBezTo>
                      <a:pt x="6459" y="2080"/>
                      <a:pt x="6932" y="2552"/>
                      <a:pt x="6932" y="3119"/>
                    </a:cubicBezTo>
                    <a:lnTo>
                      <a:pt x="6932" y="3466"/>
                    </a:lnTo>
                    <a:lnTo>
                      <a:pt x="4884" y="3466"/>
                    </a:lnTo>
                    <a:lnTo>
                      <a:pt x="4884" y="3119"/>
                    </a:lnTo>
                    <a:cubicBezTo>
                      <a:pt x="4884" y="2521"/>
                      <a:pt x="5356" y="2080"/>
                      <a:pt x="5923" y="2080"/>
                    </a:cubicBezTo>
                    <a:close/>
                    <a:moveTo>
                      <a:pt x="5923" y="662"/>
                    </a:moveTo>
                    <a:cubicBezTo>
                      <a:pt x="7247" y="662"/>
                      <a:pt x="8349" y="1765"/>
                      <a:pt x="8349" y="3119"/>
                    </a:cubicBezTo>
                    <a:lnTo>
                      <a:pt x="8349" y="3466"/>
                    </a:lnTo>
                    <a:lnTo>
                      <a:pt x="7656" y="3466"/>
                    </a:lnTo>
                    <a:lnTo>
                      <a:pt x="7656" y="3119"/>
                    </a:lnTo>
                    <a:cubicBezTo>
                      <a:pt x="7656" y="2174"/>
                      <a:pt x="6869" y="1387"/>
                      <a:pt x="5923" y="1387"/>
                    </a:cubicBezTo>
                    <a:cubicBezTo>
                      <a:pt x="4978" y="1387"/>
                      <a:pt x="4191" y="2174"/>
                      <a:pt x="4191" y="3119"/>
                    </a:cubicBezTo>
                    <a:lnTo>
                      <a:pt x="4191" y="3466"/>
                    </a:lnTo>
                    <a:lnTo>
                      <a:pt x="3466" y="3466"/>
                    </a:lnTo>
                    <a:lnTo>
                      <a:pt x="3466" y="3119"/>
                    </a:lnTo>
                    <a:cubicBezTo>
                      <a:pt x="3466" y="1765"/>
                      <a:pt x="4569" y="662"/>
                      <a:pt x="5923" y="662"/>
                    </a:cubicBezTo>
                    <a:close/>
                    <a:moveTo>
                      <a:pt x="1387" y="4191"/>
                    </a:moveTo>
                    <a:lnTo>
                      <a:pt x="1387" y="6742"/>
                    </a:lnTo>
                    <a:cubicBezTo>
                      <a:pt x="946" y="6490"/>
                      <a:pt x="662" y="6018"/>
                      <a:pt x="662" y="5545"/>
                    </a:cubicBezTo>
                    <a:lnTo>
                      <a:pt x="662" y="4537"/>
                    </a:lnTo>
                    <a:cubicBezTo>
                      <a:pt x="662" y="4348"/>
                      <a:pt x="820" y="4191"/>
                      <a:pt x="1040" y="4191"/>
                    </a:cubicBezTo>
                    <a:close/>
                    <a:moveTo>
                      <a:pt x="10775" y="4128"/>
                    </a:moveTo>
                    <a:cubicBezTo>
                      <a:pt x="10996" y="4128"/>
                      <a:pt x="11153" y="4285"/>
                      <a:pt x="11153" y="4506"/>
                    </a:cubicBezTo>
                    <a:lnTo>
                      <a:pt x="11153" y="5545"/>
                    </a:lnTo>
                    <a:cubicBezTo>
                      <a:pt x="11153" y="6081"/>
                      <a:pt x="10870" y="6490"/>
                      <a:pt x="10429" y="6742"/>
                    </a:cubicBezTo>
                    <a:lnTo>
                      <a:pt x="10429" y="4128"/>
                    </a:lnTo>
                    <a:close/>
                    <a:moveTo>
                      <a:pt x="8349" y="4191"/>
                    </a:moveTo>
                    <a:lnTo>
                      <a:pt x="8349" y="6931"/>
                    </a:lnTo>
                    <a:lnTo>
                      <a:pt x="3498" y="6931"/>
                    </a:lnTo>
                    <a:lnTo>
                      <a:pt x="3498" y="4191"/>
                    </a:lnTo>
                    <a:close/>
                    <a:moveTo>
                      <a:pt x="6270" y="7593"/>
                    </a:moveTo>
                    <a:lnTo>
                      <a:pt x="6270" y="7971"/>
                    </a:lnTo>
                    <a:cubicBezTo>
                      <a:pt x="6270" y="8160"/>
                      <a:pt x="6112" y="8318"/>
                      <a:pt x="5923" y="8318"/>
                    </a:cubicBezTo>
                    <a:cubicBezTo>
                      <a:pt x="5703" y="8318"/>
                      <a:pt x="5545" y="8160"/>
                      <a:pt x="5545" y="7971"/>
                    </a:cubicBezTo>
                    <a:lnTo>
                      <a:pt x="5545" y="7593"/>
                    </a:lnTo>
                    <a:close/>
                    <a:moveTo>
                      <a:pt x="662" y="7089"/>
                    </a:moveTo>
                    <a:cubicBezTo>
                      <a:pt x="883" y="7278"/>
                      <a:pt x="1103" y="7404"/>
                      <a:pt x="1387" y="7467"/>
                    </a:cubicBezTo>
                    <a:lnTo>
                      <a:pt x="1387" y="11153"/>
                    </a:lnTo>
                    <a:lnTo>
                      <a:pt x="1040" y="11153"/>
                    </a:lnTo>
                    <a:cubicBezTo>
                      <a:pt x="820" y="11153"/>
                      <a:pt x="662" y="10996"/>
                      <a:pt x="662" y="10807"/>
                    </a:cubicBezTo>
                    <a:lnTo>
                      <a:pt x="662" y="7089"/>
                    </a:lnTo>
                    <a:close/>
                    <a:moveTo>
                      <a:pt x="2804" y="4191"/>
                    </a:moveTo>
                    <a:lnTo>
                      <a:pt x="2804" y="11153"/>
                    </a:lnTo>
                    <a:lnTo>
                      <a:pt x="2080" y="11153"/>
                    </a:lnTo>
                    <a:lnTo>
                      <a:pt x="2080" y="4191"/>
                    </a:lnTo>
                    <a:close/>
                    <a:moveTo>
                      <a:pt x="8318" y="7656"/>
                    </a:moveTo>
                    <a:lnTo>
                      <a:pt x="8318" y="11153"/>
                    </a:lnTo>
                    <a:lnTo>
                      <a:pt x="3498" y="11153"/>
                    </a:lnTo>
                    <a:lnTo>
                      <a:pt x="3498" y="7656"/>
                    </a:lnTo>
                    <a:lnTo>
                      <a:pt x="4884" y="7656"/>
                    </a:lnTo>
                    <a:lnTo>
                      <a:pt x="4884" y="8003"/>
                    </a:lnTo>
                    <a:cubicBezTo>
                      <a:pt x="4884" y="8601"/>
                      <a:pt x="5356" y="9011"/>
                      <a:pt x="5923" y="9011"/>
                    </a:cubicBezTo>
                    <a:cubicBezTo>
                      <a:pt x="6459" y="9011"/>
                      <a:pt x="6932" y="8538"/>
                      <a:pt x="6932" y="8003"/>
                    </a:cubicBezTo>
                    <a:lnTo>
                      <a:pt x="6932" y="7656"/>
                    </a:lnTo>
                    <a:close/>
                    <a:moveTo>
                      <a:pt x="9767" y="4191"/>
                    </a:moveTo>
                    <a:lnTo>
                      <a:pt x="9767" y="11153"/>
                    </a:lnTo>
                    <a:lnTo>
                      <a:pt x="9074" y="11153"/>
                    </a:lnTo>
                    <a:lnTo>
                      <a:pt x="9074" y="4191"/>
                    </a:lnTo>
                    <a:close/>
                    <a:moveTo>
                      <a:pt x="11153" y="7120"/>
                    </a:moveTo>
                    <a:lnTo>
                      <a:pt x="11153" y="10807"/>
                    </a:lnTo>
                    <a:cubicBezTo>
                      <a:pt x="11153" y="10996"/>
                      <a:pt x="10996" y="11153"/>
                      <a:pt x="10807" y="11153"/>
                    </a:cubicBezTo>
                    <a:lnTo>
                      <a:pt x="10429" y="11153"/>
                    </a:lnTo>
                    <a:lnTo>
                      <a:pt x="10429" y="7530"/>
                    </a:lnTo>
                    <a:cubicBezTo>
                      <a:pt x="10712" y="7436"/>
                      <a:pt x="10964" y="7278"/>
                      <a:pt x="11153" y="7120"/>
                    </a:cubicBezTo>
                    <a:close/>
                    <a:moveTo>
                      <a:pt x="5923" y="0"/>
                    </a:moveTo>
                    <a:cubicBezTo>
                      <a:pt x="4191" y="0"/>
                      <a:pt x="2804" y="1418"/>
                      <a:pt x="2804" y="3119"/>
                    </a:cubicBezTo>
                    <a:lnTo>
                      <a:pt x="2804" y="3466"/>
                    </a:lnTo>
                    <a:lnTo>
                      <a:pt x="1040" y="3466"/>
                    </a:lnTo>
                    <a:cubicBezTo>
                      <a:pt x="442" y="3466"/>
                      <a:pt x="1" y="3939"/>
                      <a:pt x="1" y="4474"/>
                    </a:cubicBezTo>
                    <a:lnTo>
                      <a:pt x="1" y="5514"/>
                    </a:lnTo>
                    <a:lnTo>
                      <a:pt x="1" y="10744"/>
                    </a:lnTo>
                    <a:cubicBezTo>
                      <a:pt x="1" y="11342"/>
                      <a:pt x="473" y="11783"/>
                      <a:pt x="1040" y="11783"/>
                    </a:cubicBezTo>
                    <a:lnTo>
                      <a:pt x="10807" y="11783"/>
                    </a:lnTo>
                    <a:cubicBezTo>
                      <a:pt x="11374" y="11783"/>
                      <a:pt x="11815" y="11311"/>
                      <a:pt x="11815" y="10744"/>
                    </a:cubicBezTo>
                    <a:lnTo>
                      <a:pt x="11815" y="5514"/>
                    </a:lnTo>
                    <a:lnTo>
                      <a:pt x="11815" y="4474"/>
                    </a:lnTo>
                    <a:cubicBezTo>
                      <a:pt x="11815" y="3939"/>
                      <a:pt x="11374" y="3466"/>
                      <a:pt x="10807" y="3466"/>
                    </a:cubicBezTo>
                    <a:lnTo>
                      <a:pt x="9011" y="3466"/>
                    </a:lnTo>
                    <a:lnTo>
                      <a:pt x="9011" y="3119"/>
                    </a:lnTo>
                    <a:cubicBezTo>
                      <a:pt x="9011" y="1387"/>
                      <a:pt x="7593" y="0"/>
                      <a:pt x="592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87" name="Google Shape;9195;p73">
                <a:extLst>
                  <a:ext uri="{FF2B5EF4-FFF2-40B4-BE49-F238E27FC236}">
                    <a16:creationId xmlns:a16="http://schemas.microsoft.com/office/drawing/2014/main" id="{0913EBB4-4091-56EB-E986-AFCB8B39DE20}"/>
                  </a:ext>
                </a:extLst>
              </p:cNvPr>
              <p:cNvSpPr/>
              <p:nvPr/>
            </p:nvSpPr>
            <p:spPr>
              <a:xfrm>
                <a:off x="7773590" y="2923979"/>
                <a:ext cx="439341" cy="501923"/>
              </a:xfrm>
              <a:custGeom>
                <a:avLst/>
                <a:gdLst/>
                <a:ahLst/>
                <a:cxnLst/>
                <a:rect l="l" t="t" r="r" b="b"/>
                <a:pathLst>
                  <a:path w="10397" h="11878" extrusionOk="0">
                    <a:moveTo>
                      <a:pt x="5135" y="725"/>
                    </a:moveTo>
                    <a:cubicBezTo>
                      <a:pt x="6868" y="725"/>
                      <a:pt x="8254" y="2142"/>
                      <a:pt x="8254" y="3844"/>
                    </a:cubicBezTo>
                    <a:lnTo>
                      <a:pt x="8254" y="5923"/>
                    </a:lnTo>
                    <a:cubicBezTo>
                      <a:pt x="8254" y="6112"/>
                      <a:pt x="8097" y="6270"/>
                      <a:pt x="7908" y="6270"/>
                    </a:cubicBezTo>
                    <a:lnTo>
                      <a:pt x="7498" y="6270"/>
                    </a:lnTo>
                    <a:cubicBezTo>
                      <a:pt x="7561" y="6144"/>
                      <a:pt x="7561" y="6049"/>
                      <a:pt x="7561" y="5923"/>
                    </a:cubicBezTo>
                    <a:lnTo>
                      <a:pt x="7561" y="3844"/>
                    </a:lnTo>
                    <a:cubicBezTo>
                      <a:pt x="7561" y="3623"/>
                      <a:pt x="7404" y="3466"/>
                      <a:pt x="7183" y="3466"/>
                    </a:cubicBezTo>
                    <a:lnTo>
                      <a:pt x="6490" y="3466"/>
                    </a:lnTo>
                    <a:cubicBezTo>
                      <a:pt x="5892" y="3466"/>
                      <a:pt x="5450" y="2993"/>
                      <a:pt x="5450" y="2458"/>
                    </a:cubicBezTo>
                    <a:lnTo>
                      <a:pt x="5450" y="1733"/>
                    </a:lnTo>
                    <a:cubicBezTo>
                      <a:pt x="5450" y="1544"/>
                      <a:pt x="5293" y="1386"/>
                      <a:pt x="5104" y="1386"/>
                    </a:cubicBezTo>
                    <a:cubicBezTo>
                      <a:pt x="4915" y="1386"/>
                      <a:pt x="4757" y="1544"/>
                      <a:pt x="4757" y="1733"/>
                    </a:cubicBezTo>
                    <a:lnTo>
                      <a:pt x="4757" y="2458"/>
                    </a:lnTo>
                    <a:cubicBezTo>
                      <a:pt x="4757" y="3056"/>
                      <a:pt x="4285" y="3466"/>
                      <a:pt x="3718" y="3466"/>
                    </a:cubicBezTo>
                    <a:lnTo>
                      <a:pt x="3088" y="3466"/>
                    </a:lnTo>
                    <a:cubicBezTo>
                      <a:pt x="2899" y="3466"/>
                      <a:pt x="2741" y="3623"/>
                      <a:pt x="2741" y="3844"/>
                    </a:cubicBezTo>
                    <a:lnTo>
                      <a:pt x="2741" y="5923"/>
                    </a:lnTo>
                    <a:cubicBezTo>
                      <a:pt x="2741" y="6049"/>
                      <a:pt x="2741" y="6144"/>
                      <a:pt x="2773" y="6270"/>
                    </a:cubicBezTo>
                    <a:lnTo>
                      <a:pt x="2395" y="6270"/>
                    </a:lnTo>
                    <a:cubicBezTo>
                      <a:pt x="2205" y="6270"/>
                      <a:pt x="2048" y="6112"/>
                      <a:pt x="2048" y="5923"/>
                    </a:cubicBezTo>
                    <a:lnTo>
                      <a:pt x="2048" y="3844"/>
                    </a:lnTo>
                    <a:cubicBezTo>
                      <a:pt x="2048" y="2111"/>
                      <a:pt x="3466" y="725"/>
                      <a:pt x="5135" y="725"/>
                    </a:cubicBezTo>
                    <a:close/>
                    <a:moveTo>
                      <a:pt x="5230" y="3466"/>
                    </a:moveTo>
                    <a:cubicBezTo>
                      <a:pt x="5545" y="3907"/>
                      <a:pt x="6049" y="4190"/>
                      <a:pt x="6585" y="4190"/>
                    </a:cubicBezTo>
                    <a:lnTo>
                      <a:pt x="6963" y="4190"/>
                    </a:lnTo>
                    <a:lnTo>
                      <a:pt x="6963" y="5955"/>
                    </a:lnTo>
                    <a:lnTo>
                      <a:pt x="6931" y="5955"/>
                    </a:lnTo>
                    <a:cubicBezTo>
                      <a:pt x="6931" y="6553"/>
                      <a:pt x="6459" y="6994"/>
                      <a:pt x="5892" y="6994"/>
                    </a:cubicBezTo>
                    <a:lnTo>
                      <a:pt x="4505" y="6994"/>
                    </a:lnTo>
                    <a:cubicBezTo>
                      <a:pt x="3938" y="6994"/>
                      <a:pt x="3497" y="6522"/>
                      <a:pt x="3497" y="5955"/>
                    </a:cubicBezTo>
                    <a:lnTo>
                      <a:pt x="3497" y="4190"/>
                    </a:lnTo>
                    <a:lnTo>
                      <a:pt x="3844" y="4190"/>
                    </a:lnTo>
                    <a:cubicBezTo>
                      <a:pt x="4379" y="4190"/>
                      <a:pt x="4915" y="3907"/>
                      <a:pt x="5230" y="3466"/>
                    </a:cubicBezTo>
                    <a:close/>
                    <a:moveTo>
                      <a:pt x="6301" y="7624"/>
                    </a:moveTo>
                    <a:cubicBezTo>
                      <a:pt x="6396" y="8034"/>
                      <a:pt x="6805" y="8349"/>
                      <a:pt x="7278" y="8349"/>
                    </a:cubicBezTo>
                    <a:lnTo>
                      <a:pt x="7624" y="8349"/>
                    </a:lnTo>
                    <a:lnTo>
                      <a:pt x="7624" y="9200"/>
                    </a:lnTo>
                    <a:cubicBezTo>
                      <a:pt x="6852" y="9546"/>
                      <a:pt x="6025" y="9719"/>
                      <a:pt x="5198" y="9719"/>
                    </a:cubicBezTo>
                    <a:cubicBezTo>
                      <a:pt x="4371" y="9719"/>
                      <a:pt x="3544" y="9546"/>
                      <a:pt x="2773" y="9200"/>
                    </a:cubicBezTo>
                    <a:lnTo>
                      <a:pt x="2773" y="8349"/>
                    </a:lnTo>
                    <a:lnTo>
                      <a:pt x="3119" y="8349"/>
                    </a:lnTo>
                    <a:cubicBezTo>
                      <a:pt x="3560" y="8349"/>
                      <a:pt x="3970" y="8034"/>
                      <a:pt x="4127" y="7624"/>
                    </a:cubicBezTo>
                    <a:cubicBezTo>
                      <a:pt x="4253" y="7656"/>
                      <a:pt x="4411" y="7656"/>
                      <a:pt x="4505" y="7656"/>
                    </a:cubicBezTo>
                    <a:lnTo>
                      <a:pt x="5892" y="7656"/>
                    </a:lnTo>
                    <a:cubicBezTo>
                      <a:pt x="6018" y="7656"/>
                      <a:pt x="6175" y="7656"/>
                      <a:pt x="6301" y="7624"/>
                    </a:cubicBezTo>
                    <a:close/>
                    <a:moveTo>
                      <a:pt x="2079" y="8349"/>
                    </a:moveTo>
                    <a:lnTo>
                      <a:pt x="2079" y="11153"/>
                    </a:lnTo>
                    <a:lnTo>
                      <a:pt x="693" y="11153"/>
                    </a:lnTo>
                    <a:lnTo>
                      <a:pt x="693" y="9389"/>
                    </a:lnTo>
                    <a:cubicBezTo>
                      <a:pt x="693" y="8790"/>
                      <a:pt x="1166" y="8349"/>
                      <a:pt x="1733" y="8349"/>
                    </a:cubicBezTo>
                    <a:close/>
                    <a:moveTo>
                      <a:pt x="7656" y="9924"/>
                    </a:moveTo>
                    <a:lnTo>
                      <a:pt x="7656" y="11153"/>
                    </a:lnTo>
                    <a:lnTo>
                      <a:pt x="2773" y="11153"/>
                    </a:lnTo>
                    <a:lnTo>
                      <a:pt x="2773" y="9924"/>
                    </a:lnTo>
                    <a:cubicBezTo>
                      <a:pt x="3560" y="10239"/>
                      <a:pt x="4411" y="10397"/>
                      <a:pt x="5230" y="10397"/>
                    </a:cubicBezTo>
                    <a:cubicBezTo>
                      <a:pt x="6049" y="10397"/>
                      <a:pt x="6868" y="10239"/>
                      <a:pt x="7656" y="9924"/>
                    </a:cubicBezTo>
                    <a:close/>
                    <a:moveTo>
                      <a:pt x="8664" y="8349"/>
                    </a:moveTo>
                    <a:cubicBezTo>
                      <a:pt x="9231" y="8349"/>
                      <a:pt x="9672" y="8821"/>
                      <a:pt x="9672" y="9389"/>
                    </a:cubicBezTo>
                    <a:lnTo>
                      <a:pt x="9672" y="11153"/>
                    </a:lnTo>
                    <a:lnTo>
                      <a:pt x="8286" y="11153"/>
                    </a:lnTo>
                    <a:lnTo>
                      <a:pt x="8286" y="8349"/>
                    </a:lnTo>
                    <a:close/>
                    <a:moveTo>
                      <a:pt x="5198" y="0"/>
                    </a:moveTo>
                    <a:cubicBezTo>
                      <a:pt x="3088" y="0"/>
                      <a:pt x="1355" y="1701"/>
                      <a:pt x="1355" y="3844"/>
                    </a:cubicBezTo>
                    <a:lnTo>
                      <a:pt x="1355" y="5923"/>
                    </a:lnTo>
                    <a:cubicBezTo>
                      <a:pt x="1355" y="6522"/>
                      <a:pt x="1827" y="6931"/>
                      <a:pt x="2395" y="6931"/>
                    </a:cubicBezTo>
                    <a:lnTo>
                      <a:pt x="3088" y="6931"/>
                    </a:lnTo>
                    <a:cubicBezTo>
                      <a:pt x="3182" y="7057"/>
                      <a:pt x="3308" y="7183"/>
                      <a:pt x="3466" y="7309"/>
                    </a:cubicBezTo>
                    <a:cubicBezTo>
                      <a:pt x="3466" y="7530"/>
                      <a:pt x="3308" y="7687"/>
                      <a:pt x="3088" y="7687"/>
                    </a:cubicBezTo>
                    <a:lnTo>
                      <a:pt x="1733" y="7687"/>
                    </a:lnTo>
                    <a:cubicBezTo>
                      <a:pt x="788" y="7687"/>
                      <a:pt x="0" y="8475"/>
                      <a:pt x="0" y="9420"/>
                    </a:cubicBezTo>
                    <a:lnTo>
                      <a:pt x="0" y="11499"/>
                    </a:lnTo>
                    <a:cubicBezTo>
                      <a:pt x="0" y="11720"/>
                      <a:pt x="158" y="11877"/>
                      <a:pt x="347" y="11877"/>
                    </a:cubicBezTo>
                    <a:lnTo>
                      <a:pt x="10019" y="11877"/>
                    </a:lnTo>
                    <a:cubicBezTo>
                      <a:pt x="10239" y="11877"/>
                      <a:pt x="10397" y="11720"/>
                      <a:pt x="10397" y="11499"/>
                    </a:cubicBezTo>
                    <a:lnTo>
                      <a:pt x="10397" y="9420"/>
                    </a:lnTo>
                    <a:cubicBezTo>
                      <a:pt x="10397" y="8475"/>
                      <a:pt x="9609" y="7687"/>
                      <a:pt x="8664" y="7687"/>
                    </a:cubicBezTo>
                    <a:lnTo>
                      <a:pt x="7278" y="7687"/>
                    </a:lnTo>
                    <a:cubicBezTo>
                      <a:pt x="7089" y="7687"/>
                      <a:pt x="6931" y="7530"/>
                      <a:pt x="6931" y="7341"/>
                    </a:cubicBezTo>
                    <a:cubicBezTo>
                      <a:pt x="7026" y="7246"/>
                      <a:pt x="7152" y="7152"/>
                      <a:pt x="7278" y="6994"/>
                    </a:cubicBezTo>
                    <a:lnTo>
                      <a:pt x="7971" y="6994"/>
                    </a:lnTo>
                    <a:cubicBezTo>
                      <a:pt x="8569" y="6994"/>
                      <a:pt x="9011" y="6522"/>
                      <a:pt x="9011" y="5955"/>
                    </a:cubicBezTo>
                    <a:lnTo>
                      <a:pt x="9011" y="3844"/>
                    </a:lnTo>
                    <a:cubicBezTo>
                      <a:pt x="9011" y="1733"/>
                      <a:pt x="7309" y="0"/>
                      <a:pt x="519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7688" name="Google Shape;9196;p73">
                <a:extLst>
                  <a:ext uri="{FF2B5EF4-FFF2-40B4-BE49-F238E27FC236}">
                    <a16:creationId xmlns:a16="http://schemas.microsoft.com/office/drawing/2014/main" id="{7A830820-7BB6-0E77-AF78-ACCCEC6B3CE7}"/>
                  </a:ext>
                </a:extLst>
              </p:cNvPr>
              <p:cNvGrpSpPr/>
              <p:nvPr/>
            </p:nvGrpSpPr>
            <p:grpSpPr>
              <a:xfrm>
                <a:off x="10280367" y="2282300"/>
                <a:ext cx="499261" cy="497951"/>
                <a:chOff x="6131900" y="2301825"/>
                <a:chExt cx="295375" cy="294600"/>
              </a:xfrm>
              <a:grpFill/>
            </p:grpSpPr>
            <p:sp>
              <p:nvSpPr>
                <p:cNvPr id="17800" name="Google Shape;9197;p73">
                  <a:extLst>
                    <a:ext uri="{FF2B5EF4-FFF2-40B4-BE49-F238E27FC236}">
                      <a16:creationId xmlns:a16="http://schemas.microsoft.com/office/drawing/2014/main" id="{D605DBE8-2D91-4C05-148F-3BB361487085}"/>
                    </a:ext>
                  </a:extLst>
                </p:cNvPr>
                <p:cNvSpPr/>
                <p:nvPr/>
              </p:nvSpPr>
              <p:spPr>
                <a:xfrm>
                  <a:off x="6131900" y="2301825"/>
                  <a:ext cx="295375" cy="294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5" h="11784" extrusionOk="0">
                      <a:moveTo>
                        <a:pt x="3813" y="630"/>
                      </a:moveTo>
                      <a:cubicBezTo>
                        <a:pt x="4002" y="630"/>
                        <a:pt x="4159" y="788"/>
                        <a:pt x="4159" y="977"/>
                      </a:cubicBezTo>
                      <a:lnTo>
                        <a:pt x="4159" y="1355"/>
                      </a:lnTo>
                      <a:lnTo>
                        <a:pt x="1387" y="1355"/>
                      </a:lnTo>
                      <a:lnTo>
                        <a:pt x="1387" y="977"/>
                      </a:lnTo>
                      <a:lnTo>
                        <a:pt x="1355" y="977"/>
                      </a:lnTo>
                      <a:cubicBezTo>
                        <a:pt x="1355" y="788"/>
                        <a:pt x="1513" y="630"/>
                        <a:pt x="1733" y="630"/>
                      </a:cubicBezTo>
                      <a:close/>
                      <a:moveTo>
                        <a:pt x="10114" y="1355"/>
                      </a:moveTo>
                      <a:cubicBezTo>
                        <a:pt x="10303" y="1355"/>
                        <a:pt x="10460" y="1513"/>
                        <a:pt x="10460" y="1702"/>
                      </a:cubicBezTo>
                      <a:lnTo>
                        <a:pt x="10460" y="3434"/>
                      </a:lnTo>
                      <a:lnTo>
                        <a:pt x="7688" y="3434"/>
                      </a:lnTo>
                      <a:cubicBezTo>
                        <a:pt x="7656" y="3277"/>
                        <a:pt x="7656" y="1859"/>
                        <a:pt x="7656" y="1702"/>
                      </a:cubicBezTo>
                      <a:cubicBezTo>
                        <a:pt x="7656" y="1513"/>
                        <a:pt x="7814" y="1355"/>
                        <a:pt x="8034" y="1355"/>
                      </a:cubicBezTo>
                      <a:close/>
                      <a:moveTo>
                        <a:pt x="4128" y="2048"/>
                      </a:moveTo>
                      <a:lnTo>
                        <a:pt x="4128" y="4821"/>
                      </a:lnTo>
                      <a:lnTo>
                        <a:pt x="1355" y="4821"/>
                      </a:lnTo>
                      <a:lnTo>
                        <a:pt x="1355" y="2048"/>
                      </a:lnTo>
                      <a:close/>
                      <a:moveTo>
                        <a:pt x="6617" y="2048"/>
                      </a:moveTo>
                      <a:cubicBezTo>
                        <a:pt x="6806" y="2048"/>
                        <a:pt x="6963" y="2206"/>
                        <a:pt x="6963" y="2395"/>
                      </a:cubicBezTo>
                      <a:lnTo>
                        <a:pt x="6963" y="4852"/>
                      </a:lnTo>
                      <a:lnTo>
                        <a:pt x="4821" y="4852"/>
                      </a:lnTo>
                      <a:lnTo>
                        <a:pt x="4821" y="2395"/>
                      </a:lnTo>
                      <a:cubicBezTo>
                        <a:pt x="4821" y="2206"/>
                        <a:pt x="4978" y="2048"/>
                        <a:pt x="5167" y="2048"/>
                      </a:cubicBezTo>
                      <a:close/>
                      <a:moveTo>
                        <a:pt x="10429" y="4127"/>
                      </a:moveTo>
                      <a:lnTo>
                        <a:pt x="10429" y="4852"/>
                      </a:lnTo>
                      <a:lnTo>
                        <a:pt x="7656" y="4852"/>
                      </a:lnTo>
                      <a:lnTo>
                        <a:pt x="7656" y="4127"/>
                      </a:lnTo>
                      <a:close/>
                      <a:moveTo>
                        <a:pt x="10775" y="5514"/>
                      </a:moveTo>
                      <a:cubicBezTo>
                        <a:pt x="10964" y="5514"/>
                        <a:pt x="11122" y="5671"/>
                        <a:pt x="11122" y="5860"/>
                      </a:cubicBezTo>
                      <a:lnTo>
                        <a:pt x="11122" y="10744"/>
                      </a:lnTo>
                      <a:cubicBezTo>
                        <a:pt x="11122" y="10964"/>
                        <a:pt x="10964" y="11122"/>
                        <a:pt x="10775" y="11122"/>
                      </a:cubicBezTo>
                      <a:lnTo>
                        <a:pt x="1009" y="11122"/>
                      </a:lnTo>
                      <a:cubicBezTo>
                        <a:pt x="820" y="11122"/>
                        <a:pt x="662" y="10964"/>
                        <a:pt x="662" y="10744"/>
                      </a:cubicBezTo>
                      <a:lnTo>
                        <a:pt x="662" y="5860"/>
                      </a:lnTo>
                      <a:cubicBezTo>
                        <a:pt x="662" y="5671"/>
                        <a:pt x="820" y="5514"/>
                        <a:pt x="1009" y="5514"/>
                      </a:cubicBezTo>
                      <a:close/>
                      <a:moveTo>
                        <a:pt x="1733" y="0"/>
                      </a:moveTo>
                      <a:cubicBezTo>
                        <a:pt x="1135" y="0"/>
                        <a:pt x="694" y="473"/>
                        <a:pt x="694" y="1040"/>
                      </a:cubicBezTo>
                      <a:lnTo>
                        <a:pt x="694" y="4884"/>
                      </a:lnTo>
                      <a:cubicBezTo>
                        <a:pt x="316" y="5041"/>
                        <a:pt x="1" y="5388"/>
                        <a:pt x="1" y="5860"/>
                      </a:cubicBezTo>
                      <a:lnTo>
                        <a:pt x="1" y="10744"/>
                      </a:lnTo>
                      <a:cubicBezTo>
                        <a:pt x="1" y="11342"/>
                        <a:pt x="473" y="11783"/>
                        <a:pt x="1009" y="11783"/>
                      </a:cubicBezTo>
                      <a:lnTo>
                        <a:pt x="10775" y="11783"/>
                      </a:lnTo>
                      <a:cubicBezTo>
                        <a:pt x="11374" y="11783"/>
                        <a:pt x="11815" y="11311"/>
                        <a:pt x="11815" y="10744"/>
                      </a:cubicBezTo>
                      <a:lnTo>
                        <a:pt x="11815" y="5860"/>
                      </a:lnTo>
                      <a:cubicBezTo>
                        <a:pt x="11815" y="5388"/>
                        <a:pt x="11531" y="5010"/>
                        <a:pt x="11122" y="4884"/>
                      </a:cubicBezTo>
                      <a:lnTo>
                        <a:pt x="11122" y="1702"/>
                      </a:lnTo>
                      <a:cubicBezTo>
                        <a:pt x="11122" y="1103"/>
                        <a:pt x="10649" y="662"/>
                        <a:pt x="10114" y="662"/>
                      </a:cubicBezTo>
                      <a:lnTo>
                        <a:pt x="8034" y="662"/>
                      </a:lnTo>
                      <a:cubicBezTo>
                        <a:pt x="7530" y="662"/>
                        <a:pt x="7152" y="977"/>
                        <a:pt x="7026" y="1418"/>
                      </a:cubicBezTo>
                      <a:cubicBezTo>
                        <a:pt x="6932" y="1387"/>
                        <a:pt x="6806" y="1355"/>
                        <a:pt x="6648" y="1355"/>
                      </a:cubicBezTo>
                      <a:lnTo>
                        <a:pt x="5230" y="1355"/>
                      </a:lnTo>
                      <a:cubicBezTo>
                        <a:pt x="5104" y="1355"/>
                        <a:pt x="4978" y="1387"/>
                        <a:pt x="4884" y="1418"/>
                      </a:cubicBezTo>
                      <a:lnTo>
                        <a:pt x="4884" y="1040"/>
                      </a:lnTo>
                      <a:cubicBezTo>
                        <a:pt x="4884" y="441"/>
                        <a:pt x="4380" y="0"/>
                        <a:pt x="384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01" name="Google Shape;9198;p73">
                  <a:extLst>
                    <a:ext uri="{FF2B5EF4-FFF2-40B4-BE49-F238E27FC236}">
                      <a16:creationId xmlns:a16="http://schemas.microsoft.com/office/drawing/2014/main" id="{9D0919B2-F457-A7D1-B1E8-885BFC2D8245}"/>
                    </a:ext>
                  </a:extLst>
                </p:cNvPr>
                <p:cNvSpPr/>
                <p:nvPr/>
              </p:nvSpPr>
              <p:spPr>
                <a:xfrm>
                  <a:off x="6218550" y="2456200"/>
                  <a:ext cx="122100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2049" extrusionOk="0">
                      <a:moveTo>
                        <a:pt x="3844" y="725"/>
                      </a:moveTo>
                      <a:cubicBezTo>
                        <a:pt x="4033" y="725"/>
                        <a:pt x="4190" y="882"/>
                        <a:pt x="4190" y="1071"/>
                      </a:cubicBezTo>
                      <a:cubicBezTo>
                        <a:pt x="4190" y="1260"/>
                        <a:pt x="4033" y="1418"/>
                        <a:pt x="3844" y="1418"/>
                      </a:cubicBezTo>
                      <a:lnTo>
                        <a:pt x="1008" y="1418"/>
                      </a:lnTo>
                      <a:cubicBezTo>
                        <a:pt x="819" y="1418"/>
                        <a:pt x="662" y="1260"/>
                        <a:pt x="662" y="1071"/>
                      </a:cubicBezTo>
                      <a:cubicBezTo>
                        <a:pt x="662" y="882"/>
                        <a:pt x="819" y="725"/>
                        <a:pt x="1008" y="725"/>
                      </a:cubicBezTo>
                      <a:close/>
                      <a:moveTo>
                        <a:pt x="1008" y="0"/>
                      </a:moveTo>
                      <a:cubicBezTo>
                        <a:pt x="410" y="0"/>
                        <a:pt x="0" y="473"/>
                        <a:pt x="0" y="1040"/>
                      </a:cubicBezTo>
                      <a:cubicBezTo>
                        <a:pt x="0" y="1639"/>
                        <a:pt x="473" y="2048"/>
                        <a:pt x="1008" y="2048"/>
                      </a:cubicBezTo>
                      <a:lnTo>
                        <a:pt x="3844" y="2048"/>
                      </a:lnTo>
                      <a:cubicBezTo>
                        <a:pt x="4442" y="2048"/>
                        <a:pt x="4883" y="1576"/>
                        <a:pt x="4883" y="1040"/>
                      </a:cubicBezTo>
                      <a:cubicBezTo>
                        <a:pt x="4852" y="473"/>
                        <a:pt x="4411" y="0"/>
                        <a:pt x="384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02" name="Google Shape;9199;p73">
                  <a:extLst>
                    <a:ext uri="{FF2B5EF4-FFF2-40B4-BE49-F238E27FC236}">
                      <a16:creationId xmlns:a16="http://schemas.microsoft.com/office/drawing/2014/main" id="{8401C5CE-1D05-4067-3756-C02C95CEACF3}"/>
                    </a:ext>
                  </a:extLst>
                </p:cNvPr>
                <p:cNvSpPr/>
                <p:nvPr/>
              </p:nvSpPr>
              <p:spPr>
                <a:xfrm>
                  <a:off x="6340625" y="2353025"/>
                  <a:ext cx="354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5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67"/>
                        <a:pt x="158" y="725"/>
                        <a:pt x="347" y="725"/>
                      </a:cubicBezTo>
                      <a:lnTo>
                        <a:pt x="1040" y="725"/>
                      </a:lnTo>
                      <a:cubicBezTo>
                        <a:pt x="1261" y="725"/>
                        <a:pt x="1418" y="567"/>
                        <a:pt x="1418" y="347"/>
                      </a:cubicBezTo>
                      <a:cubicBezTo>
                        <a:pt x="1355" y="158"/>
                        <a:pt x="1198" y="0"/>
                        <a:pt x="104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03" name="Google Shape;9200;p73">
                  <a:extLst>
                    <a:ext uri="{FF2B5EF4-FFF2-40B4-BE49-F238E27FC236}">
                      <a16:creationId xmlns:a16="http://schemas.microsoft.com/office/drawing/2014/main" id="{857908A3-309F-6083-EC61-E82E8EE4DDE8}"/>
                    </a:ext>
                  </a:extLst>
                </p:cNvPr>
                <p:cNvSpPr/>
                <p:nvPr/>
              </p:nvSpPr>
              <p:spPr>
                <a:xfrm>
                  <a:off x="6183100" y="2369550"/>
                  <a:ext cx="3547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6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cubicBezTo>
                        <a:pt x="0" y="568"/>
                        <a:pt x="158" y="725"/>
                        <a:pt x="347" y="725"/>
                      </a:cubicBezTo>
                      <a:lnTo>
                        <a:pt x="1040" y="725"/>
                      </a:lnTo>
                      <a:cubicBezTo>
                        <a:pt x="1261" y="725"/>
                        <a:pt x="1418" y="568"/>
                        <a:pt x="1418" y="379"/>
                      </a:cubicBezTo>
                      <a:cubicBezTo>
                        <a:pt x="1418" y="158"/>
                        <a:pt x="1261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689" name="Google Shape;9201;p73">
                <a:extLst>
                  <a:ext uri="{FF2B5EF4-FFF2-40B4-BE49-F238E27FC236}">
                    <a16:creationId xmlns:a16="http://schemas.microsoft.com/office/drawing/2014/main" id="{1387A87B-73CA-352A-F258-948A7F29DBE4}"/>
                  </a:ext>
                </a:extLst>
              </p:cNvPr>
              <p:cNvGrpSpPr/>
              <p:nvPr/>
            </p:nvGrpSpPr>
            <p:grpSpPr>
              <a:xfrm>
                <a:off x="2036574" y="1687877"/>
                <a:ext cx="503276" cy="500612"/>
                <a:chOff x="1412450" y="1954475"/>
                <a:chExt cx="297750" cy="296175"/>
              </a:xfrm>
              <a:grpFill/>
            </p:grpSpPr>
            <p:sp>
              <p:nvSpPr>
                <p:cNvPr id="17798" name="Google Shape;9202;p73">
                  <a:extLst>
                    <a:ext uri="{FF2B5EF4-FFF2-40B4-BE49-F238E27FC236}">
                      <a16:creationId xmlns:a16="http://schemas.microsoft.com/office/drawing/2014/main" id="{F7E0F87E-81C1-811A-8898-60478222D4AA}"/>
                    </a:ext>
                  </a:extLst>
                </p:cNvPr>
                <p:cNvSpPr/>
                <p:nvPr/>
              </p:nvSpPr>
              <p:spPr>
                <a:xfrm>
                  <a:off x="1483350" y="2023800"/>
                  <a:ext cx="155975" cy="15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9" h="6239" extrusionOk="0">
                      <a:moveTo>
                        <a:pt x="3119" y="2079"/>
                      </a:moveTo>
                      <a:cubicBezTo>
                        <a:pt x="3529" y="2079"/>
                        <a:pt x="3844" y="2395"/>
                        <a:pt x="3844" y="2773"/>
                      </a:cubicBezTo>
                      <a:cubicBezTo>
                        <a:pt x="3844" y="3182"/>
                        <a:pt x="3529" y="3497"/>
                        <a:pt x="3119" y="3497"/>
                      </a:cubicBezTo>
                      <a:cubicBezTo>
                        <a:pt x="2741" y="3497"/>
                        <a:pt x="2426" y="3182"/>
                        <a:pt x="2426" y="2773"/>
                      </a:cubicBezTo>
                      <a:cubicBezTo>
                        <a:pt x="2426" y="2395"/>
                        <a:pt x="2741" y="2079"/>
                        <a:pt x="3119" y="2079"/>
                      </a:cubicBezTo>
                      <a:close/>
                      <a:moveTo>
                        <a:pt x="3119" y="725"/>
                      </a:moveTo>
                      <a:cubicBezTo>
                        <a:pt x="4474" y="725"/>
                        <a:pt x="5577" y="1827"/>
                        <a:pt x="5577" y="3182"/>
                      </a:cubicBezTo>
                      <a:cubicBezTo>
                        <a:pt x="5577" y="3686"/>
                        <a:pt x="5388" y="4159"/>
                        <a:pt x="5136" y="4537"/>
                      </a:cubicBezTo>
                      <a:cubicBezTo>
                        <a:pt x="4884" y="4190"/>
                        <a:pt x="4537" y="3907"/>
                        <a:pt x="4191" y="3718"/>
                      </a:cubicBezTo>
                      <a:cubicBezTo>
                        <a:pt x="4411" y="3497"/>
                        <a:pt x="4537" y="3182"/>
                        <a:pt x="4537" y="2804"/>
                      </a:cubicBezTo>
                      <a:cubicBezTo>
                        <a:pt x="4537" y="2079"/>
                        <a:pt x="3907" y="1449"/>
                        <a:pt x="3151" y="1449"/>
                      </a:cubicBezTo>
                      <a:cubicBezTo>
                        <a:pt x="2426" y="1449"/>
                        <a:pt x="1796" y="2079"/>
                        <a:pt x="1796" y="2804"/>
                      </a:cubicBezTo>
                      <a:cubicBezTo>
                        <a:pt x="1796" y="3182"/>
                        <a:pt x="1891" y="3497"/>
                        <a:pt x="2143" y="3718"/>
                      </a:cubicBezTo>
                      <a:cubicBezTo>
                        <a:pt x="1733" y="3907"/>
                        <a:pt x="1418" y="4190"/>
                        <a:pt x="1198" y="4537"/>
                      </a:cubicBezTo>
                      <a:cubicBezTo>
                        <a:pt x="914" y="4159"/>
                        <a:pt x="756" y="3686"/>
                        <a:pt x="756" y="3182"/>
                      </a:cubicBezTo>
                      <a:cubicBezTo>
                        <a:pt x="662" y="1796"/>
                        <a:pt x="1796" y="725"/>
                        <a:pt x="3119" y="725"/>
                      </a:cubicBezTo>
                      <a:close/>
                      <a:moveTo>
                        <a:pt x="3119" y="4190"/>
                      </a:moveTo>
                      <a:cubicBezTo>
                        <a:pt x="3749" y="4190"/>
                        <a:pt x="4317" y="4505"/>
                        <a:pt x="4632" y="5041"/>
                      </a:cubicBezTo>
                      <a:cubicBezTo>
                        <a:pt x="4222" y="5387"/>
                        <a:pt x="3686" y="5577"/>
                        <a:pt x="3119" y="5577"/>
                      </a:cubicBezTo>
                      <a:cubicBezTo>
                        <a:pt x="2584" y="5577"/>
                        <a:pt x="2017" y="5387"/>
                        <a:pt x="1639" y="5041"/>
                      </a:cubicBezTo>
                      <a:cubicBezTo>
                        <a:pt x="1954" y="4505"/>
                        <a:pt x="2489" y="4190"/>
                        <a:pt x="3119" y="4190"/>
                      </a:cubicBezTo>
                      <a:close/>
                      <a:moveTo>
                        <a:pt x="3119" y="0"/>
                      </a:moveTo>
                      <a:cubicBezTo>
                        <a:pt x="1387" y="0"/>
                        <a:pt x="0" y="1418"/>
                        <a:pt x="0" y="3119"/>
                      </a:cubicBezTo>
                      <a:cubicBezTo>
                        <a:pt x="0" y="4852"/>
                        <a:pt x="1387" y="6238"/>
                        <a:pt x="3119" y="6238"/>
                      </a:cubicBezTo>
                      <a:cubicBezTo>
                        <a:pt x="4852" y="6238"/>
                        <a:pt x="6238" y="4820"/>
                        <a:pt x="6238" y="3119"/>
                      </a:cubicBezTo>
                      <a:cubicBezTo>
                        <a:pt x="6238" y="1386"/>
                        <a:pt x="4821" y="0"/>
                        <a:pt x="311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99" name="Google Shape;9203;p73">
                  <a:extLst>
                    <a:ext uri="{FF2B5EF4-FFF2-40B4-BE49-F238E27FC236}">
                      <a16:creationId xmlns:a16="http://schemas.microsoft.com/office/drawing/2014/main" id="{C96C9B9A-ABD3-5E2A-FF8B-7DDB43400319}"/>
                    </a:ext>
                  </a:extLst>
                </p:cNvPr>
                <p:cNvSpPr/>
                <p:nvPr/>
              </p:nvSpPr>
              <p:spPr>
                <a:xfrm>
                  <a:off x="1412450" y="1954475"/>
                  <a:ext cx="297750" cy="29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0" h="11847" extrusionOk="0">
                      <a:moveTo>
                        <a:pt x="6365" y="662"/>
                      </a:moveTo>
                      <a:lnTo>
                        <a:pt x="6522" y="1513"/>
                      </a:lnTo>
                      <a:cubicBezTo>
                        <a:pt x="6554" y="1702"/>
                        <a:pt x="6617" y="1765"/>
                        <a:pt x="6774" y="1797"/>
                      </a:cubicBezTo>
                      <a:cubicBezTo>
                        <a:pt x="7342" y="1923"/>
                        <a:pt x="7814" y="2112"/>
                        <a:pt x="8287" y="2427"/>
                      </a:cubicBezTo>
                      <a:cubicBezTo>
                        <a:pt x="8350" y="2474"/>
                        <a:pt x="8421" y="2498"/>
                        <a:pt x="8488" y="2498"/>
                      </a:cubicBezTo>
                      <a:cubicBezTo>
                        <a:pt x="8554" y="2498"/>
                        <a:pt x="8618" y="2474"/>
                        <a:pt x="8665" y="2427"/>
                      </a:cubicBezTo>
                      <a:lnTo>
                        <a:pt x="9389" y="1923"/>
                      </a:lnTo>
                      <a:lnTo>
                        <a:pt x="9925" y="2490"/>
                      </a:lnTo>
                      <a:lnTo>
                        <a:pt x="9421" y="3183"/>
                      </a:lnTo>
                      <a:cubicBezTo>
                        <a:pt x="9358" y="3309"/>
                        <a:pt x="9358" y="3466"/>
                        <a:pt x="9421" y="3592"/>
                      </a:cubicBezTo>
                      <a:cubicBezTo>
                        <a:pt x="9736" y="4065"/>
                        <a:pt x="9925" y="4537"/>
                        <a:pt x="10051" y="5073"/>
                      </a:cubicBezTo>
                      <a:cubicBezTo>
                        <a:pt x="10082" y="5231"/>
                        <a:pt x="10209" y="5294"/>
                        <a:pt x="10335" y="5357"/>
                      </a:cubicBezTo>
                      <a:lnTo>
                        <a:pt x="11185" y="5514"/>
                      </a:lnTo>
                      <a:lnTo>
                        <a:pt x="11185" y="6302"/>
                      </a:lnTo>
                      <a:lnTo>
                        <a:pt x="10335" y="6459"/>
                      </a:lnTo>
                      <a:cubicBezTo>
                        <a:pt x="10177" y="6491"/>
                        <a:pt x="10082" y="6585"/>
                        <a:pt x="10051" y="6743"/>
                      </a:cubicBezTo>
                      <a:cubicBezTo>
                        <a:pt x="9925" y="7278"/>
                        <a:pt x="9736" y="7751"/>
                        <a:pt x="9421" y="8224"/>
                      </a:cubicBezTo>
                      <a:cubicBezTo>
                        <a:pt x="9358" y="8350"/>
                        <a:pt x="9358" y="8507"/>
                        <a:pt x="9421" y="8633"/>
                      </a:cubicBezTo>
                      <a:lnTo>
                        <a:pt x="9925" y="9326"/>
                      </a:lnTo>
                      <a:lnTo>
                        <a:pt x="9389" y="9893"/>
                      </a:lnTo>
                      <a:lnTo>
                        <a:pt x="8665" y="9358"/>
                      </a:lnTo>
                      <a:cubicBezTo>
                        <a:pt x="8618" y="9326"/>
                        <a:pt x="8554" y="9310"/>
                        <a:pt x="8488" y="9310"/>
                      </a:cubicBezTo>
                      <a:cubicBezTo>
                        <a:pt x="8421" y="9310"/>
                        <a:pt x="8350" y="9326"/>
                        <a:pt x="8287" y="9358"/>
                      </a:cubicBezTo>
                      <a:cubicBezTo>
                        <a:pt x="7814" y="9673"/>
                        <a:pt x="7342" y="9893"/>
                        <a:pt x="6774" y="9988"/>
                      </a:cubicBezTo>
                      <a:cubicBezTo>
                        <a:pt x="6617" y="10051"/>
                        <a:pt x="6554" y="10145"/>
                        <a:pt x="6522" y="10271"/>
                      </a:cubicBezTo>
                      <a:lnTo>
                        <a:pt x="6365" y="11153"/>
                      </a:lnTo>
                      <a:lnTo>
                        <a:pt x="5577" y="11153"/>
                      </a:lnTo>
                      <a:lnTo>
                        <a:pt x="5420" y="10271"/>
                      </a:lnTo>
                      <a:cubicBezTo>
                        <a:pt x="5357" y="10114"/>
                        <a:pt x="5294" y="10051"/>
                        <a:pt x="5136" y="9988"/>
                      </a:cubicBezTo>
                      <a:cubicBezTo>
                        <a:pt x="4569" y="9893"/>
                        <a:pt x="4097" y="9673"/>
                        <a:pt x="3624" y="9358"/>
                      </a:cubicBezTo>
                      <a:cubicBezTo>
                        <a:pt x="3561" y="9326"/>
                        <a:pt x="3498" y="9310"/>
                        <a:pt x="3435" y="9310"/>
                      </a:cubicBezTo>
                      <a:cubicBezTo>
                        <a:pt x="3372" y="9310"/>
                        <a:pt x="3309" y="9326"/>
                        <a:pt x="3246" y="9358"/>
                      </a:cubicBezTo>
                      <a:lnTo>
                        <a:pt x="2521" y="9893"/>
                      </a:lnTo>
                      <a:lnTo>
                        <a:pt x="1986" y="9326"/>
                      </a:lnTo>
                      <a:lnTo>
                        <a:pt x="2490" y="8633"/>
                      </a:lnTo>
                      <a:cubicBezTo>
                        <a:pt x="2584" y="8507"/>
                        <a:pt x="2584" y="8350"/>
                        <a:pt x="2490" y="8224"/>
                      </a:cubicBezTo>
                      <a:cubicBezTo>
                        <a:pt x="2175" y="7751"/>
                        <a:pt x="1986" y="7278"/>
                        <a:pt x="1860" y="6743"/>
                      </a:cubicBezTo>
                      <a:cubicBezTo>
                        <a:pt x="1828" y="6585"/>
                        <a:pt x="1702" y="6491"/>
                        <a:pt x="1576" y="6459"/>
                      </a:cubicBezTo>
                      <a:lnTo>
                        <a:pt x="726" y="6302"/>
                      </a:lnTo>
                      <a:lnTo>
                        <a:pt x="726" y="5514"/>
                      </a:lnTo>
                      <a:lnTo>
                        <a:pt x="1576" y="5357"/>
                      </a:lnTo>
                      <a:cubicBezTo>
                        <a:pt x="1734" y="5325"/>
                        <a:pt x="1828" y="5231"/>
                        <a:pt x="1860" y="5073"/>
                      </a:cubicBezTo>
                      <a:cubicBezTo>
                        <a:pt x="1986" y="4506"/>
                        <a:pt x="2175" y="4065"/>
                        <a:pt x="2490" y="3592"/>
                      </a:cubicBezTo>
                      <a:cubicBezTo>
                        <a:pt x="2584" y="3466"/>
                        <a:pt x="2584" y="3309"/>
                        <a:pt x="2490" y="3183"/>
                      </a:cubicBezTo>
                      <a:lnTo>
                        <a:pt x="1986" y="2490"/>
                      </a:lnTo>
                      <a:lnTo>
                        <a:pt x="2521" y="1923"/>
                      </a:lnTo>
                      <a:lnTo>
                        <a:pt x="3246" y="2427"/>
                      </a:lnTo>
                      <a:cubicBezTo>
                        <a:pt x="3309" y="2474"/>
                        <a:pt x="3372" y="2498"/>
                        <a:pt x="3435" y="2498"/>
                      </a:cubicBezTo>
                      <a:cubicBezTo>
                        <a:pt x="3498" y="2498"/>
                        <a:pt x="3561" y="2474"/>
                        <a:pt x="3624" y="2427"/>
                      </a:cubicBezTo>
                      <a:cubicBezTo>
                        <a:pt x="4097" y="2112"/>
                        <a:pt x="4569" y="1923"/>
                        <a:pt x="5136" y="1797"/>
                      </a:cubicBezTo>
                      <a:cubicBezTo>
                        <a:pt x="5294" y="1765"/>
                        <a:pt x="5357" y="1639"/>
                        <a:pt x="5420" y="1513"/>
                      </a:cubicBezTo>
                      <a:lnTo>
                        <a:pt x="5577" y="662"/>
                      </a:lnTo>
                      <a:close/>
                      <a:moveTo>
                        <a:pt x="5262" y="1"/>
                      </a:moveTo>
                      <a:cubicBezTo>
                        <a:pt x="5073" y="1"/>
                        <a:pt x="4916" y="127"/>
                        <a:pt x="4884" y="284"/>
                      </a:cubicBezTo>
                      <a:lnTo>
                        <a:pt x="4727" y="1166"/>
                      </a:lnTo>
                      <a:cubicBezTo>
                        <a:pt x="4254" y="1292"/>
                        <a:pt x="3813" y="1481"/>
                        <a:pt x="3435" y="1734"/>
                      </a:cubicBezTo>
                      <a:lnTo>
                        <a:pt x="2679" y="1229"/>
                      </a:lnTo>
                      <a:cubicBezTo>
                        <a:pt x="2610" y="1174"/>
                        <a:pt x="2541" y="1149"/>
                        <a:pt x="2474" y="1149"/>
                      </a:cubicBezTo>
                      <a:cubicBezTo>
                        <a:pt x="2389" y="1149"/>
                        <a:pt x="2309" y="1190"/>
                        <a:pt x="2238" y="1261"/>
                      </a:cubicBezTo>
                      <a:lnTo>
                        <a:pt x="1261" y="2238"/>
                      </a:lnTo>
                      <a:cubicBezTo>
                        <a:pt x="1135" y="2364"/>
                        <a:pt x="1135" y="2553"/>
                        <a:pt x="1230" y="2679"/>
                      </a:cubicBezTo>
                      <a:lnTo>
                        <a:pt x="1734" y="3435"/>
                      </a:lnTo>
                      <a:cubicBezTo>
                        <a:pt x="1513" y="3813"/>
                        <a:pt x="1324" y="4254"/>
                        <a:pt x="1198" y="4726"/>
                      </a:cubicBezTo>
                      <a:lnTo>
                        <a:pt x="284" y="4884"/>
                      </a:lnTo>
                      <a:cubicBezTo>
                        <a:pt x="127" y="4915"/>
                        <a:pt x="1" y="5042"/>
                        <a:pt x="1" y="5231"/>
                      </a:cubicBezTo>
                      <a:lnTo>
                        <a:pt x="1" y="6617"/>
                      </a:lnTo>
                      <a:cubicBezTo>
                        <a:pt x="64" y="6774"/>
                        <a:pt x="158" y="6932"/>
                        <a:pt x="316" y="6963"/>
                      </a:cubicBezTo>
                      <a:lnTo>
                        <a:pt x="1230" y="7121"/>
                      </a:lnTo>
                      <a:cubicBezTo>
                        <a:pt x="1356" y="7593"/>
                        <a:pt x="1545" y="8034"/>
                        <a:pt x="1797" y="8413"/>
                      </a:cubicBezTo>
                      <a:lnTo>
                        <a:pt x="1261" y="9169"/>
                      </a:lnTo>
                      <a:cubicBezTo>
                        <a:pt x="1167" y="9295"/>
                        <a:pt x="1198" y="9484"/>
                        <a:pt x="1324" y="9610"/>
                      </a:cubicBezTo>
                      <a:lnTo>
                        <a:pt x="2301" y="10586"/>
                      </a:lnTo>
                      <a:cubicBezTo>
                        <a:pt x="2368" y="10654"/>
                        <a:pt x="2454" y="10685"/>
                        <a:pt x="2533" y="10685"/>
                      </a:cubicBezTo>
                      <a:cubicBezTo>
                        <a:pt x="2602" y="10685"/>
                        <a:pt x="2666" y="10662"/>
                        <a:pt x="2710" y="10618"/>
                      </a:cubicBezTo>
                      <a:lnTo>
                        <a:pt x="3466" y="10114"/>
                      </a:lnTo>
                      <a:cubicBezTo>
                        <a:pt x="3876" y="10366"/>
                        <a:pt x="4286" y="10555"/>
                        <a:pt x="4790" y="10681"/>
                      </a:cubicBezTo>
                      <a:lnTo>
                        <a:pt x="4947" y="11563"/>
                      </a:lnTo>
                      <a:cubicBezTo>
                        <a:pt x="4979" y="11721"/>
                        <a:pt x="5105" y="11847"/>
                        <a:pt x="5294" y="11847"/>
                      </a:cubicBezTo>
                      <a:lnTo>
                        <a:pt x="6680" y="11847"/>
                      </a:lnTo>
                      <a:cubicBezTo>
                        <a:pt x="6837" y="11847"/>
                        <a:pt x="6995" y="11721"/>
                        <a:pt x="7027" y="11563"/>
                      </a:cubicBezTo>
                      <a:lnTo>
                        <a:pt x="7184" y="10681"/>
                      </a:lnTo>
                      <a:cubicBezTo>
                        <a:pt x="7657" y="10555"/>
                        <a:pt x="8098" y="10366"/>
                        <a:pt x="8476" y="10114"/>
                      </a:cubicBezTo>
                      <a:lnTo>
                        <a:pt x="9232" y="10618"/>
                      </a:lnTo>
                      <a:cubicBezTo>
                        <a:pt x="9301" y="10673"/>
                        <a:pt x="9370" y="10698"/>
                        <a:pt x="9436" y="10698"/>
                      </a:cubicBezTo>
                      <a:cubicBezTo>
                        <a:pt x="9521" y="10698"/>
                        <a:pt x="9602" y="10657"/>
                        <a:pt x="9673" y="10586"/>
                      </a:cubicBezTo>
                      <a:lnTo>
                        <a:pt x="10650" y="9610"/>
                      </a:lnTo>
                      <a:cubicBezTo>
                        <a:pt x="10776" y="9484"/>
                        <a:pt x="10776" y="9295"/>
                        <a:pt x="10681" y="9169"/>
                      </a:cubicBezTo>
                      <a:lnTo>
                        <a:pt x="10177" y="8413"/>
                      </a:lnTo>
                      <a:cubicBezTo>
                        <a:pt x="10398" y="8034"/>
                        <a:pt x="10618" y="7593"/>
                        <a:pt x="10713" y="7121"/>
                      </a:cubicBezTo>
                      <a:lnTo>
                        <a:pt x="11626" y="6963"/>
                      </a:lnTo>
                      <a:cubicBezTo>
                        <a:pt x="11784" y="6932"/>
                        <a:pt x="11910" y="6806"/>
                        <a:pt x="11910" y="6617"/>
                      </a:cubicBezTo>
                      <a:lnTo>
                        <a:pt x="11910" y="5231"/>
                      </a:lnTo>
                      <a:cubicBezTo>
                        <a:pt x="11910" y="5073"/>
                        <a:pt x="11784" y="4915"/>
                        <a:pt x="11626" y="4884"/>
                      </a:cubicBezTo>
                      <a:lnTo>
                        <a:pt x="10713" y="4726"/>
                      </a:lnTo>
                      <a:cubicBezTo>
                        <a:pt x="10618" y="4254"/>
                        <a:pt x="10398" y="3813"/>
                        <a:pt x="10177" y="3403"/>
                      </a:cubicBezTo>
                      <a:lnTo>
                        <a:pt x="10681" y="2679"/>
                      </a:lnTo>
                      <a:cubicBezTo>
                        <a:pt x="10807" y="2553"/>
                        <a:pt x="10776" y="2364"/>
                        <a:pt x="10650" y="2238"/>
                      </a:cubicBezTo>
                      <a:lnTo>
                        <a:pt x="9673" y="1261"/>
                      </a:lnTo>
                      <a:cubicBezTo>
                        <a:pt x="9605" y="1193"/>
                        <a:pt x="9520" y="1162"/>
                        <a:pt x="9435" y="1162"/>
                      </a:cubicBezTo>
                      <a:cubicBezTo>
                        <a:pt x="9362" y="1162"/>
                        <a:pt x="9290" y="1186"/>
                        <a:pt x="9232" y="1229"/>
                      </a:cubicBezTo>
                      <a:lnTo>
                        <a:pt x="8476" y="1734"/>
                      </a:lnTo>
                      <a:cubicBezTo>
                        <a:pt x="8098" y="1481"/>
                        <a:pt x="7657" y="1292"/>
                        <a:pt x="7184" y="1166"/>
                      </a:cubicBezTo>
                      <a:lnTo>
                        <a:pt x="6995" y="284"/>
                      </a:lnTo>
                      <a:cubicBezTo>
                        <a:pt x="6932" y="127"/>
                        <a:pt x="6837" y="1"/>
                        <a:pt x="661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690" name="Google Shape;9204;p73">
                <a:extLst>
                  <a:ext uri="{FF2B5EF4-FFF2-40B4-BE49-F238E27FC236}">
                    <a16:creationId xmlns:a16="http://schemas.microsoft.com/office/drawing/2014/main" id="{900A24A2-F68C-BF82-E986-CDC53962C43F}"/>
                  </a:ext>
                </a:extLst>
              </p:cNvPr>
              <p:cNvSpPr/>
              <p:nvPr/>
            </p:nvSpPr>
            <p:spPr>
              <a:xfrm>
                <a:off x="2038541" y="2283625"/>
                <a:ext cx="499303" cy="495289"/>
              </a:xfrm>
              <a:custGeom>
                <a:avLst/>
                <a:gdLst/>
                <a:ahLst/>
                <a:cxnLst/>
                <a:rect l="l" t="t" r="r" b="b"/>
                <a:pathLst>
                  <a:path w="11816" h="11721" extrusionOk="0">
                    <a:moveTo>
                      <a:pt x="2395" y="631"/>
                    </a:moveTo>
                    <a:cubicBezTo>
                      <a:pt x="2584" y="631"/>
                      <a:pt x="2742" y="789"/>
                      <a:pt x="2742" y="978"/>
                    </a:cubicBezTo>
                    <a:cubicBezTo>
                      <a:pt x="2742" y="1167"/>
                      <a:pt x="2584" y="1324"/>
                      <a:pt x="2395" y="1324"/>
                    </a:cubicBezTo>
                    <a:lnTo>
                      <a:pt x="1009" y="1324"/>
                    </a:lnTo>
                    <a:cubicBezTo>
                      <a:pt x="820" y="1324"/>
                      <a:pt x="663" y="1167"/>
                      <a:pt x="663" y="978"/>
                    </a:cubicBezTo>
                    <a:cubicBezTo>
                      <a:pt x="663" y="789"/>
                      <a:pt x="820" y="631"/>
                      <a:pt x="1009" y="631"/>
                    </a:cubicBezTo>
                    <a:close/>
                    <a:moveTo>
                      <a:pt x="6554" y="631"/>
                    </a:moveTo>
                    <a:cubicBezTo>
                      <a:pt x="6774" y="631"/>
                      <a:pt x="6932" y="789"/>
                      <a:pt x="6932" y="978"/>
                    </a:cubicBezTo>
                    <a:cubicBezTo>
                      <a:pt x="6932" y="1167"/>
                      <a:pt x="6774" y="1324"/>
                      <a:pt x="6554" y="1324"/>
                    </a:cubicBezTo>
                    <a:lnTo>
                      <a:pt x="5199" y="1324"/>
                    </a:lnTo>
                    <a:cubicBezTo>
                      <a:pt x="4979" y="1324"/>
                      <a:pt x="4821" y="1167"/>
                      <a:pt x="4821" y="978"/>
                    </a:cubicBezTo>
                    <a:cubicBezTo>
                      <a:pt x="4821" y="789"/>
                      <a:pt x="4979" y="631"/>
                      <a:pt x="5199" y="631"/>
                    </a:cubicBezTo>
                    <a:close/>
                    <a:moveTo>
                      <a:pt x="10776" y="631"/>
                    </a:moveTo>
                    <a:cubicBezTo>
                      <a:pt x="10965" y="631"/>
                      <a:pt x="11122" y="789"/>
                      <a:pt x="11122" y="978"/>
                    </a:cubicBezTo>
                    <a:cubicBezTo>
                      <a:pt x="11122" y="1167"/>
                      <a:pt x="10965" y="1324"/>
                      <a:pt x="10776" y="1324"/>
                    </a:cubicBezTo>
                    <a:lnTo>
                      <a:pt x="9389" y="1324"/>
                    </a:lnTo>
                    <a:cubicBezTo>
                      <a:pt x="9200" y="1324"/>
                      <a:pt x="9043" y="1167"/>
                      <a:pt x="9043" y="978"/>
                    </a:cubicBezTo>
                    <a:cubicBezTo>
                      <a:pt x="9043" y="789"/>
                      <a:pt x="9200" y="631"/>
                      <a:pt x="9389" y="631"/>
                    </a:cubicBezTo>
                    <a:close/>
                    <a:moveTo>
                      <a:pt x="7279" y="4790"/>
                    </a:moveTo>
                    <a:cubicBezTo>
                      <a:pt x="7468" y="4790"/>
                      <a:pt x="7625" y="4947"/>
                      <a:pt x="7625" y="5136"/>
                    </a:cubicBezTo>
                    <a:lnTo>
                      <a:pt x="7625" y="6554"/>
                    </a:lnTo>
                    <a:cubicBezTo>
                      <a:pt x="7625" y="6775"/>
                      <a:pt x="7468" y="6932"/>
                      <a:pt x="7279" y="6932"/>
                    </a:cubicBezTo>
                    <a:lnTo>
                      <a:pt x="4506" y="6932"/>
                    </a:lnTo>
                    <a:cubicBezTo>
                      <a:pt x="4317" y="6932"/>
                      <a:pt x="4160" y="6775"/>
                      <a:pt x="4160" y="6554"/>
                    </a:cubicBezTo>
                    <a:lnTo>
                      <a:pt x="4160" y="5136"/>
                    </a:lnTo>
                    <a:cubicBezTo>
                      <a:pt x="4160" y="4947"/>
                      <a:pt x="4317" y="4790"/>
                      <a:pt x="4506" y="4790"/>
                    </a:cubicBezTo>
                    <a:close/>
                    <a:moveTo>
                      <a:pt x="2395" y="10398"/>
                    </a:moveTo>
                    <a:cubicBezTo>
                      <a:pt x="2584" y="10398"/>
                      <a:pt x="2742" y="10555"/>
                      <a:pt x="2742" y="10744"/>
                    </a:cubicBezTo>
                    <a:cubicBezTo>
                      <a:pt x="2742" y="10933"/>
                      <a:pt x="2584" y="11091"/>
                      <a:pt x="2395" y="11091"/>
                    </a:cubicBezTo>
                    <a:lnTo>
                      <a:pt x="1009" y="11091"/>
                    </a:lnTo>
                    <a:cubicBezTo>
                      <a:pt x="820" y="11091"/>
                      <a:pt x="663" y="10933"/>
                      <a:pt x="663" y="10744"/>
                    </a:cubicBezTo>
                    <a:cubicBezTo>
                      <a:pt x="663" y="10555"/>
                      <a:pt x="820" y="10398"/>
                      <a:pt x="1009" y="10398"/>
                    </a:cubicBezTo>
                    <a:close/>
                    <a:moveTo>
                      <a:pt x="6585" y="10398"/>
                    </a:moveTo>
                    <a:cubicBezTo>
                      <a:pt x="6806" y="10398"/>
                      <a:pt x="6964" y="10555"/>
                      <a:pt x="6964" y="10744"/>
                    </a:cubicBezTo>
                    <a:cubicBezTo>
                      <a:pt x="6964" y="10933"/>
                      <a:pt x="6806" y="11091"/>
                      <a:pt x="6585" y="11091"/>
                    </a:cubicBezTo>
                    <a:lnTo>
                      <a:pt x="5231" y="11091"/>
                    </a:lnTo>
                    <a:cubicBezTo>
                      <a:pt x="5010" y="11091"/>
                      <a:pt x="4853" y="10933"/>
                      <a:pt x="4853" y="10744"/>
                    </a:cubicBezTo>
                    <a:cubicBezTo>
                      <a:pt x="4853" y="10555"/>
                      <a:pt x="5010" y="10398"/>
                      <a:pt x="5231" y="10398"/>
                    </a:cubicBezTo>
                    <a:close/>
                    <a:moveTo>
                      <a:pt x="10776" y="10398"/>
                    </a:moveTo>
                    <a:cubicBezTo>
                      <a:pt x="10965" y="10398"/>
                      <a:pt x="11122" y="10555"/>
                      <a:pt x="11122" y="10744"/>
                    </a:cubicBezTo>
                    <a:cubicBezTo>
                      <a:pt x="11122" y="10933"/>
                      <a:pt x="10965" y="11091"/>
                      <a:pt x="10776" y="11091"/>
                    </a:cubicBezTo>
                    <a:lnTo>
                      <a:pt x="9389" y="11091"/>
                    </a:lnTo>
                    <a:cubicBezTo>
                      <a:pt x="9200" y="11091"/>
                      <a:pt x="9043" y="10933"/>
                      <a:pt x="9043" y="10744"/>
                    </a:cubicBezTo>
                    <a:cubicBezTo>
                      <a:pt x="9043" y="10555"/>
                      <a:pt x="9200" y="10398"/>
                      <a:pt x="9389" y="10398"/>
                    </a:cubicBezTo>
                    <a:close/>
                    <a:moveTo>
                      <a:pt x="1009" y="1"/>
                    </a:moveTo>
                    <a:cubicBezTo>
                      <a:pt x="410" y="1"/>
                      <a:pt x="1" y="474"/>
                      <a:pt x="1" y="1009"/>
                    </a:cubicBezTo>
                    <a:cubicBezTo>
                      <a:pt x="1" y="1608"/>
                      <a:pt x="473" y="2049"/>
                      <a:pt x="1009" y="2049"/>
                    </a:cubicBezTo>
                    <a:lnTo>
                      <a:pt x="1356" y="2049"/>
                    </a:lnTo>
                    <a:lnTo>
                      <a:pt x="1356" y="2395"/>
                    </a:lnTo>
                    <a:cubicBezTo>
                      <a:pt x="1356" y="2994"/>
                      <a:pt x="1828" y="3403"/>
                      <a:pt x="2395" y="3403"/>
                    </a:cubicBezTo>
                    <a:lnTo>
                      <a:pt x="5546" y="3403"/>
                    </a:lnTo>
                    <a:lnTo>
                      <a:pt x="5546" y="4128"/>
                    </a:lnTo>
                    <a:lnTo>
                      <a:pt x="4506" y="4128"/>
                    </a:lnTo>
                    <a:cubicBezTo>
                      <a:pt x="3939" y="4128"/>
                      <a:pt x="3466" y="4601"/>
                      <a:pt x="3466" y="5136"/>
                    </a:cubicBezTo>
                    <a:lnTo>
                      <a:pt x="3466" y="6554"/>
                    </a:lnTo>
                    <a:cubicBezTo>
                      <a:pt x="3466" y="7153"/>
                      <a:pt x="3939" y="7594"/>
                      <a:pt x="4506" y="7594"/>
                    </a:cubicBezTo>
                    <a:lnTo>
                      <a:pt x="5546" y="7594"/>
                    </a:lnTo>
                    <a:lnTo>
                      <a:pt x="5546" y="8287"/>
                    </a:lnTo>
                    <a:lnTo>
                      <a:pt x="2395" y="8287"/>
                    </a:lnTo>
                    <a:cubicBezTo>
                      <a:pt x="1797" y="8287"/>
                      <a:pt x="1356" y="8759"/>
                      <a:pt x="1356" y="9326"/>
                    </a:cubicBezTo>
                    <a:lnTo>
                      <a:pt x="1356" y="9673"/>
                    </a:lnTo>
                    <a:lnTo>
                      <a:pt x="1009" y="9673"/>
                    </a:lnTo>
                    <a:cubicBezTo>
                      <a:pt x="410" y="9673"/>
                      <a:pt x="1" y="10146"/>
                      <a:pt x="1" y="10713"/>
                    </a:cubicBezTo>
                    <a:cubicBezTo>
                      <a:pt x="1" y="11280"/>
                      <a:pt x="473" y="11721"/>
                      <a:pt x="1009" y="11721"/>
                    </a:cubicBezTo>
                    <a:lnTo>
                      <a:pt x="2395" y="11721"/>
                    </a:lnTo>
                    <a:cubicBezTo>
                      <a:pt x="2994" y="11721"/>
                      <a:pt x="3403" y="11248"/>
                      <a:pt x="3403" y="10713"/>
                    </a:cubicBezTo>
                    <a:cubicBezTo>
                      <a:pt x="3403" y="10114"/>
                      <a:pt x="2931" y="9673"/>
                      <a:pt x="2395" y="9673"/>
                    </a:cubicBezTo>
                    <a:lnTo>
                      <a:pt x="2049" y="9673"/>
                    </a:lnTo>
                    <a:lnTo>
                      <a:pt x="2049" y="9326"/>
                    </a:lnTo>
                    <a:cubicBezTo>
                      <a:pt x="2049" y="9137"/>
                      <a:pt x="2206" y="8980"/>
                      <a:pt x="2395" y="8980"/>
                    </a:cubicBezTo>
                    <a:lnTo>
                      <a:pt x="5546" y="8980"/>
                    </a:lnTo>
                    <a:lnTo>
                      <a:pt x="5546" y="9673"/>
                    </a:lnTo>
                    <a:lnTo>
                      <a:pt x="5199" y="9673"/>
                    </a:lnTo>
                    <a:cubicBezTo>
                      <a:pt x="4601" y="9673"/>
                      <a:pt x="4160" y="10146"/>
                      <a:pt x="4160" y="10713"/>
                    </a:cubicBezTo>
                    <a:cubicBezTo>
                      <a:pt x="4160" y="11280"/>
                      <a:pt x="4632" y="11721"/>
                      <a:pt x="5199" y="11721"/>
                    </a:cubicBezTo>
                    <a:lnTo>
                      <a:pt x="6554" y="11721"/>
                    </a:lnTo>
                    <a:cubicBezTo>
                      <a:pt x="7153" y="11721"/>
                      <a:pt x="7594" y="11248"/>
                      <a:pt x="7594" y="10713"/>
                    </a:cubicBezTo>
                    <a:cubicBezTo>
                      <a:pt x="7594" y="10114"/>
                      <a:pt x="7121" y="9673"/>
                      <a:pt x="6554" y="9673"/>
                    </a:cubicBezTo>
                    <a:lnTo>
                      <a:pt x="6207" y="9673"/>
                    </a:lnTo>
                    <a:lnTo>
                      <a:pt x="6207" y="8980"/>
                    </a:lnTo>
                    <a:lnTo>
                      <a:pt x="9358" y="8980"/>
                    </a:lnTo>
                    <a:cubicBezTo>
                      <a:pt x="9547" y="8980"/>
                      <a:pt x="9704" y="9137"/>
                      <a:pt x="9704" y="9326"/>
                    </a:cubicBezTo>
                    <a:lnTo>
                      <a:pt x="9704" y="9673"/>
                    </a:lnTo>
                    <a:lnTo>
                      <a:pt x="9358" y="9673"/>
                    </a:lnTo>
                    <a:cubicBezTo>
                      <a:pt x="8759" y="9673"/>
                      <a:pt x="8350" y="10146"/>
                      <a:pt x="8350" y="10713"/>
                    </a:cubicBezTo>
                    <a:cubicBezTo>
                      <a:pt x="8350" y="11280"/>
                      <a:pt x="8791" y="11721"/>
                      <a:pt x="9358" y="11721"/>
                    </a:cubicBezTo>
                    <a:lnTo>
                      <a:pt x="10744" y="11721"/>
                    </a:lnTo>
                    <a:cubicBezTo>
                      <a:pt x="11311" y="11721"/>
                      <a:pt x="11752" y="11248"/>
                      <a:pt x="11752" y="10713"/>
                    </a:cubicBezTo>
                    <a:cubicBezTo>
                      <a:pt x="11752" y="10114"/>
                      <a:pt x="11280" y="9673"/>
                      <a:pt x="10744" y="9673"/>
                    </a:cubicBezTo>
                    <a:lnTo>
                      <a:pt x="10366" y="9673"/>
                    </a:lnTo>
                    <a:lnTo>
                      <a:pt x="10366" y="9326"/>
                    </a:lnTo>
                    <a:cubicBezTo>
                      <a:pt x="10366" y="8728"/>
                      <a:pt x="9925" y="8287"/>
                      <a:pt x="9358" y="8287"/>
                    </a:cubicBezTo>
                    <a:lnTo>
                      <a:pt x="6207" y="8287"/>
                    </a:lnTo>
                    <a:lnTo>
                      <a:pt x="6207" y="7594"/>
                    </a:lnTo>
                    <a:lnTo>
                      <a:pt x="7216" y="7594"/>
                    </a:lnTo>
                    <a:cubicBezTo>
                      <a:pt x="7814" y="7594"/>
                      <a:pt x="8287" y="7121"/>
                      <a:pt x="8287" y="6554"/>
                    </a:cubicBezTo>
                    <a:lnTo>
                      <a:pt x="8287" y="5136"/>
                    </a:lnTo>
                    <a:cubicBezTo>
                      <a:pt x="8287" y="4569"/>
                      <a:pt x="7814" y="4128"/>
                      <a:pt x="7216" y="4128"/>
                    </a:cubicBezTo>
                    <a:lnTo>
                      <a:pt x="6207" y="4128"/>
                    </a:lnTo>
                    <a:lnTo>
                      <a:pt x="6207" y="3403"/>
                    </a:lnTo>
                    <a:lnTo>
                      <a:pt x="9389" y="3403"/>
                    </a:lnTo>
                    <a:cubicBezTo>
                      <a:pt x="9988" y="3403"/>
                      <a:pt x="10429" y="2931"/>
                      <a:pt x="10429" y="2395"/>
                    </a:cubicBezTo>
                    <a:lnTo>
                      <a:pt x="10429" y="2049"/>
                    </a:lnTo>
                    <a:lnTo>
                      <a:pt x="10776" y="2049"/>
                    </a:lnTo>
                    <a:cubicBezTo>
                      <a:pt x="11374" y="2049"/>
                      <a:pt x="11815" y="1576"/>
                      <a:pt x="11815" y="1009"/>
                    </a:cubicBezTo>
                    <a:cubicBezTo>
                      <a:pt x="11815" y="411"/>
                      <a:pt x="11343" y="1"/>
                      <a:pt x="10776" y="1"/>
                    </a:cubicBezTo>
                    <a:lnTo>
                      <a:pt x="9389" y="1"/>
                    </a:lnTo>
                    <a:cubicBezTo>
                      <a:pt x="8822" y="1"/>
                      <a:pt x="8381" y="474"/>
                      <a:pt x="8381" y="1009"/>
                    </a:cubicBezTo>
                    <a:cubicBezTo>
                      <a:pt x="8381" y="1608"/>
                      <a:pt x="8854" y="2049"/>
                      <a:pt x="9389" y="2049"/>
                    </a:cubicBezTo>
                    <a:lnTo>
                      <a:pt x="9767" y="2049"/>
                    </a:lnTo>
                    <a:lnTo>
                      <a:pt x="9767" y="2395"/>
                    </a:lnTo>
                    <a:cubicBezTo>
                      <a:pt x="9767" y="2584"/>
                      <a:pt x="9610" y="2742"/>
                      <a:pt x="9389" y="2742"/>
                    </a:cubicBezTo>
                    <a:lnTo>
                      <a:pt x="6239" y="2742"/>
                    </a:lnTo>
                    <a:lnTo>
                      <a:pt x="6239" y="2049"/>
                    </a:lnTo>
                    <a:lnTo>
                      <a:pt x="6617" y="2049"/>
                    </a:lnTo>
                    <a:cubicBezTo>
                      <a:pt x="7184" y="2049"/>
                      <a:pt x="7625" y="1576"/>
                      <a:pt x="7625" y="1009"/>
                    </a:cubicBezTo>
                    <a:cubicBezTo>
                      <a:pt x="7625" y="411"/>
                      <a:pt x="7153" y="1"/>
                      <a:pt x="6617" y="1"/>
                    </a:cubicBezTo>
                    <a:lnTo>
                      <a:pt x="5231" y="1"/>
                    </a:lnTo>
                    <a:cubicBezTo>
                      <a:pt x="4632" y="1"/>
                      <a:pt x="4191" y="474"/>
                      <a:pt x="4191" y="1009"/>
                    </a:cubicBezTo>
                    <a:cubicBezTo>
                      <a:pt x="4191" y="1608"/>
                      <a:pt x="4664" y="2049"/>
                      <a:pt x="5231" y="2049"/>
                    </a:cubicBezTo>
                    <a:lnTo>
                      <a:pt x="5577" y="2049"/>
                    </a:lnTo>
                    <a:lnTo>
                      <a:pt x="5577" y="2742"/>
                    </a:lnTo>
                    <a:lnTo>
                      <a:pt x="2427" y="2742"/>
                    </a:lnTo>
                    <a:cubicBezTo>
                      <a:pt x="2238" y="2742"/>
                      <a:pt x="2080" y="2584"/>
                      <a:pt x="2080" y="2395"/>
                    </a:cubicBezTo>
                    <a:lnTo>
                      <a:pt x="2080" y="2049"/>
                    </a:lnTo>
                    <a:lnTo>
                      <a:pt x="2427" y="2049"/>
                    </a:lnTo>
                    <a:cubicBezTo>
                      <a:pt x="3025" y="2049"/>
                      <a:pt x="3466" y="1576"/>
                      <a:pt x="3466" y="1009"/>
                    </a:cubicBezTo>
                    <a:cubicBezTo>
                      <a:pt x="3466" y="411"/>
                      <a:pt x="2994" y="1"/>
                      <a:pt x="242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7691" name="Google Shape;9205;p73">
                <a:extLst>
                  <a:ext uri="{FF2B5EF4-FFF2-40B4-BE49-F238E27FC236}">
                    <a16:creationId xmlns:a16="http://schemas.microsoft.com/office/drawing/2014/main" id="{7A9BFFDA-D51E-F8D4-97E6-6A807C828885}"/>
                  </a:ext>
                </a:extLst>
              </p:cNvPr>
              <p:cNvGrpSpPr/>
              <p:nvPr/>
            </p:nvGrpSpPr>
            <p:grpSpPr>
              <a:xfrm>
                <a:off x="2036574" y="2923500"/>
                <a:ext cx="503276" cy="502894"/>
                <a:chOff x="1413250" y="2680675"/>
                <a:chExt cx="297750" cy="297525"/>
              </a:xfrm>
              <a:grpFill/>
            </p:grpSpPr>
            <p:sp>
              <p:nvSpPr>
                <p:cNvPr id="17794" name="Google Shape;9206;p73">
                  <a:extLst>
                    <a:ext uri="{FF2B5EF4-FFF2-40B4-BE49-F238E27FC236}">
                      <a16:creationId xmlns:a16="http://schemas.microsoft.com/office/drawing/2014/main" id="{FB528597-CE47-7CA6-F636-974363AA2717}"/>
                    </a:ext>
                  </a:extLst>
                </p:cNvPr>
                <p:cNvSpPr/>
                <p:nvPr/>
              </p:nvSpPr>
              <p:spPr>
                <a:xfrm>
                  <a:off x="1413250" y="2680675"/>
                  <a:ext cx="297750" cy="29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0" h="11901" extrusionOk="0">
                      <a:moveTo>
                        <a:pt x="10460" y="1418"/>
                      </a:moveTo>
                      <a:lnTo>
                        <a:pt x="10460" y="7719"/>
                      </a:lnTo>
                      <a:lnTo>
                        <a:pt x="1387" y="7719"/>
                      </a:lnTo>
                      <a:lnTo>
                        <a:pt x="1387" y="1418"/>
                      </a:lnTo>
                      <a:close/>
                      <a:moveTo>
                        <a:pt x="5577" y="8380"/>
                      </a:moveTo>
                      <a:lnTo>
                        <a:pt x="5577" y="9105"/>
                      </a:lnTo>
                      <a:lnTo>
                        <a:pt x="5167" y="9105"/>
                      </a:lnTo>
                      <a:lnTo>
                        <a:pt x="5451" y="8380"/>
                      </a:lnTo>
                      <a:close/>
                      <a:moveTo>
                        <a:pt x="6396" y="8380"/>
                      </a:moveTo>
                      <a:lnTo>
                        <a:pt x="6679" y="9105"/>
                      </a:lnTo>
                      <a:lnTo>
                        <a:pt x="6270" y="9105"/>
                      </a:lnTo>
                      <a:lnTo>
                        <a:pt x="6270" y="8380"/>
                      </a:lnTo>
                      <a:close/>
                      <a:moveTo>
                        <a:pt x="5955" y="0"/>
                      </a:moveTo>
                      <a:cubicBezTo>
                        <a:pt x="5766" y="0"/>
                        <a:pt x="5608" y="158"/>
                        <a:pt x="5608" y="347"/>
                      </a:cubicBezTo>
                      <a:lnTo>
                        <a:pt x="5608" y="725"/>
                      </a:lnTo>
                      <a:lnTo>
                        <a:pt x="378" y="725"/>
                      </a:lnTo>
                      <a:cubicBezTo>
                        <a:pt x="158" y="725"/>
                        <a:pt x="0" y="882"/>
                        <a:pt x="0" y="1071"/>
                      </a:cubicBezTo>
                      <a:cubicBezTo>
                        <a:pt x="0" y="1260"/>
                        <a:pt x="158" y="1418"/>
                        <a:pt x="378" y="1418"/>
                      </a:cubicBezTo>
                      <a:lnTo>
                        <a:pt x="725" y="1418"/>
                      </a:lnTo>
                      <a:lnTo>
                        <a:pt x="725" y="7719"/>
                      </a:lnTo>
                      <a:lnTo>
                        <a:pt x="378" y="7719"/>
                      </a:lnTo>
                      <a:cubicBezTo>
                        <a:pt x="189" y="7719"/>
                        <a:pt x="32" y="7876"/>
                        <a:pt x="32" y="8097"/>
                      </a:cubicBezTo>
                      <a:cubicBezTo>
                        <a:pt x="32" y="8286"/>
                        <a:pt x="189" y="8443"/>
                        <a:pt x="378" y="8443"/>
                      </a:cubicBezTo>
                      <a:lnTo>
                        <a:pt x="4758" y="8443"/>
                      </a:lnTo>
                      <a:lnTo>
                        <a:pt x="3560" y="11436"/>
                      </a:lnTo>
                      <a:cubicBezTo>
                        <a:pt x="3497" y="11625"/>
                        <a:pt x="3560" y="11814"/>
                        <a:pt x="3749" y="11877"/>
                      </a:cubicBezTo>
                      <a:cubicBezTo>
                        <a:pt x="3803" y="11893"/>
                        <a:pt x="3855" y="11901"/>
                        <a:pt x="3903" y="11901"/>
                      </a:cubicBezTo>
                      <a:cubicBezTo>
                        <a:pt x="4052" y="11901"/>
                        <a:pt x="4167" y="11824"/>
                        <a:pt x="4191" y="11657"/>
                      </a:cubicBezTo>
                      <a:lnTo>
                        <a:pt x="4947" y="9830"/>
                      </a:lnTo>
                      <a:lnTo>
                        <a:pt x="5608" y="9830"/>
                      </a:lnTo>
                      <a:lnTo>
                        <a:pt x="5608" y="10838"/>
                      </a:lnTo>
                      <a:cubicBezTo>
                        <a:pt x="5608" y="11027"/>
                        <a:pt x="5766" y="11184"/>
                        <a:pt x="5955" y="11184"/>
                      </a:cubicBezTo>
                      <a:cubicBezTo>
                        <a:pt x="6175" y="11184"/>
                        <a:pt x="6333" y="11027"/>
                        <a:pt x="6333" y="10838"/>
                      </a:cubicBezTo>
                      <a:lnTo>
                        <a:pt x="6333" y="9830"/>
                      </a:lnTo>
                      <a:lnTo>
                        <a:pt x="6995" y="9830"/>
                      </a:lnTo>
                      <a:lnTo>
                        <a:pt x="7751" y="11657"/>
                      </a:lnTo>
                      <a:cubicBezTo>
                        <a:pt x="7798" y="11824"/>
                        <a:pt x="7918" y="11901"/>
                        <a:pt x="8042" y="11901"/>
                      </a:cubicBezTo>
                      <a:cubicBezTo>
                        <a:pt x="8082" y="11901"/>
                        <a:pt x="8122" y="11893"/>
                        <a:pt x="8160" y="11877"/>
                      </a:cubicBezTo>
                      <a:cubicBezTo>
                        <a:pt x="8381" y="11783"/>
                        <a:pt x="8444" y="11594"/>
                        <a:pt x="8381" y="11436"/>
                      </a:cubicBezTo>
                      <a:lnTo>
                        <a:pt x="7184" y="8443"/>
                      </a:lnTo>
                      <a:lnTo>
                        <a:pt x="11563" y="8443"/>
                      </a:lnTo>
                      <a:cubicBezTo>
                        <a:pt x="11752" y="8443"/>
                        <a:pt x="11909" y="8286"/>
                        <a:pt x="11909" y="8097"/>
                      </a:cubicBezTo>
                      <a:cubicBezTo>
                        <a:pt x="11909" y="7876"/>
                        <a:pt x="11752" y="7719"/>
                        <a:pt x="11563" y="7719"/>
                      </a:cubicBezTo>
                      <a:lnTo>
                        <a:pt x="11185" y="7719"/>
                      </a:lnTo>
                      <a:lnTo>
                        <a:pt x="11185" y="1418"/>
                      </a:lnTo>
                      <a:lnTo>
                        <a:pt x="11563" y="1418"/>
                      </a:lnTo>
                      <a:cubicBezTo>
                        <a:pt x="11752" y="1418"/>
                        <a:pt x="11909" y="1260"/>
                        <a:pt x="11909" y="1071"/>
                      </a:cubicBezTo>
                      <a:cubicBezTo>
                        <a:pt x="11909" y="882"/>
                        <a:pt x="11752" y="725"/>
                        <a:pt x="11563" y="725"/>
                      </a:cubicBezTo>
                      <a:lnTo>
                        <a:pt x="6301" y="725"/>
                      </a:lnTo>
                      <a:lnTo>
                        <a:pt x="6301" y="347"/>
                      </a:lnTo>
                      <a:cubicBezTo>
                        <a:pt x="6301" y="158"/>
                        <a:pt x="6144" y="0"/>
                        <a:pt x="595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95" name="Google Shape;9207;p73">
                  <a:extLst>
                    <a:ext uri="{FF2B5EF4-FFF2-40B4-BE49-F238E27FC236}">
                      <a16:creationId xmlns:a16="http://schemas.microsoft.com/office/drawing/2014/main" id="{41385DAC-2DB4-C9AA-D23A-E6C253E3C427}"/>
                    </a:ext>
                  </a:extLst>
                </p:cNvPr>
                <p:cNvSpPr/>
                <p:nvPr/>
              </p:nvSpPr>
              <p:spPr>
                <a:xfrm>
                  <a:off x="1465225" y="2805100"/>
                  <a:ext cx="52800" cy="5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2" h="2081" extrusionOk="0">
                      <a:moveTo>
                        <a:pt x="1387" y="663"/>
                      </a:moveTo>
                      <a:lnTo>
                        <a:pt x="1387" y="1387"/>
                      </a:lnTo>
                      <a:lnTo>
                        <a:pt x="694" y="1387"/>
                      </a:lnTo>
                      <a:lnTo>
                        <a:pt x="694" y="663"/>
                      </a:lnTo>
                      <a:close/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lnTo>
                        <a:pt x="1" y="1734"/>
                      </a:lnTo>
                      <a:cubicBezTo>
                        <a:pt x="1" y="1923"/>
                        <a:pt x="158" y="2080"/>
                        <a:pt x="347" y="2080"/>
                      </a:cubicBezTo>
                      <a:lnTo>
                        <a:pt x="1765" y="2080"/>
                      </a:lnTo>
                      <a:cubicBezTo>
                        <a:pt x="1954" y="2080"/>
                        <a:pt x="2112" y="1923"/>
                        <a:pt x="2112" y="1734"/>
                      </a:cubicBezTo>
                      <a:lnTo>
                        <a:pt x="2112" y="347"/>
                      </a:lnTo>
                      <a:cubicBezTo>
                        <a:pt x="2112" y="158"/>
                        <a:pt x="1954" y="1"/>
                        <a:pt x="176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96" name="Google Shape;9208;p73">
                  <a:extLst>
                    <a:ext uri="{FF2B5EF4-FFF2-40B4-BE49-F238E27FC236}">
                      <a16:creationId xmlns:a16="http://schemas.microsoft.com/office/drawing/2014/main" id="{3C6F1576-E814-BBB8-3992-0505242023DB}"/>
                    </a:ext>
                  </a:extLst>
                </p:cNvPr>
                <p:cNvSpPr/>
                <p:nvPr/>
              </p:nvSpPr>
              <p:spPr>
                <a:xfrm>
                  <a:off x="1535325" y="2769675"/>
                  <a:ext cx="52800" cy="8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2" h="3498" extrusionOk="0">
                      <a:moveTo>
                        <a:pt x="1387" y="662"/>
                      </a:moveTo>
                      <a:lnTo>
                        <a:pt x="1387" y="2741"/>
                      </a:lnTo>
                      <a:lnTo>
                        <a:pt x="694" y="2741"/>
                      </a:lnTo>
                      <a:lnTo>
                        <a:pt x="694" y="662"/>
                      </a:lnTo>
                      <a:close/>
                      <a:moveTo>
                        <a:pt x="379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lnTo>
                        <a:pt x="1" y="3151"/>
                      </a:lnTo>
                      <a:cubicBezTo>
                        <a:pt x="1" y="3340"/>
                        <a:pt x="158" y="3497"/>
                        <a:pt x="379" y="3497"/>
                      </a:cubicBezTo>
                      <a:lnTo>
                        <a:pt x="1733" y="3497"/>
                      </a:lnTo>
                      <a:lnTo>
                        <a:pt x="1733" y="3466"/>
                      </a:lnTo>
                      <a:cubicBezTo>
                        <a:pt x="1954" y="3466"/>
                        <a:pt x="2112" y="3308"/>
                        <a:pt x="2112" y="3119"/>
                      </a:cubicBezTo>
                      <a:lnTo>
                        <a:pt x="2112" y="347"/>
                      </a:lnTo>
                      <a:cubicBezTo>
                        <a:pt x="2112" y="158"/>
                        <a:pt x="1954" y="0"/>
                        <a:pt x="17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97" name="Google Shape;9209;p73">
                  <a:extLst>
                    <a:ext uri="{FF2B5EF4-FFF2-40B4-BE49-F238E27FC236}">
                      <a16:creationId xmlns:a16="http://schemas.microsoft.com/office/drawing/2014/main" id="{794AF971-0298-C130-061E-275B0A1AA8D0}"/>
                    </a:ext>
                  </a:extLst>
                </p:cNvPr>
                <p:cNvSpPr/>
                <p:nvPr/>
              </p:nvSpPr>
              <p:spPr>
                <a:xfrm>
                  <a:off x="1604650" y="2733425"/>
                  <a:ext cx="52775" cy="122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1" h="4916" extrusionOk="0">
                      <a:moveTo>
                        <a:pt x="1418" y="726"/>
                      </a:moveTo>
                      <a:lnTo>
                        <a:pt x="1418" y="4254"/>
                      </a:lnTo>
                      <a:lnTo>
                        <a:pt x="725" y="4254"/>
                      </a:lnTo>
                      <a:lnTo>
                        <a:pt x="725" y="726"/>
                      </a:lnTo>
                      <a:close/>
                      <a:moveTo>
                        <a:pt x="347" y="1"/>
                      </a:moveTo>
                      <a:cubicBezTo>
                        <a:pt x="158" y="1"/>
                        <a:pt x="0" y="159"/>
                        <a:pt x="0" y="348"/>
                      </a:cubicBezTo>
                      <a:lnTo>
                        <a:pt x="0" y="4569"/>
                      </a:lnTo>
                      <a:cubicBezTo>
                        <a:pt x="0" y="4758"/>
                        <a:pt x="158" y="4916"/>
                        <a:pt x="347" y="4916"/>
                      </a:cubicBezTo>
                      <a:lnTo>
                        <a:pt x="1764" y="4916"/>
                      </a:lnTo>
                      <a:cubicBezTo>
                        <a:pt x="1953" y="4916"/>
                        <a:pt x="2111" y="4758"/>
                        <a:pt x="2111" y="4569"/>
                      </a:cubicBezTo>
                      <a:lnTo>
                        <a:pt x="2111" y="348"/>
                      </a:lnTo>
                      <a:cubicBezTo>
                        <a:pt x="2111" y="159"/>
                        <a:pt x="1953" y="1"/>
                        <a:pt x="176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692" name="Google Shape;9210;p73">
                <a:extLst>
                  <a:ext uri="{FF2B5EF4-FFF2-40B4-BE49-F238E27FC236}">
                    <a16:creationId xmlns:a16="http://schemas.microsoft.com/office/drawing/2014/main" id="{3F6D89FD-0118-8D9F-74A9-072A424462B8}"/>
                  </a:ext>
                </a:extLst>
              </p:cNvPr>
              <p:cNvSpPr/>
              <p:nvPr/>
            </p:nvSpPr>
            <p:spPr>
              <a:xfrm>
                <a:off x="5271859" y="1687892"/>
                <a:ext cx="387450" cy="500571"/>
              </a:xfrm>
              <a:custGeom>
                <a:avLst/>
                <a:gdLst/>
                <a:ahLst/>
                <a:cxnLst/>
                <a:rect l="l" t="t" r="r" b="b"/>
                <a:pathLst>
                  <a:path w="9169" h="11846" extrusionOk="0">
                    <a:moveTo>
                      <a:pt x="4695" y="2079"/>
                    </a:moveTo>
                    <a:cubicBezTo>
                      <a:pt x="5073" y="2079"/>
                      <a:pt x="5388" y="2394"/>
                      <a:pt x="5388" y="2772"/>
                    </a:cubicBezTo>
                    <a:cubicBezTo>
                      <a:pt x="5388" y="3181"/>
                      <a:pt x="5073" y="3496"/>
                      <a:pt x="4695" y="3496"/>
                    </a:cubicBezTo>
                    <a:cubicBezTo>
                      <a:pt x="4285" y="3496"/>
                      <a:pt x="3970" y="3181"/>
                      <a:pt x="3970" y="2772"/>
                    </a:cubicBezTo>
                    <a:cubicBezTo>
                      <a:pt x="3970" y="2394"/>
                      <a:pt x="4285" y="2079"/>
                      <a:pt x="4695" y="2079"/>
                    </a:cubicBezTo>
                    <a:close/>
                    <a:moveTo>
                      <a:pt x="4695" y="4189"/>
                    </a:moveTo>
                    <a:cubicBezTo>
                      <a:pt x="5640" y="4189"/>
                      <a:pt x="6428" y="4977"/>
                      <a:pt x="6428" y="5922"/>
                    </a:cubicBezTo>
                    <a:lnTo>
                      <a:pt x="6428" y="6300"/>
                    </a:lnTo>
                    <a:lnTo>
                      <a:pt x="2962" y="6300"/>
                    </a:lnTo>
                    <a:lnTo>
                      <a:pt x="2962" y="5922"/>
                    </a:lnTo>
                    <a:cubicBezTo>
                      <a:pt x="2962" y="4945"/>
                      <a:pt x="3750" y="4189"/>
                      <a:pt x="4695" y="4189"/>
                    </a:cubicBezTo>
                    <a:close/>
                    <a:moveTo>
                      <a:pt x="4730" y="664"/>
                    </a:moveTo>
                    <a:cubicBezTo>
                      <a:pt x="6870" y="664"/>
                      <a:pt x="8538" y="2418"/>
                      <a:pt x="8538" y="4473"/>
                    </a:cubicBezTo>
                    <a:cubicBezTo>
                      <a:pt x="8538" y="5544"/>
                      <a:pt x="8097" y="6552"/>
                      <a:pt x="7310" y="7277"/>
                    </a:cubicBezTo>
                    <a:cubicBezTo>
                      <a:pt x="7215" y="7403"/>
                      <a:pt x="7121" y="7466"/>
                      <a:pt x="6995" y="7497"/>
                    </a:cubicBezTo>
                    <a:cubicBezTo>
                      <a:pt x="6774" y="7718"/>
                      <a:pt x="6522" y="7907"/>
                      <a:pt x="6459" y="8285"/>
                    </a:cubicBezTo>
                    <a:lnTo>
                      <a:pt x="5041" y="8285"/>
                    </a:lnTo>
                    <a:lnTo>
                      <a:pt x="5041" y="6993"/>
                    </a:lnTo>
                    <a:lnTo>
                      <a:pt x="6774" y="6993"/>
                    </a:lnTo>
                    <a:cubicBezTo>
                      <a:pt x="6963" y="6993"/>
                      <a:pt x="7121" y="6836"/>
                      <a:pt x="7121" y="6647"/>
                    </a:cubicBezTo>
                    <a:lnTo>
                      <a:pt x="7121" y="5922"/>
                    </a:lnTo>
                    <a:cubicBezTo>
                      <a:pt x="7121" y="4945"/>
                      <a:pt x="6585" y="4126"/>
                      <a:pt x="5734" y="3717"/>
                    </a:cubicBezTo>
                    <a:cubicBezTo>
                      <a:pt x="5987" y="3496"/>
                      <a:pt x="6113" y="3181"/>
                      <a:pt x="6113" y="2835"/>
                    </a:cubicBezTo>
                    <a:cubicBezTo>
                      <a:pt x="6113" y="2079"/>
                      <a:pt x="5482" y="1448"/>
                      <a:pt x="4726" y="1448"/>
                    </a:cubicBezTo>
                    <a:cubicBezTo>
                      <a:pt x="3970" y="1448"/>
                      <a:pt x="3340" y="2079"/>
                      <a:pt x="3340" y="2835"/>
                    </a:cubicBezTo>
                    <a:cubicBezTo>
                      <a:pt x="3340" y="3181"/>
                      <a:pt x="3466" y="3496"/>
                      <a:pt x="3687" y="3717"/>
                    </a:cubicBezTo>
                    <a:cubicBezTo>
                      <a:pt x="2868" y="4126"/>
                      <a:pt x="2332" y="4945"/>
                      <a:pt x="2332" y="5922"/>
                    </a:cubicBezTo>
                    <a:lnTo>
                      <a:pt x="2332" y="6647"/>
                    </a:lnTo>
                    <a:cubicBezTo>
                      <a:pt x="2332" y="6836"/>
                      <a:pt x="2489" y="6993"/>
                      <a:pt x="2679" y="6993"/>
                    </a:cubicBezTo>
                    <a:lnTo>
                      <a:pt x="4411" y="6993"/>
                    </a:lnTo>
                    <a:lnTo>
                      <a:pt x="4411" y="8411"/>
                    </a:lnTo>
                    <a:lnTo>
                      <a:pt x="2931" y="8411"/>
                    </a:lnTo>
                    <a:lnTo>
                      <a:pt x="2931" y="8380"/>
                    </a:lnTo>
                    <a:cubicBezTo>
                      <a:pt x="2836" y="7938"/>
                      <a:pt x="2615" y="7749"/>
                      <a:pt x="2363" y="7560"/>
                    </a:cubicBezTo>
                    <a:cubicBezTo>
                      <a:pt x="2300" y="7466"/>
                      <a:pt x="2174" y="7403"/>
                      <a:pt x="2048" y="7277"/>
                    </a:cubicBezTo>
                    <a:cubicBezTo>
                      <a:pt x="1135" y="6395"/>
                      <a:pt x="757" y="5135"/>
                      <a:pt x="946" y="3874"/>
                    </a:cubicBezTo>
                    <a:cubicBezTo>
                      <a:pt x="1198" y="2236"/>
                      <a:pt x="2615" y="881"/>
                      <a:pt x="4254" y="692"/>
                    </a:cubicBezTo>
                    <a:cubicBezTo>
                      <a:pt x="4415" y="673"/>
                      <a:pt x="4574" y="664"/>
                      <a:pt x="4730" y="664"/>
                    </a:cubicBezTo>
                    <a:close/>
                    <a:moveTo>
                      <a:pt x="6428" y="9073"/>
                    </a:moveTo>
                    <a:lnTo>
                      <a:pt x="6428" y="9419"/>
                    </a:lnTo>
                    <a:cubicBezTo>
                      <a:pt x="6428" y="9640"/>
                      <a:pt x="6270" y="9797"/>
                      <a:pt x="6081" y="9797"/>
                    </a:cubicBezTo>
                    <a:lnTo>
                      <a:pt x="3309" y="9797"/>
                    </a:lnTo>
                    <a:cubicBezTo>
                      <a:pt x="3120" y="9797"/>
                      <a:pt x="2962" y="9640"/>
                      <a:pt x="2962" y="9419"/>
                    </a:cubicBezTo>
                    <a:lnTo>
                      <a:pt x="2962" y="9073"/>
                    </a:lnTo>
                    <a:close/>
                    <a:moveTo>
                      <a:pt x="5703" y="10459"/>
                    </a:moveTo>
                    <a:lnTo>
                      <a:pt x="5703" y="10805"/>
                    </a:lnTo>
                    <a:cubicBezTo>
                      <a:pt x="5703" y="10994"/>
                      <a:pt x="5545" y="11183"/>
                      <a:pt x="5356" y="11183"/>
                    </a:cubicBezTo>
                    <a:lnTo>
                      <a:pt x="3970" y="11183"/>
                    </a:lnTo>
                    <a:cubicBezTo>
                      <a:pt x="3781" y="11183"/>
                      <a:pt x="3624" y="10994"/>
                      <a:pt x="3624" y="10805"/>
                    </a:cubicBezTo>
                    <a:lnTo>
                      <a:pt x="3624" y="10459"/>
                    </a:lnTo>
                    <a:close/>
                    <a:moveTo>
                      <a:pt x="4662" y="0"/>
                    </a:moveTo>
                    <a:cubicBezTo>
                      <a:pt x="4486" y="0"/>
                      <a:pt x="4308" y="10"/>
                      <a:pt x="4128" y="31"/>
                    </a:cubicBezTo>
                    <a:cubicBezTo>
                      <a:pt x="2174" y="251"/>
                      <a:pt x="568" y="1827"/>
                      <a:pt x="253" y="3780"/>
                    </a:cubicBezTo>
                    <a:cubicBezTo>
                      <a:pt x="1" y="5229"/>
                      <a:pt x="505" y="6710"/>
                      <a:pt x="1576" y="7749"/>
                    </a:cubicBezTo>
                    <a:cubicBezTo>
                      <a:pt x="1733" y="7875"/>
                      <a:pt x="1859" y="7970"/>
                      <a:pt x="1922" y="8064"/>
                    </a:cubicBezTo>
                    <a:cubicBezTo>
                      <a:pt x="2206" y="8285"/>
                      <a:pt x="2237" y="8348"/>
                      <a:pt x="2237" y="8695"/>
                    </a:cubicBezTo>
                    <a:lnTo>
                      <a:pt x="2237" y="9388"/>
                    </a:lnTo>
                    <a:cubicBezTo>
                      <a:pt x="2237" y="9829"/>
                      <a:pt x="2521" y="10238"/>
                      <a:pt x="2962" y="10396"/>
                    </a:cubicBezTo>
                    <a:lnTo>
                      <a:pt x="2962" y="10774"/>
                    </a:lnTo>
                    <a:cubicBezTo>
                      <a:pt x="2962" y="11404"/>
                      <a:pt x="3435" y="11845"/>
                      <a:pt x="3970" y="11845"/>
                    </a:cubicBezTo>
                    <a:lnTo>
                      <a:pt x="5356" y="11845"/>
                    </a:lnTo>
                    <a:cubicBezTo>
                      <a:pt x="5955" y="11845"/>
                      <a:pt x="6396" y="11372"/>
                      <a:pt x="6396" y="10805"/>
                    </a:cubicBezTo>
                    <a:lnTo>
                      <a:pt x="6396" y="10427"/>
                    </a:lnTo>
                    <a:cubicBezTo>
                      <a:pt x="6774" y="10270"/>
                      <a:pt x="7089" y="9923"/>
                      <a:pt x="7089" y="9451"/>
                    </a:cubicBezTo>
                    <a:lnTo>
                      <a:pt x="7089" y="8726"/>
                    </a:lnTo>
                    <a:cubicBezTo>
                      <a:pt x="7089" y="8380"/>
                      <a:pt x="7121" y="8348"/>
                      <a:pt x="7404" y="8096"/>
                    </a:cubicBezTo>
                    <a:cubicBezTo>
                      <a:pt x="7499" y="8033"/>
                      <a:pt x="7593" y="7938"/>
                      <a:pt x="7751" y="7812"/>
                    </a:cubicBezTo>
                    <a:cubicBezTo>
                      <a:pt x="8664" y="6962"/>
                      <a:pt x="9169" y="5765"/>
                      <a:pt x="9169" y="4504"/>
                    </a:cubicBezTo>
                    <a:cubicBezTo>
                      <a:pt x="9169" y="2060"/>
                      <a:pt x="7186" y="0"/>
                      <a:pt x="466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93" name="Google Shape;9211;p73">
                <a:extLst>
                  <a:ext uri="{FF2B5EF4-FFF2-40B4-BE49-F238E27FC236}">
                    <a16:creationId xmlns:a16="http://schemas.microsoft.com/office/drawing/2014/main" id="{4EBE5D62-1497-D1AC-526E-899658F9B699}"/>
                  </a:ext>
                </a:extLst>
              </p:cNvPr>
              <p:cNvSpPr/>
              <p:nvPr/>
            </p:nvSpPr>
            <p:spPr>
              <a:xfrm>
                <a:off x="5203298" y="2281976"/>
                <a:ext cx="524573" cy="498585"/>
              </a:xfrm>
              <a:custGeom>
                <a:avLst/>
                <a:gdLst/>
                <a:ahLst/>
                <a:cxnLst/>
                <a:rect l="l" t="t" r="r" b="b"/>
                <a:pathLst>
                  <a:path w="12414" h="11799" extrusionOk="0">
                    <a:moveTo>
                      <a:pt x="8979" y="2127"/>
                    </a:moveTo>
                    <a:cubicBezTo>
                      <a:pt x="9247" y="2127"/>
                      <a:pt x="9515" y="2229"/>
                      <a:pt x="9704" y="2434"/>
                    </a:cubicBezTo>
                    <a:cubicBezTo>
                      <a:pt x="10113" y="2812"/>
                      <a:pt x="10113" y="3473"/>
                      <a:pt x="9704" y="3883"/>
                    </a:cubicBezTo>
                    <a:lnTo>
                      <a:pt x="8885" y="4702"/>
                    </a:lnTo>
                    <a:cubicBezTo>
                      <a:pt x="8790" y="4765"/>
                      <a:pt x="8696" y="4860"/>
                      <a:pt x="8601" y="4891"/>
                    </a:cubicBezTo>
                    <a:cubicBezTo>
                      <a:pt x="8790" y="4513"/>
                      <a:pt x="8727" y="4041"/>
                      <a:pt x="8412" y="3726"/>
                    </a:cubicBezTo>
                    <a:cubicBezTo>
                      <a:pt x="8206" y="3520"/>
                      <a:pt x="7933" y="3408"/>
                      <a:pt x="7654" y="3408"/>
                    </a:cubicBezTo>
                    <a:cubicBezTo>
                      <a:pt x="7507" y="3408"/>
                      <a:pt x="7357" y="3439"/>
                      <a:pt x="7215" y="3505"/>
                    </a:cubicBezTo>
                    <a:cubicBezTo>
                      <a:pt x="7278" y="3410"/>
                      <a:pt x="7341" y="3316"/>
                      <a:pt x="7436" y="3253"/>
                    </a:cubicBezTo>
                    <a:lnTo>
                      <a:pt x="8255" y="2434"/>
                    </a:lnTo>
                    <a:cubicBezTo>
                      <a:pt x="8444" y="2229"/>
                      <a:pt x="8711" y="2127"/>
                      <a:pt x="8979" y="2127"/>
                    </a:cubicBezTo>
                    <a:close/>
                    <a:moveTo>
                      <a:pt x="9027" y="685"/>
                    </a:moveTo>
                    <a:cubicBezTo>
                      <a:pt x="9649" y="685"/>
                      <a:pt x="10271" y="922"/>
                      <a:pt x="10744" y="1394"/>
                    </a:cubicBezTo>
                    <a:cubicBezTo>
                      <a:pt x="11689" y="2339"/>
                      <a:pt x="11689" y="3883"/>
                      <a:pt x="10744" y="4828"/>
                    </a:cubicBezTo>
                    <a:lnTo>
                      <a:pt x="9893" y="5647"/>
                    </a:lnTo>
                    <a:cubicBezTo>
                      <a:pt x="9431" y="6109"/>
                      <a:pt x="8816" y="6356"/>
                      <a:pt x="8187" y="6356"/>
                    </a:cubicBezTo>
                    <a:cubicBezTo>
                      <a:pt x="7914" y="6356"/>
                      <a:pt x="7639" y="6310"/>
                      <a:pt x="7373" y="6214"/>
                    </a:cubicBezTo>
                    <a:lnTo>
                      <a:pt x="7940" y="5647"/>
                    </a:lnTo>
                    <a:cubicBezTo>
                      <a:pt x="8008" y="5655"/>
                      <a:pt x="8077" y="5659"/>
                      <a:pt x="8146" y="5659"/>
                    </a:cubicBezTo>
                    <a:cubicBezTo>
                      <a:pt x="8617" y="5659"/>
                      <a:pt x="9087" y="5477"/>
                      <a:pt x="9389" y="5175"/>
                    </a:cubicBezTo>
                    <a:lnTo>
                      <a:pt x="10208" y="4356"/>
                    </a:lnTo>
                    <a:cubicBezTo>
                      <a:pt x="10901" y="3694"/>
                      <a:pt x="10901" y="2591"/>
                      <a:pt x="10208" y="1898"/>
                    </a:cubicBezTo>
                    <a:cubicBezTo>
                      <a:pt x="9877" y="1567"/>
                      <a:pt x="9436" y="1402"/>
                      <a:pt x="8995" y="1402"/>
                    </a:cubicBezTo>
                    <a:cubicBezTo>
                      <a:pt x="8554" y="1402"/>
                      <a:pt x="8113" y="1567"/>
                      <a:pt x="7782" y="1898"/>
                    </a:cubicBezTo>
                    <a:lnTo>
                      <a:pt x="6931" y="2749"/>
                    </a:lnTo>
                    <a:cubicBezTo>
                      <a:pt x="6553" y="3127"/>
                      <a:pt x="6396" y="3694"/>
                      <a:pt x="6490" y="4198"/>
                    </a:cubicBezTo>
                    <a:lnTo>
                      <a:pt x="5923" y="4734"/>
                    </a:lnTo>
                    <a:cubicBezTo>
                      <a:pt x="5608" y="3883"/>
                      <a:pt x="5797" y="2906"/>
                      <a:pt x="6490" y="2213"/>
                    </a:cubicBezTo>
                    <a:lnTo>
                      <a:pt x="7309" y="1394"/>
                    </a:lnTo>
                    <a:cubicBezTo>
                      <a:pt x="7782" y="922"/>
                      <a:pt x="8404" y="685"/>
                      <a:pt x="9027" y="685"/>
                    </a:cubicBezTo>
                    <a:close/>
                    <a:moveTo>
                      <a:pt x="7703" y="4104"/>
                    </a:moveTo>
                    <a:cubicBezTo>
                      <a:pt x="7790" y="4104"/>
                      <a:pt x="7877" y="4135"/>
                      <a:pt x="7940" y="4198"/>
                    </a:cubicBezTo>
                    <a:cubicBezTo>
                      <a:pt x="8066" y="4324"/>
                      <a:pt x="8066" y="4545"/>
                      <a:pt x="7940" y="4671"/>
                    </a:cubicBezTo>
                    <a:lnTo>
                      <a:pt x="4978" y="7632"/>
                    </a:lnTo>
                    <a:cubicBezTo>
                      <a:pt x="4915" y="7679"/>
                      <a:pt x="4828" y="7703"/>
                      <a:pt x="4742" y="7703"/>
                    </a:cubicBezTo>
                    <a:cubicBezTo>
                      <a:pt x="4655" y="7703"/>
                      <a:pt x="4569" y="7679"/>
                      <a:pt x="4506" y="7632"/>
                    </a:cubicBezTo>
                    <a:cubicBezTo>
                      <a:pt x="4380" y="7506"/>
                      <a:pt x="4380" y="7254"/>
                      <a:pt x="4506" y="7160"/>
                    </a:cubicBezTo>
                    <a:lnTo>
                      <a:pt x="7467" y="4198"/>
                    </a:lnTo>
                    <a:cubicBezTo>
                      <a:pt x="7530" y="4135"/>
                      <a:pt x="7617" y="4104"/>
                      <a:pt x="7703" y="4104"/>
                    </a:cubicBezTo>
                    <a:close/>
                    <a:moveTo>
                      <a:pt x="3781" y="6939"/>
                    </a:moveTo>
                    <a:lnTo>
                      <a:pt x="3781" y="6939"/>
                    </a:lnTo>
                    <a:cubicBezTo>
                      <a:pt x="3592" y="7349"/>
                      <a:pt x="3686" y="7821"/>
                      <a:pt x="4001" y="8136"/>
                    </a:cubicBezTo>
                    <a:cubicBezTo>
                      <a:pt x="4198" y="8333"/>
                      <a:pt x="4457" y="8432"/>
                      <a:pt x="4715" y="8432"/>
                    </a:cubicBezTo>
                    <a:cubicBezTo>
                      <a:pt x="4870" y="8432"/>
                      <a:pt x="5025" y="8396"/>
                      <a:pt x="5167" y="8325"/>
                    </a:cubicBezTo>
                    <a:lnTo>
                      <a:pt x="5167" y="8325"/>
                    </a:lnTo>
                    <a:cubicBezTo>
                      <a:pt x="5136" y="8451"/>
                      <a:pt x="5041" y="8514"/>
                      <a:pt x="4978" y="8609"/>
                    </a:cubicBezTo>
                    <a:lnTo>
                      <a:pt x="4159" y="9428"/>
                    </a:lnTo>
                    <a:cubicBezTo>
                      <a:pt x="3954" y="9633"/>
                      <a:pt x="3686" y="9735"/>
                      <a:pt x="3419" y="9735"/>
                    </a:cubicBezTo>
                    <a:cubicBezTo>
                      <a:pt x="3151" y="9735"/>
                      <a:pt x="2883" y="9633"/>
                      <a:pt x="2678" y="9428"/>
                    </a:cubicBezTo>
                    <a:cubicBezTo>
                      <a:pt x="2300" y="9050"/>
                      <a:pt x="2300" y="8357"/>
                      <a:pt x="2678" y="7979"/>
                    </a:cubicBezTo>
                    <a:lnTo>
                      <a:pt x="3529" y="7160"/>
                    </a:lnTo>
                    <a:cubicBezTo>
                      <a:pt x="3592" y="7065"/>
                      <a:pt x="3718" y="7002"/>
                      <a:pt x="3781" y="6939"/>
                    </a:cubicBezTo>
                    <a:close/>
                    <a:moveTo>
                      <a:pt x="4212" y="5467"/>
                    </a:moveTo>
                    <a:cubicBezTo>
                      <a:pt x="4492" y="5467"/>
                      <a:pt x="4773" y="5516"/>
                      <a:pt x="5041" y="5616"/>
                    </a:cubicBezTo>
                    <a:lnTo>
                      <a:pt x="4506" y="6151"/>
                    </a:lnTo>
                    <a:cubicBezTo>
                      <a:pt x="4437" y="6143"/>
                      <a:pt x="4368" y="6139"/>
                      <a:pt x="4299" y="6139"/>
                    </a:cubicBezTo>
                    <a:cubicBezTo>
                      <a:pt x="3828" y="6139"/>
                      <a:pt x="3358" y="6322"/>
                      <a:pt x="3056" y="6624"/>
                    </a:cubicBezTo>
                    <a:lnTo>
                      <a:pt x="2206" y="7475"/>
                    </a:lnTo>
                    <a:cubicBezTo>
                      <a:pt x="1544" y="8136"/>
                      <a:pt x="1544" y="9239"/>
                      <a:pt x="2206" y="9900"/>
                    </a:cubicBezTo>
                    <a:cubicBezTo>
                      <a:pt x="2552" y="10231"/>
                      <a:pt x="3001" y="10397"/>
                      <a:pt x="3446" y="10397"/>
                    </a:cubicBezTo>
                    <a:cubicBezTo>
                      <a:pt x="3891" y="10397"/>
                      <a:pt x="4332" y="10231"/>
                      <a:pt x="4663" y="9900"/>
                    </a:cubicBezTo>
                    <a:lnTo>
                      <a:pt x="5482" y="9081"/>
                    </a:lnTo>
                    <a:cubicBezTo>
                      <a:pt x="5892" y="8672"/>
                      <a:pt x="6049" y="8136"/>
                      <a:pt x="5955" y="7632"/>
                    </a:cubicBezTo>
                    <a:lnTo>
                      <a:pt x="6522" y="7065"/>
                    </a:lnTo>
                    <a:lnTo>
                      <a:pt x="6522" y="7065"/>
                    </a:lnTo>
                    <a:cubicBezTo>
                      <a:pt x="6837" y="7947"/>
                      <a:pt x="6648" y="8924"/>
                      <a:pt x="5955" y="9585"/>
                    </a:cubicBezTo>
                    <a:lnTo>
                      <a:pt x="5136" y="10405"/>
                    </a:lnTo>
                    <a:cubicBezTo>
                      <a:pt x="4663" y="10877"/>
                      <a:pt x="4041" y="11113"/>
                      <a:pt x="3419" y="11113"/>
                    </a:cubicBezTo>
                    <a:cubicBezTo>
                      <a:pt x="2796" y="11113"/>
                      <a:pt x="2174" y="10877"/>
                      <a:pt x="1702" y="10405"/>
                    </a:cubicBezTo>
                    <a:cubicBezTo>
                      <a:pt x="756" y="9459"/>
                      <a:pt x="756" y="7916"/>
                      <a:pt x="1702" y="7002"/>
                    </a:cubicBezTo>
                    <a:lnTo>
                      <a:pt x="2552" y="6151"/>
                    </a:lnTo>
                    <a:cubicBezTo>
                      <a:pt x="3005" y="5699"/>
                      <a:pt x="3605" y="5467"/>
                      <a:pt x="4212" y="5467"/>
                    </a:cubicBezTo>
                    <a:close/>
                    <a:moveTo>
                      <a:pt x="8999" y="0"/>
                    </a:moveTo>
                    <a:cubicBezTo>
                      <a:pt x="8200" y="0"/>
                      <a:pt x="7404" y="307"/>
                      <a:pt x="6805" y="922"/>
                    </a:cubicBezTo>
                    <a:lnTo>
                      <a:pt x="5955" y="1741"/>
                    </a:lnTo>
                    <a:cubicBezTo>
                      <a:pt x="5136" y="2560"/>
                      <a:pt x="4852" y="3789"/>
                      <a:pt x="5230" y="4891"/>
                    </a:cubicBezTo>
                    <a:cubicBezTo>
                      <a:pt x="4920" y="4794"/>
                      <a:pt x="4601" y="4746"/>
                      <a:pt x="4283" y="4746"/>
                    </a:cubicBezTo>
                    <a:cubicBezTo>
                      <a:pt x="3469" y="4746"/>
                      <a:pt x="2669" y="5058"/>
                      <a:pt x="2080" y="5647"/>
                    </a:cubicBezTo>
                    <a:lnTo>
                      <a:pt x="1229" y="6466"/>
                    </a:lnTo>
                    <a:cubicBezTo>
                      <a:pt x="0" y="7695"/>
                      <a:pt x="0" y="9680"/>
                      <a:pt x="1229" y="10877"/>
                    </a:cubicBezTo>
                    <a:cubicBezTo>
                      <a:pt x="1843" y="11491"/>
                      <a:pt x="2647" y="11799"/>
                      <a:pt x="3446" y="11799"/>
                    </a:cubicBezTo>
                    <a:cubicBezTo>
                      <a:pt x="4246" y="11799"/>
                      <a:pt x="5041" y="11491"/>
                      <a:pt x="5640" y="10877"/>
                    </a:cubicBezTo>
                    <a:lnTo>
                      <a:pt x="6490" y="10058"/>
                    </a:lnTo>
                    <a:cubicBezTo>
                      <a:pt x="7309" y="9239"/>
                      <a:pt x="7593" y="8010"/>
                      <a:pt x="7215" y="6908"/>
                    </a:cubicBezTo>
                    <a:lnTo>
                      <a:pt x="7215" y="6908"/>
                    </a:lnTo>
                    <a:cubicBezTo>
                      <a:pt x="7525" y="7005"/>
                      <a:pt x="7844" y="7053"/>
                      <a:pt x="8162" y="7053"/>
                    </a:cubicBezTo>
                    <a:cubicBezTo>
                      <a:pt x="8976" y="7053"/>
                      <a:pt x="9776" y="6740"/>
                      <a:pt x="10365" y="6151"/>
                    </a:cubicBezTo>
                    <a:lnTo>
                      <a:pt x="11216" y="5332"/>
                    </a:lnTo>
                    <a:cubicBezTo>
                      <a:pt x="12413" y="4104"/>
                      <a:pt x="12413" y="2150"/>
                      <a:pt x="11216" y="922"/>
                    </a:cubicBezTo>
                    <a:cubicBezTo>
                      <a:pt x="10602" y="307"/>
                      <a:pt x="9798" y="0"/>
                      <a:pt x="899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94" name="Google Shape;9212;p73">
                <a:extLst>
                  <a:ext uri="{FF2B5EF4-FFF2-40B4-BE49-F238E27FC236}">
                    <a16:creationId xmlns:a16="http://schemas.microsoft.com/office/drawing/2014/main" id="{524BC655-5E30-FCAE-1E34-BDA836814A01}"/>
                  </a:ext>
                </a:extLst>
              </p:cNvPr>
              <p:cNvSpPr/>
              <p:nvPr/>
            </p:nvSpPr>
            <p:spPr>
              <a:xfrm>
                <a:off x="5213946" y="2924655"/>
                <a:ext cx="503276" cy="500571"/>
              </a:xfrm>
              <a:custGeom>
                <a:avLst/>
                <a:gdLst/>
                <a:ahLst/>
                <a:cxnLst/>
                <a:rect l="l" t="t" r="r" b="b"/>
                <a:pathLst>
                  <a:path w="11910" h="11846" extrusionOk="0">
                    <a:moveTo>
                      <a:pt x="5924" y="2080"/>
                    </a:moveTo>
                    <a:cubicBezTo>
                      <a:pt x="6302" y="2080"/>
                      <a:pt x="6617" y="2395"/>
                      <a:pt x="6617" y="2773"/>
                    </a:cubicBezTo>
                    <a:cubicBezTo>
                      <a:pt x="6617" y="3182"/>
                      <a:pt x="6302" y="3497"/>
                      <a:pt x="5924" y="3497"/>
                    </a:cubicBezTo>
                    <a:cubicBezTo>
                      <a:pt x="5514" y="3497"/>
                      <a:pt x="5199" y="3182"/>
                      <a:pt x="5199" y="2773"/>
                    </a:cubicBezTo>
                    <a:cubicBezTo>
                      <a:pt x="5199" y="2395"/>
                      <a:pt x="5514" y="2080"/>
                      <a:pt x="5924" y="2080"/>
                    </a:cubicBezTo>
                    <a:close/>
                    <a:moveTo>
                      <a:pt x="5924" y="662"/>
                    </a:moveTo>
                    <a:cubicBezTo>
                      <a:pt x="7247" y="662"/>
                      <a:pt x="8318" y="1764"/>
                      <a:pt x="8318" y="3088"/>
                    </a:cubicBezTo>
                    <a:cubicBezTo>
                      <a:pt x="8318" y="3655"/>
                      <a:pt x="8129" y="4190"/>
                      <a:pt x="7783" y="4631"/>
                    </a:cubicBezTo>
                    <a:cubicBezTo>
                      <a:pt x="7562" y="4222"/>
                      <a:pt x="7310" y="3907"/>
                      <a:pt x="6900" y="3686"/>
                    </a:cubicBezTo>
                    <a:cubicBezTo>
                      <a:pt x="7153" y="3434"/>
                      <a:pt x="7310" y="3088"/>
                      <a:pt x="7310" y="2741"/>
                    </a:cubicBezTo>
                    <a:cubicBezTo>
                      <a:pt x="7310" y="1985"/>
                      <a:pt x="6680" y="1355"/>
                      <a:pt x="5924" y="1355"/>
                    </a:cubicBezTo>
                    <a:cubicBezTo>
                      <a:pt x="5168" y="1355"/>
                      <a:pt x="4538" y="1985"/>
                      <a:pt x="4538" y="2741"/>
                    </a:cubicBezTo>
                    <a:cubicBezTo>
                      <a:pt x="4538" y="3088"/>
                      <a:pt x="4695" y="3434"/>
                      <a:pt x="4947" y="3686"/>
                    </a:cubicBezTo>
                    <a:cubicBezTo>
                      <a:pt x="4538" y="3938"/>
                      <a:pt x="4223" y="4285"/>
                      <a:pt x="4034" y="4631"/>
                    </a:cubicBezTo>
                    <a:cubicBezTo>
                      <a:pt x="3592" y="4096"/>
                      <a:pt x="3403" y="3403"/>
                      <a:pt x="3498" y="2741"/>
                    </a:cubicBezTo>
                    <a:cubicBezTo>
                      <a:pt x="3655" y="1638"/>
                      <a:pt x="4664" y="662"/>
                      <a:pt x="5924" y="662"/>
                    </a:cubicBezTo>
                    <a:close/>
                    <a:moveTo>
                      <a:pt x="5924" y="4159"/>
                    </a:moveTo>
                    <a:cubicBezTo>
                      <a:pt x="6554" y="4159"/>
                      <a:pt x="7058" y="4600"/>
                      <a:pt x="7247" y="5135"/>
                    </a:cubicBezTo>
                    <a:cubicBezTo>
                      <a:pt x="6869" y="5388"/>
                      <a:pt x="6428" y="5545"/>
                      <a:pt x="5924" y="5545"/>
                    </a:cubicBezTo>
                    <a:cubicBezTo>
                      <a:pt x="5451" y="5545"/>
                      <a:pt x="4979" y="5388"/>
                      <a:pt x="4569" y="5135"/>
                    </a:cubicBezTo>
                    <a:cubicBezTo>
                      <a:pt x="4727" y="4568"/>
                      <a:pt x="5294" y="4159"/>
                      <a:pt x="5924" y="4159"/>
                    </a:cubicBezTo>
                    <a:close/>
                    <a:moveTo>
                      <a:pt x="1734" y="9042"/>
                    </a:moveTo>
                    <a:cubicBezTo>
                      <a:pt x="2301" y="9042"/>
                      <a:pt x="2773" y="9483"/>
                      <a:pt x="2773" y="10082"/>
                    </a:cubicBezTo>
                    <a:cubicBezTo>
                      <a:pt x="2773" y="10649"/>
                      <a:pt x="2301" y="11121"/>
                      <a:pt x="1734" y="11121"/>
                    </a:cubicBezTo>
                    <a:cubicBezTo>
                      <a:pt x="1198" y="11121"/>
                      <a:pt x="726" y="10649"/>
                      <a:pt x="726" y="10082"/>
                    </a:cubicBezTo>
                    <a:cubicBezTo>
                      <a:pt x="726" y="9483"/>
                      <a:pt x="1198" y="9042"/>
                      <a:pt x="1734" y="9042"/>
                    </a:cubicBezTo>
                    <a:close/>
                    <a:moveTo>
                      <a:pt x="5924" y="9042"/>
                    </a:moveTo>
                    <a:cubicBezTo>
                      <a:pt x="6522" y="9042"/>
                      <a:pt x="6932" y="9515"/>
                      <a:pt x="6932" y="10082"/>
                    </a:cubicBezTo>
                    <a:cubicBezTo>
                      <a:pt x="6932" y="10649"/>
                      <a:pt x="6459" y="11121"/>
                      <a:pt x="5924" y="11121"/>
                    </a:cubicBezTo>
                    <a:cubicBezTo>
                      <a:pt x="5357" y="11121"/>
                      <a:pt x="4884" y="10649"/>
                      <a:pt x="4884" y="10082"/>
                    </a:cubicBezTo>
                    <a:cubicBezTo>
                      <a:pt x="4884" y="9483"/>
                      <a:pt x="5325" y="9042"/>
                      <a:pt x="5924" y="9042"/>
                    </a:cubicBezTo>
                    <a:close/>
                    <a:moveTo>
                      <a:pt x="10145" y="9042"/>
                    </a:moveTo>
                    <a:cubicBezTo>
                      <a:pt x="10681" y="9042"/>
                      <a:pt x="11154" y="9483"/>
                      <a:pt x="11154" y="10082"/>
                    </a:cubicBezTo>
                    <a:cubicBezTo>
                      <a:pt x="11154" y="10649"/>
                      <a:pt x="10681" y="11121"/>
                      <a:pt x="10145" y="11121"/>
                    </a:cubicBezTo>
                    <a:cubicBezTo>
                      <a:pt x="9578" y="11121"/>
                      <a:pt x="9106" y="10649"/>
                      <a:pt x="9106" y="10082"/>
                    </a:cubicBezTo>
                    <a:cubicBezTo>
                      <a:pt x="9106" y="9483"/>
                      <a:pt x="9578" y="9042"/>
                      <a:pt x="10145" y="9042"/>
                    </a:cubicBezTo>
                    <a:close/>
                    <a:moveTo>
                      <a:pt x="5955" y="0"/>
                    </a:moveTo>
                    <a:cubicBezTo>
                      <a:pt x="4349" y="0"/>
                      <a:pt x="3088" y="1197"/>
                      <a:pt x="2868" y="2678"/>
                    </a:cubicBezTo>
                    <a:cubicBezTo>
                      <a:pt x="2647" y="4442"/>
                      <a:pt x="3908" y="6018"/>
                      <a:pt x="5640" y="6207"/>
                    </a:cubicBezTo>
                    <a:lnTo>
                      <a:pt x="5640" y="6963"/>
                    </a:lnTo>
                    <a:lnTo>
                      <a:pt x="2427" y="6963"/>
                    </a:lnTo>
                    <a:cubicBezTo>
                      <a:pt x="1828" y="6963"/>
                      <a:pt x="1387" y="7435"/>
                      <a:pt x="1387" y="7971"/>
                    </a:cubicBezTo>
                    <a:lnTo>
                      <a:pt x="1387" y="8380"/>
                    </a:lnTo>
                    <a:cubicBezTo>
                      <a:pt x="599" y="8538"/>
                      <a:pt x="1" y="9231"/>
                      <a:pt x="1" y="10082"/>
                    </a:cubicBezTo>
                    <a:cubicBezTo>
                      <a:pt x="1" y="11027"/>
                      <a:pt x="789" y="11846"/>
                      <a:pt x="1734" y="11846"/>
                    </a:cubicBezTo>
                    <a:cubicBezTo>
                      <a:pt x="2679" y="11846"/>
                      <a:pt x="3466" y="11058"/>
                      <a:pt x="3466" y="10082"/>
                    </a:cubicBezTo>
                    <a:cubicBezTo>
                      <a:pt x="3466" y="9231"/>
                      <a:pt x="2868" y="8538"/>
                      <a:pt x="2080" y="8380"/>
                    </a:cubicBezTo>
                    <a:lnTo>
                      <a:pt x="2080" y="7971"/>
                    </a:lnTo>
                    <a:cubicBezTo>
                      <a:pt x="2080" y="7782"/>
                      <a:pt x="2238" y="7624"/>
                      <a:pt x="2458" y="7624"/>
                    </a:cubicBezTo>
                    <a:lnTo>
                      <a:pt x="5609" y="7624"/>
                    </a:lnTo>
                    <a:lnTo>
                      <a:pt x="5609" y="8349"/>
                    </a:lnTo>
                    <a:cubicBezTo>
                      <a:pt x="4821" y="8506"/>
                      <a:pt x="4223" y="9200"/>
                      <a:pt x="4223" y="10019"/>
                    </a:cubicBezTo>
                    <a:cubicBezTo>
                      <a:pt x="4223" y="10964"/>
                      <a:pt x="5010" y="11814"/>
                      <a:pt x="5955" y="11814"/>
                    </a:cubicBezTo>
                    <a:cubicBezTo>
                      <a:pt x="6900" y="11814"/>
                      <a:pt x="7688" y="11027"/>
                      <a:pt x="7688" y="10019"/>
                    </a:cubicBezTo>
                    <a:cubicBezTo>
                      <a:pt x="7688" y="9200"/>
                      <a:pt x="7090" y="8506"/>
                      <a:pt x="6302" y="8349"/>
                    </a:cubicBezTo>
                    <a:lnTo>
                      <a:pt x="6302" y="7624"/>
                    </a:lnTo>
                    <a:lnTo>
                      <a:pt x="9452" y="7624"/>
                    </a:lnTo>
                    <a:cubicBezTo>
                      <a:pt x="9641" y="7624"/>
                      <a:pt x="9799" y="7782"/>
                      <a:pt x="9799" y="7971"/>
                    </a:cubicBezTo>
                    <a:lnTo>
                      <a:pt x="9799" y="8380"/>
                    </a:lnTo>
                    <a:cubicBezTo>
                      <a:pt x="9011" y="8538"/>
                      <a:pt x="8444" y="9231"/>
                      <a:pt x="8444" y="10082"/>
                    </a:cubicBezTo>
                    <a:cubicBezTo>
                      <a:pt x="8444" y="11027"/>
                      <a:pt x="9232" y="11846"/>
                      <a:pt x="10177" y="11846"/>
                    </a:cubicBezTo>
                    <a:cubicBezTo>
                      <a:pt x="11122" y="11846"/>
                      <a:pt x="11910" y="11058"/>
                      <a:pt x="11910" y="10082"/>
                    </a:cubicBezTo>
                    <a:cubicBezTo>
                      <a:pt x="11910" y="9231"/>
                      <a:pt x="11311" y="8538"/>
                      <a:pt x="10524" y="8380"/>
                    </a:cubicBezTo>
                    <a:lnTo>
                      <a:pt x="10524" y="7971"/>
                    </a:lnTo>
                    <a:cubicBezTo>
                      <a:pt x="10524" y="7404"/>
                      <a:pt x="10051" y="6963"/>
                      <a:pt x="9484" y="6963"/>
                    </a:cubicBezTo>
                    <a:lnTo>
                      <a:pt x="6333" y="6963"/>
                    </a:lnTo>
                    <a:lnTo>
                      <a:pt x="6333" y="6207"/>
                    </a:lnTo>
                    <a:cubicBezTo>
                      <a:pt x="7909" y="6049"/>
                      <a:pt x="9106" y="4726"/>
                      <a:pt x="9106" y="3088"/>
                    </a:cubicBezTo>
                    <a:cubicBezTo>
                      <a:pt x="9106" y="1355"/>
                      <a:pt x="7688" y="0"/>
                      <a:pt x="595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7695" name="Google Shape;9213;p73">
                <a:extLst>
                  <a:ext uri="{FF2B5EF4-FFF2-40B4-BE49-F238E27FC236}">
                    <a16:creationId xmlns:a16="http://schemas.microsoft.com/office/drawing/2014/main" id="{0243FFC9-CC18-B7DE-07DE-B491A56C279B}"/>
                  </a:ext>
                </a:extLst>
              </p:cNvPr>
              <p:cNvGrpSpPr/>
              <p:nvPr/>
            </p:nvGrpSpPr>
            <p:grpSpPr>
              <a:xfrm>
                <a:off x="8378520" y="1688743"/>
                <a:ext cx="501923" cy="498881"/>
                <a:chOff x="5045775" y="1946400"/>
                <a:chExt cx="296950" cy="295150"/>
              </a:xfrm>
              <a:grpFill/>
            </p:grpSpPr>
            <p:sp>
              <p:nvSpPr>
                <p:cNvPr id="17792" name="Google Shape;9214;p73">
                  <a:extLst>
                    <a:ext uri="{FF2B5EF4-FFF2-40B4-BE49-F238E27FC236}">
                      <a16:creationId xmlns:a16="http://schemas.microsoft.com/office/drawing/2014/main" id="{3FAD330A-6EE5-5E17-24EB-B786D0D4B586}"/>
                    </a:ext>
                  </a:extLst>
                </p:cNvPr>
                <p:cNvSpPr/>
                <p:nvPr/>
              </p:nvSpPr>
              <p:spPr>
                <a:xfrm>
                  <a:off x="5113500" y="1998600"/>
                  <a:ext cx="160700" cy="155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28" h="6238" extrusionOk="0">
                      <a:moveTo>
                        <a:pt x="3309" y="2079"/>
                      </a:moveTo>
                      <a:cubicBezTo>
                        <a:pt x="3718" y="2079"/>
                        <a:pt x="4033" y="2394"/>
                        <a:pt x="4033" y="2804"/>
                      </a:cubicBezTo>
                      <a:cubicBezTo>
                        <a:pt x="4033" y="3182"/>
                        <a:pt x="3718" y="3497"/>
                        <a:pt x="3309" y="3497"/>
                      </a:cubicBezTo>
                      <a:cubicBezTo>
                        <a:pt x="2931" y="3497"/>
                        <a:pt x="2616" y="3150"/>
                        <a:pt x="2616" y="2804"/>
                      </a:cubicBezTo>
                      <a:cubicBezTo>
                        <a:pt x="2616" y="2394"/>
                        <a:pt x="2931" y="2079"/>
                        <a:pt x="3309" y="2079"/>
                      </a:cubicBezTo>
                      <a:close/>
                      <a:moveTo>
                        <a:pt x="3403" y="662"/>
                      </a:moveTo>
                      <a:cubicBezTo>
                        <a:pt x="4726" y="662"/>
                        <a:pt x="5798" y="1764"/>
                        <a:pt x="5798" y="3119"/>
                      </a:cubicBezTo>
                      <a:cubicBezTo>
                        <a:pt x="5703" y="3655"/>
                        <a:pt x="5546" y="4222"/>
                        <a:pt x="5199" y="4663"/>
                      </a:cubicBezTo>
                      <a:cubicBezTo>
                        <a:pt x="5010" y="4253"/>
                        <a:pt x="4726" y="3938"/>
                        <a:pt x="4348" y="3686"/>
                      </a:cubicBezTo>
                      <a:cubicBezTo>
                        <a:pt x="4569" y="3466"/>
                        <a:pt x="4726" y="3119"/>
                        <a:pt x="4726" y="2741"/>
                      </a:cubicBezTo>
                      <a:cubicBezTo>
                        <a:pt x="4726" y="2016"/>
                        <a:pt x="4096" y="1386"/>
                        <a:pt x="3340" y="1386"/>
                      </a:cubicBezTo>
                      <a:cubicBezTo>
                        <a:pt x="2616" y="1386"/>
                        <a:pt x="1986" y="2016"/>
                        <a:pt x="1986" y="2741"/>
                      </a:cubicBezTo>
                      <a:cubicBezTo>
                        <a:pt x="1986" y="3119"/>
                        <a:pt x="2143" y="3466"/>
                        <a:pt x="2364" y="3686"/>
                      </a:cubicBezTo>
                      <a:cubicBezTo>
                        <a:pt x="1986" y="3907"/>
                        <a:pt x="1702" y="4253"/>
                        <a:pt x="1513" y="4663"/>
                      </a:cubicBezTo>
                      <a:cubicBezTo>
                        <a:pt x="1072" y="4096"/>
                        <a:pt x="883" y="3434"/>
                        <a:pt x="977" y="2772"/>
                      </a:cubicBezTo>
                      <a:cubicBezTo>
                        <a:pt x="1135" y="1670"/>
                        <a:pt x="2143" y="662"/>
                        <a:pt x="3403" y="662"/>
                      </a:cubicBezTo>
                      <a:close/>
                      <a:moveTo>
                        <a:pt x="3309" y="4190"/>
                      </a:moveTo>
                      <a:cubicBezTo>
                        <a:pt x="3939" y="4190"/>
                        <a:pt x="4443" y="4600"/>
                        <a:pt x="4663" y="5167"/>
                      </a:cubicBezTo>
                      <a:cubicBezTo>
                        <a:pt x="4254" y="5450"/>
                        <a:pt x="3781" y="5545"/>
                        <a:pt x="3309" y="5545"/>
                      </a:cubicBezTo>
                      <a:cubicBezTo>
                        <a:pt x="2836" y="5545"/>
                        <a:pt x="2364" y="5387"/>
                        <a:pt x="1986" y="5167"/>
                      </a:cubicBezTo>
                      <a:cubicBezTo>
                        <a:pt x="2143" y="4568"/>
                        <a:pt x="2679" y="4190"/>
                        <a:pt x="3309" y="4190"/>
                      </a:cubicBezTo>
                      <a:close/>
                      <a:moveTo>
                        <a:pt x="3309" y="0"/>
                      </a:moveTo>
                      <a:cubicBezTo>
                        <a:pt x="1733" y="0"/>
                        <a:pt x="410" y="1229"/>
                        <a:pt x="253" y="2678"/>
                      </a:cubicBezTo>
                      <a:cubicBezTo>
                        <a:pt x="1" y="4600"/>
                        <a:pt x="1450" y="6238"/>
                        <a:pt x="3309" y="6238"/>
                      </a:cubicBezTo>
                      <a:cubicBezTo>
                        <a:pt x="5042" y="6238"/>
                        <a:pt x="6428" y="4820"/>
                        <a:pt x="6428" y="3119"/>
                      </a:cubicBezTo>
                      <a:cubicBezTo>
                        <a:pt x="6428" y="1418"/>
                        <a:pt x="5042" y="0"/>
                        <a:pt x="330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93" name="Google Shape;9215;p73">
                  <a:extLst>
                    <a:ext uri="{FF2B5EF4-FFF2-40B4-BE49-F238E27FC236}">
                      <a16:creationId xmlns:a16="http://schemas.microsoft.com/office/drawing/2014/main" id="{2647FD92-DCFF-A44E-E1FF-2BC65BA07B82}"/>
                    </a:ext>
                  </a:extLst>
                </p:cNvPr>
                <p:cNvSpPr/>
                <p:nvPr/>
              </p:nvSpPr>
              <p:spPr>
                <a:xfrm>
                  <a:off x="5045775" y="1946400"/>
                  <a:ext cx="296950" cy="295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8" h="11806" extrusionOk="0">
                      <a:moveTo>
                        <a:pt x="6018" y="765"/>
                      </a:moveTo>
                      <a:lnTo>
                        <a:pt x="6868" y="1426"/>
                      </a:lnTo>
                      <a:cubicBezTo>
                        <a:pt x="6963" y="1458"/>
                        <a:pt x="7026" y="1489"/>
                        <a:pt x="7152" y="1489"/>
                      </a:cubicBezTo>
                      <a:lnTo>
                        <a:pt x="8223" y="1332"/>
                      </a:lnTo>
                      <a:lnTo>
                        <a:pt x="8664" y="2372"/>
                      </a:lnTo>
                      <a:cubicBezTo>
                        <a:pt x="8696" y="2435"/>
                        <a:pt x="8790" y="2529"/>
                        <a:pt x="8853" y="2561"/>
                      </a:cubicBezTo>
                      <a:lnTo>
                        <a:pt x="9893" y="2970"/>
                      </a:lnTo>
                      <a:lnTo>
                        <a:pt x="9735" y="4073"/>
                      </a:lnTo>
                      <a:cubicBezTo>
                        <a:pt x="9735" y="4136"/>
                        <a:pt x="9735" y="4262"/>
                        <a:pt x="9798" y="4325"/>
                      </a:cubicBezTo>
                      <a:lnTo>
                        <a:pt x="10460" y="5207"/>
                      </a:lnTo>
                      <a:lnTo>
                        <a:pt x="9798" y="6058"/>
                      </a:lnTo>
                      <a:cubicBezTo>
                        <a:pt x="9767" y="6152"/>
                        <a:pt x="9735" y="6215"/>
                        <a:pt x="9735" y="6341"/>
                      </a:cubicBezTo>
                      <a:lnTo>
                        <a:pt x="9893" y="7444"/>
                      </a:lnTo>
                      <a:lnTo>
                        <a:pt x="8853" y="7853"/>
                      </a:lnTo>
                      <a:cubicBezTo>
                        <a:pt x="8790" y="7885"/>
                        <a:pt x="8696" y="7948"/>
                        <a:pt x="8664" y="8042"/>
                      </a:cubicBezTo>
                      <a:lnTo>
                        <a:pt x="8255" y="9051"/>
                      </a:lnTo>
                      <a:lnTo>
                        <a:pt x="7120" y="8893"/>
                      </a:lnTo>
                      <a:cubicBezTo>
                        <a:pt x="7057" y="8893"/>
                        <a:pt x="6931" y="8893"/>
                        <a:pt x="6837" y="8988"/>
                      </a:cubicBezTo>
                      <a:lnTo>
                        <a:pt x="5986" y="9649"/>
                      </a:lnTo>
                      <a:lnTo>
                        <a:pt x="5104" y="8988"/>
                      </a:lnTo>
                      <a:cubicBezTo>
                        <a:pt x="5041" y="8925"/>
                        <a:pt x="5010" y="8893"/>
                        <a:pt x="4915" y="8893"/>
                      </a:cubicBezTo>
                      <a:lnTo>
                        <a:pt x="4884" y="8893"/>
                      </a:lnTo>
                      <a:lnTo>
                        <a:pt x="3781" y="9051"/>
                      </a:lnTo>
                      <a:lnTo>
                        <a:pt x="3371" y="8042"/>
                      </a:lnTo>
                      <a:cubicBezTo>
                        <a:pt x="3340" y="7948"/>
                        <a:pt x="3277" y="7885"/>
                        <a:pt x="3182" y="7853"/>
                      </a:cubicBezTo>
                      <a:lnTo>
                        <a:pt x="2143" y="7444"/>
                      </a:lnTo>
                      <a:lnTo>
                        <a:pt x="2300" y="6341"/>
                      </a:lnTo>
                      <a:cubicBezTo>
                        <a:pt x="2300" y="6278"/>
                        <a:pt x="2300" y="6152"/>
                        <a:pt x="2237" y="6058"/>
                      </a:cubicBezTo>
                      <a:lnTo>
                        <a:pt x="1576" y="5207"/>
                      </a:lnTo>
                      <a:lnTo>
                        <a:pt x="2237" y="4325"/>
                      </a:lnTo>
                      <a:cubicBezTo>
                        <a:pt x="2269" y="4262"/>
                        <a:pt x="2300" y="4167"/>
                        <a:pt x="2300" y="4073"/>
                      </a:cubicBezTo>
                      <a:lnTo>
                        <a:pt x="2143" y="2970"/>
                      </a:lnTo>
                      <a:lnTo>
                        <a:pt x="3182" y="2561"/>
                      </a:lnTo>
                      <a:cubicBezTo>
                        <a:pt x="3277" y="2529"/>
                        <a:pt x="3340" y="2435"/>
                        <a:pt x="3371" y="2372"/>
                      </a:cubicBezTo>
                      <a:lnTo>
                        <a:pt x="3812" y="1332"/>
                      </a:lnTo>
                      <a:lnTo>
                        <a:pt x="4884" y="1489"/>
                      </a:lnTo>
                      <a:cubicBezTo>
                        <a:pt x="4947" y="1489"/>
                        <a:pt x="5073" y="1489"/>
                        <a:pt x="5167" y="1426"/>
                      </a:cubicBezTo>
                      <a:lnTo>
                        <a:pt x="6018" y="765"/>
                      </a:lnTo>
                      <a:close/>
                      <a:moveTo>
                        <a:pt x="2174" y="8168"/>
                      </a:moveTo>
                      <a:lnTo>
                        <a:pt x="2804" y="8420"/>
                      </a:lnTo>
                      <a:lnTo>
                        <a:pt x="3277" y="9586"/>
                      </a:lnTo>
                      <a:cubicBezTo>
                        <a:pt x="3308" y="9681"/>
                        <a:pt x="3434" y="9775"/>
                        <a:pt x="3529" y="9775"/>
                      </a:cubicBezTo>
                      <a:lnTo>
                        <a:pt x="2647" y="10720"/>
                      </a:lnTo>
                      <a:lnTo>
                        <a:pt x="2426" y="9649"/>
                      </a:lnTo>
                      <a:cubicBezTo>
                        <a:pt x="2395" y="9523"/>
                        <a:pt x="2332" y="9429"/>
                        <a:pt x="2174" y="9366"/>
                      </a:cubicBezTo>
                      <a:lnTo>
                        <a:pt x="1134" y="9177"/>
                      </a:lnTo>
                      <a:lnTo>
                        <a:pt x="2174" y="8168"/>
                      </a:lnTo>
                      <a:close/>
                      <a:moveTo>
                        <a:pt x="9861" y="8105"/>
                      </a:moveTo>
                      <a:lnTo>
                        <a:pt x="10901" y="9145"/>
                      </a:lnTo>
                      <a:lnTo>
                        <a:pt x="9893" y="9366"/>
                      </a:lnTo>
                      <a:cubicBezTo>
                        <a:pt x="9767" y="9429"/>
                        <a:pt x="9641" y="9492"/>
                        <a:pt x="9609" y="9649"/>
                      </a:cubicBezTo>
                      <a:lnTo>
                        <a:pt x="9389" y="10720"/>
                      </a:lnTo>
                      <a:lnTo>
                        <a:pt x="8507" y="9712"/>
                      </a:lnTo>
                      <a:cubicBezTo>
                        <a:pt x="8601" y="9712"/>
                        <a:pt x="8727" y="9649"/>
                        <a:pt x="8759" y="9523"/>
                      </a:cubicBezTo>
                      <a:lnTo>
                        <a:pt x="9231" y="8389"/>
                      </a:lnTo>
                      <a:lnTo>
                        <a:pt x="9861" y="8105"/>
                      </a:lnTo>
                      <a:close/>
                      <a:moveTo>
                        <a:pt x="6002" y="1"/>
                      </a:moveTo>
                      <a:cubicBezTo>
                        <a:pt x="5923" y="1"/>
                        <a:pt x="5844" y="24"/>
                        <a:pt x="5797" y="72"/>
                      </a:cubicBezTo>
                      <a:lnTo>
                        <a:pt x="4852" y="828"/>
                      </a:lnTo>
                      <a:lnTo>
                        <a:pt x="3623" y="670"/>
                      </a:lnTo>
                      <a:cubicBezTo>
                        <a:pt x="3607" y="667"/>
                        <a:pt x="3590" y="665"/>
                        <a:pt x="3573" y="665"/>
                      </a:cubicBezTo>
                      <a:cubicBezTo>
                        <a:pt x="3434" y="665"/>
                        <a:pt x="3305" y="775"/>
                        <a:pt x="3277" y="859"/>
                      </a:cubicBezTo>
                      <a:lnTo>
                        <a:pt x="2804" y="2025"/>
                      </a:lnTo>
                      <a:lnTo>
                        <a:pt x="1639" y="2498"/>
                      </a:lnTo>
                      <a:cubicBezTo>
                        <a:pt x="1481" y="2561"/>
                        <a:pt x="1418" y="2687"/>
                        <a:pt x="1450" y="2844"/>
                      </a:cubicBezTo>
                      <a:lnTo>
                        <a:pt x="1607" y="4073"/>
                      </a:lnTo>
                      <a:lnTo>
                        <a:pt x="851" y="5018"/>
                      </a:lnTo>
                      <a:cubicBezTo>
                        <a:pt x="788" y="5112"/>
                        <a:pt x="788" y="5333"/>
                        <a:pt x="851" y="5428"/>
                      </a:cubicBezTo>
                      <a:lnTo>
                        <a:pt x="1607" y="6373"/>
                      </a:lnTo>
                      <a:lnTo>
                        <a:pt x="1450" y="7601"/>
                      </a:lnTo>
                      <a:cubicBezTo>
                        <a:pt x="1450" y="7696"/>
                        <a:pt x="1450" y="7759"/>
                        <a:pt x="1481" y="7853"/>
                      </a:cubicBezTo>
                      <a:lnTo>
                        <a:pt x="189" y="9145"/>
                      </a:lnTo>
                      <a:cubicBezTo>
                        <a:pt x="0" y="9334"/>
                        <a:pt x="126" y="9649"/>
                        <a:pt x="347" y="9744"/>
                      </a:cubicBezTo>
                      <a:lnTo>
                        <a:pt x="1765" y="10059"/>
                      </a:lnTo>
                      <a:lnTo>
                        <a:pt x="2080" y="11539"/>
                      </a:lnTo>
                      <a:cubicBezTo>
                        <a:pt x="2099" y="11714"/>
                        <a:pt x="2250" y="11805"/>
                        <a:pt x="2407" y="11805"/>
                      </a:cubicBezTo>
                      <a:cubicBezTo>
                        <a:pt x="2505" y="11805"/>
                        <a:pt x="2606" y="11770"/>
                        <a:pt x="2678" y="11697"/>
                      </a:cubicBezTo>
                      <a:cubicBezTo>
                        <a:pt x="4410" y="9858"/>
                        <a:pt x="4587" y="9665"/>
                        <a:pt x="4601" y="9649"/>
                      </a:cubicBezTo>
                      <a:lnTo>
                        <a:pt x="4601" y="9649"/>
                      </a:lnTo>
                      <a:lnTo>
                        <a:pt x="4789" y="9618"/>
                      </a:lnTo>
                      <a:lnTo>
                        <a:pt x="5734" y="10374"/>
                      </a:lnTo>
                      <a:cubicBezTo>
                        <a:pt x="5829" y="10405"/>
                        <a:pt x="5860" y="10437"/>
                        <a:pt x="5955" y="10437"/>
                      </a:cubicBezTo>
                      <a:cubicBezTo>
                        <a:pt x="6018" y="10437"/>
                        <a:pt x="6112" y="10405"/>
                        <a:pt x="6144" y="10374"/>
                      </a:cubicBezTo>
                      <a:lnTo>
                        <a:pt x="7089" y="9618"/>
                      </a:lnTo>
                      <a:lnTo>
                        <a:pt x="7278" y="9649"/>
                      </a:lnTo>
                      <a:lnTo>
                        <a:pt x="9200" y="11697"/>
                      </a:lnTo>
                      <a:cubicBezTo>
                        <a:pt x="9284" y="11770"/>
                        <a:pt x="9388" y="11805"/>
                        <a:pt x="9485" y="11805"/>
                      </a:cubicBezTo>
                      <a:cubicBezTo>
                        <a:pt x="9640" y="11805"/>
                        <a:pt x="9779" y="11714"/>
                        <a:pt x="9798" y="11539"/>
                      </a:cubicBezTo>
                      <a:lnTo>
                        <a:pt x="10113" y="10059"/>
                      </a:lnTo>
                      <a:lnTo>
                        <a:pt x="11531" y="9744"/>
                      </a:lnTo>
                      <a:cubicBezTo>
                        <a:pt x="11815" y="9681"/>
                        <a:pt x="11878" y="9334"/>
                        <a:pt x="11689" y="9145"/>
                      </a:cubicBezTo>
                      <a:lnTo>
                        <a:pt x="10523" y="7853"/>
                      </a:lnTo>
                      <a:cubicBezTo>
                        <a:pt x="10554" y="7759"/>
                        <a:pt x="10586" y="7696"/>
                        <a:pt x="10554" y="7601"/>
                      </a:cubicBezTo>
                      <a:lnTo>
                        <a:pt x="10397" y="6373"/>
                      </a:lnTo>
                      <a:lnTo>
                        <a:pt x="11153" y="5428"/>
                      </a:lnTo>
                      <a:cubicBezTo>
                        <a:pt x="11216" y="5333"/>
                        <a:pt x="11216" y="5112"/>
                        <a:pt x="11153" y="5018"/>
                      </a:cubicBezTo>
                      <a:lnTo>
                        <a:pt x="10397" y="4073"/>
                      </a:lnTo>
                      <a:lnTo>
                        <a:pt x="10554" y="2844"/>
                      </a:lnTo>
                      <a:cubicBezTo>
                        <a:pt x="10586" y="2687"/>
                        <a:pt x="10460" y="2529"/>
                        <a:pt x="10365" y="2498"/>
                      </a:cubicBezTo>
                      <a:lnTo>
                        <a:pt x="9200" y="2025"/>
                      </a:lnTo>
                      <a:lnTo>
                        <a:pt x="8727" y="859"/>
                      </a:lnTo>
                      <a:cubicBezTo>
                        <a:pt x="8675" y="728"/>
                        <a:pt x="8578" y="662"/>
                        <a:pt x="8457" y="662"/>
                      </a:cubicBezTo>
                      <a:cubicBezTo>
                        <a:pt x="8432" y="662"/>
                        <a:pt x="8407" y="665"/>
                        <a:pt x="8381" y="670"/>
                      </a:cubicBezTo>
                      <a:lnTo>
                        <a:pt x="7152" y="828"/>
                      </a:lnTo>
                      <a:lnTo>
                        <a:pt x="6207" y="72"/>
                      </a:lnTo>
                      <a:cubicBezTo>
                        <a:pt x="6160" y="24"/>
                        <a:pt x="6081" y="1"/>
                        <a:pt x="600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696" name="Google Shape;9216;p73">
                <a:extLst>
                  <a:ext uri="{FF2B5EF4-FFF2-40B4-BE49-F238E27FC236}">
                    <a16:creationId xmlns:a16="http://schemas.microsoft.com/office/drawing/2014/main" id="{2184BBC2-2E66-6800-1BE1-FBF5736FA4B6}"/>
                  </a:ext>
                </a:extLst>
              </p:cNvPr>
              <p:cNvGrpSpPr/>
              <p:nvPr/>
            </p:nvGrpSpPr>
            <p:grpSpPr>
              <a:xfrm>
                <a:off x="8376514" y="2310252"/>
                <a:ext cx="505937" cy="442045"/>
                <a:chOff x="5046550" y="2327025"/>
                <a:chExt cx="299325" cy="261525"/>
              </a:xfrm>
              <a:grpFill/>
            </p:grpSpPr>
            <p:sp>
              <p:nvSpPr>
                <p:cNvPr id="17789" name="Google Shape;9217;p73">
                  <a:extLst>
                    <a:ext uri="{FF2B5EF4-FFF2-40B4-BE49-F238E27FC236}">
                      <a16:creationId xmlns:a16="http://schemas.microsoft.com/office/drawing/2014/main" id="{B1BF8EF9-FB2E-786F-6B92-7399F010ECF2}"/>
                    </a:ext>
                  </a:extLst>
                </p:cNvPr>
                <p:cNvSpPr/>
                <p:nvPr/>
              </p:nvSpPr>
              <p:spPr>
                <a:xfrm>
                  <a:off x="5046550" y="2448325"/>
                  <a:ext cx="297750" cy="14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0" h="5609" extrusionOk="0">
                      <a:moveTo>
                        <a:pt x="4569" y="1386"/>
                      </a:moveTo>
                      <a:cubicBezTo>
                        <a:pt x="4538" y="1575"/>
                        <a:pt x="4506" y="1828"/>
                        <a:pt x="4443" y="2111"/>
                      </a:cubicBezTo>
                      <a:lnTo>
                        <a:pt x="757" y="2111"/>
                      </a:lnTo>
                      <a:lnTo>
                        <a:pt x="757" y="1386"/>
                      </a:lnTo>
                      <a:close/>
                      <a:moveTo>
                        <a:pt x="11185" y="1386"/>
                      </a:moveTo>
                      <a:lnTo>
                        <a:pt x="11185" y="2111"/>
                      </a:lnTo>
                      <a:lnTo>
                        <a:pt x="7530" y="2111"/>
                      </a:lnTo>
                      <a:cubicBezTo>
                        <a:pt x="7467" y="1828"/>
                        <a:pt x="7436" y="1575"/>
                        <a:pt x="7373" y="1386"/>
                      </a:cubicBezTo>
                      <a:close/>
                      <a:moveTo>
                        <a:pt x="5955" y="725"/>
                      </a:moveTo>
                      <a:cubicBezTo>
                        <a:pt x="6270" y="725"/>
                        <a:pt x="6396" y="788"/>
                        <a:pt x="6491" y="1071"/>
                      </a:cubicBezTo>
                      <a:cubicBezTo>
                        <a:pt x="6743" y="1639"/>
                        <a:pt x="6900" y="2804"/>
                        <a:pt x="7247" y="4852"/>
                      </a:cubicBezTo>
                      <a:lnTo>
                        <a:pt x="4664" y="4852"/>
                      </a:lnTo>
                      <a:cubicBezTo>
                        <a:pt x="5010" y="2804"/>
                        <a:pt x="5168" y="1639"/>
                        <a:pt x="5388" y="1071"/>
                      </a:cubicBezTo>
                      <a:cubicBezTo>
                        <a:pt x="5514" y="788"/>
                        <a:pt x="5640" y="725"/>
                        <a:pt x="5955" y="725"/>
                      </a:cubicBezTo>
                      <a:close/>
                      <a:moveTo>
                        <a:pt x="5955" y="0"/>
                      </a:moveTo>
                      <a:cubicBezTo>
                        <a:pt x="5357" y="0"/>
                        <a:pt x="5010" y="221"/>
                        <a:pt x="4758" y="725"/>
                      </a:cubicBezTo>
                      <a:lnTo>
                        <a:pt x="347" y="725"/>
                      </a:lnTo>
                      <a:cubicBezTo>
                        <a:pt x="158" y="725"/>
                        <a:pt x="1" y="882"/>
                        <a:pt x="1" y="1071"/>
                      </a:cubicBezTo>
                      <a:lnTo>
                        <a:pt x="1" y="2458"/>
                      </a:lnTo>
                      <a:cubicBezTo>
                        <a:pt x="1" y="2647"/>
                        <a:pt x="158" y="2804"/>
                        <a:pt x="347" y="2804"/>
                      </a:cubicBezTo>
                      <a:lnTo>
                        <a:pt x="4254" y="2804"/>
                      </a:lnTo>
                      <a:cubicBezTo>
                        <a:pt x="4191" y="3371"/>
                        <a:pt x="4065" y="4064"/>
                        <a:pt x="3907" y="4884"/>
                      </a:cubicBezTo>
                      <a:lnTo>
                        <a:pt x="3498" y="4884"/>
                      </a:lnTo>
                      <a:cubicBezTo>
                        <a:pt x="3309" y="4884"/>
                        <a:pt x="3151" y="5041"/>
                        <a:pt x="3151" y="5262"/>
                      </a:cubicBezTo>
                      <a:cubicBezTo>
                        <a:pt x="3151" y="5451"/>
                        <a:pt x="3309" y="5608"/>
                        <a:pt x="3498" y="5608"/>
                      </a:cubicBezTo>
                      <a:lnTo>
                        <a:pt x="8350" y="5608"/>
                      </a:lnTo>
                      <a:cubicBezTo>
                        <a:pt x="8539" y="5608"/>
                        <a:pt x="8696" y="5451"/>
                        <a:pt x="8696" y="5262"/>
                      </a:cubicBezTo>
                      <a:cubicBezTo>
                        <a:pt x="8696" y="5041"/>
                        <a:pt x="8539" y="4884"/>
                        <a:pt x="8350" y="4884"/>
                      </a:cubicBezTo>
                      <a:lnTo>
                        <a:pt x="7972" y="4884"/>
                      </a:lnTo>
                      <a:cubicBezTo>
                        <a:pt x="7814" y="4064"/>
                        <a:pt x="7688" y="3403"/>
                        <a:pt x="7593" y="2804"/>
                      </a:cubicBezTo>
                      <a:lnTo>
                        <a:pt x="11500" y="2804"/>
                      </a:lnTo>
                      <a:cubicBezTo>
                        <a:pt x="11689" y="2804"/>
                        <a:pt x="11847" y="2647"/>
                        <a:pt x="11847" y="2458"/>
                      </a:cubicBezTo>
                      <a:lnTo>
                        <a:pt x="11847" y="1071"/>
                      </a:lnTo>
                      <a:cubicBezTo>
                        <a:pt x="11910" y="882"/>
                        <a:pt x="11752" y="725"/>
                        <a:pt x="11532" y="725"/>
                      </a:cubicBezTo>
                      <a:lnTo>
                        <a:pt x="7121" y="725"/>
                      </a:lnTo>
                      <a:cubicBezTo>
                        <a:pt x="6900" y="252"/>
                        <a:pt x="6554" y="0"/>
                        <a:pt x="595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90" name="Google Shape;9218;p73">
                  <a:extLst>
                    <a:ext uri="{FF2B5EF4-FFF2-40B4-BE49-F238E27FC236}">
                      <a16:creationId xmlns:a16="http://schemas.microsoft.com/office/drawing/2014/main" id="{209F29CC-AE7A-391F-A207-4A8564AA2EEA}"/>
                    </a:ext>
                  </a:extLst>
                </p:cNvPr>
                <p:cNvSpPr/>
                <p:nvPr/>
              </p:nvSpPr>
              <p:spPr>
                <a:xfrm>
                  <a:off x="5241900" y="2327025"/>
                  <a:ext cx="103975" cy="121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9" h="4853" extrusionOk="0">
                      <a:moveTo>
                        <a:pt x="1985" y="725"/>
                      </a:moveTo>
                      <a:cubicBezTo>
                        <a:pt x="2394" y="725"/>
                        <a:pt x="2709" y="1040"/>
                        <a:pt x="2709" y="1450"/>
                      </a:cubicBezTo>
                      <a:cubicBezTo>
                        <a:pt x="2709" y="1828"/>
                        <a:pt x="2394" y="2143"/>
                        <a:pt x="1985" y="2143"/>
                      </a:cubicBezTo>
                      <a:cubicBezTo>
                        <a:pt x="1607" y="2143"/>
                        <a:pt x="1292" y="1828"/>
                        <a:pt x="1292" y="1450"/>
                      </a:cubicBezTo>
                      <a:cubicBezTo>
                        <a:pt x="1292" y="1040"/>
                        <a:pt x="1638" y="725"/>
                        <a:pt x="1985" y="725"/>
                      </a:cubicBezTo>
                      <a:close/>
                      <a:moveTo>
                        <a:pt x="1985" y="2804"/>
                      </a:moveTo>
                      <a:cubicBezTo>
                        <a:pt x="2741" y="2804"/>
                        <a:pt x="3371" y="3435"/>
                        <a:pt x="3371" y="4191"/>
                      </a:cubicBezTo>
                      <a:lnTo>
                        <a:pt x="630" y="4191"/>
                      </a:lnTo>
                      <a:cubicBezTo>
                        <a:pt x="630" y="3435"/>
                        <a:pt x="1260" y="2804"/>
                        <a:pt x="1985" y="2804"/>
                      </a:cubicBezTo>
                      <a:close/>
                      <a:moveTo>
                        <a:pt x="2048" y="1"/>
                      </a:moveTo>
                      <a:cubicBezTo>
                        <a:pt x="1292" y="1"/>
                        <a:pt x="662" y="631"/>
                        <a:pt x="662" y="1387"/>
                      </a:cubicBezTo>
                      <a:cubicBezTo>
                        <a:pt x="662" y="1765"/>
                        <a:pt x="819" y="2111"/>
                        <a:pt x="1040" y="2332"/>
                      </a:cubicBezTo>
                      <a:cubicBezTo>
                        <a:pt x="410" y="2710"/>
                        <a:pt x="0" y="3372"/>
                        <a:pt x="0" y="4159"/>
                      </a:cubicBezTo>
                      <a:lnTo>
                        <a:pt x="0" y="4506"/>
                      </a:lnTo>
                      <a:cubicBezTo>
                        <a:pt x="0" y="4695"/>
                        <a:pt x="158" y="4852"/>
                        <a:pt x="347" y="4852"/>
                      </a:cubicBezTo>
                      <a:lnTo>
                        <a:pt x="3812" y="4852"/>
                      </a:lnTo>
                      <a:cubicBezTo>
                        <a:pt x="4001" y="4852"/>
                        <a:pt x="4159" y="4695"/>
                        <a:pt x="4159" y="4506"/>
                      </a:cubicBezTo>
                      <a:lnTo>
                        <a:pt x="4159" y="4159"/>
                      </a:lnTo>
                      <a:cubicBezTo>
                        <a:pt x="4096" y="3403"/>
                        <a:pt x="3655" y="2710"/>
                        <a:pt x="3025" y="2332"/>
                      </a:cubicBezTo>
                      <a:cubicBezTo>
                        <a:pt x="3245" y="2111"/>
                        <a:pt x="3403" y="1765"/>
                        <a:pt x="3403" y="1387"/>
                      </a:cubicBezTo>
                      <a:cubicBezTo>
                        <a:pt x="3403" y="631"/>
                        <a:pt x="2772" y="1"/>
                        <a:pt x="204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91" name="Google Shape;9219;p73">
                  <a:extLst>
                    <a:ext uri="{FF2B5EF4-FFF2-40B4-BE49-F238E27FC236}">
                      <a16:creationId xmlns:a16="http://schemas.microsoft.com/office/drawing/2014/main" id="{BCDDE940-E93A-A393-A9DC-370D88DA5847}"/>
                    </a:ext>
                  </a:extLst>
                </p:cNvPr>
                <p:cNvSpPr/>
                <p:nvPr/>
              </p:nvSpPr>
              <p:spPr>
                <a:xfrm>
                  <a:off x="5048925" y="2328600"/>
                  <a:ext cx="103975" cy="121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9" h="4853" extrusionOk="0">
                      <a:moveTo>
                        <a:pt x="2048" y="662"/>
                      </a:moveTo>
                      <a:cubicBezTo>
                        <a:pt x="2426" y="662"/>
                        <a:pt x="2741" y="977"/>
                        <a:pt x="2741" y="1387"/>
                      </a:cubicBezTo>
                      <a:cubicBezTo>
                        <a:pt x="2741" y="1765"/>
                        <a:pt x="2426" y="2080"/>
                        <a:pt x="2048" y="2080"/>
                      </a:cubicBezTo>
                      <a:cubicBezTo>
                        <a:pt x="1639" y="2080"/>
                        <a:pt x="1324" y="1765"/>
                        <a:pt x="1324" y="1387"/>
                      </a:cubicBezTo>
                      <a:cubicBezTo>
                        <a:pt x="1324" y="977"/>
                        <a:pt x="1670" y="662"/>
                        <a:pt x="2048" y="662"/>
                      </a:cubicBezTo>
                      <a:close/>
                      <a:moveTo>
                        <a:pt x="2048" y="2710"/>
                      </a:moveTo>
                      <a:cubicBezTo>
                        <a:pt x="2773" y="2710"/>
                        <a:pt x="3403" y="3340"/>
                        <a:pt x="3403" y="4096"/>
                      </a:cubicBezTo>
                      <a:lnTo>
                        <a:pt x="662" y="4096"/>
                      </a:lnTo>
                      <a:cubicBezTo>
                        <a:pt x="662" y="3340"/>
                        <a:pt x="1292" y="2710"/>
                        <a:pt x="2048" y="2710"/>
                      </a:cubicBezTo>
                      <a:close/>
                      <a:moveTo>
                        <a:pt x="2111" y="1"/>
                      </a:moveTo>
                      <a:cubicBezTo>
                        <a:pt x="1355" y="1"/>
                        <a:pt x="725" y="631"/>
                        <a:pt x="725" y="1387"/>
                      </a:cubicBezTo>
                      <a:cubicBezTo>
                        <a:pt x="725" y="1733"/>
                        <a:pt x="882" y="2080"/>
                        <a:pt x="1134" y="2332"/>
                      </a:cubicBezTo>
                      <a:cubicBezTo>
                        <a:pt x="410" y="2647"/>
                        <a:pt x="0" y="3340"/>
                        <a:pt x="0" y="4128"/>
                      </a:cubicBezTo>
                      <a:lnTo>
                        <a:pt x="0" y="4474"/>
                      </a:lnTo>
                      <a:cubicBezTo>
                        <a:pt x="0" y="4695"/>
                        <a:pt x="158" y="4852"/>
                        <a:pt x="347" y="4852"/>
                      </a:cubicBezTo>
                      <a:lnTo>
                        <a:pt x="3812" y="4852"/>
                      </a:lnTo>
                      <a:cubicBezTo>
                        <a:pt x="4001" y="4852"/>
                        <a:pt x="4159" y="4695"/>
                        <a:pt x="4159" y="4474"/>
                      </a:cubicBezTo>
                      <a:lnTo>
                        <a:pt x="4159" y="4128"/>
                      </a:lnTo>
                      <a:cubicBezTo>
                        <a:pt x="4159" y="3340"/>
                        <a:pt x="3718" y="2678"/>
                        <a:pt x="3088" y="2332"/>
                      </a:cubicBezTo>
                      <a:cubicBezTo>
                        <a:pt x="3340" y="2080"/>
                        <a:pt x="3497" y="1733"/>
                        <a:pt x="3497" y="1387"/>
                      </a:cubicBezTo>
                      <a:cubicBezTo>
                        <a:pt x="3497" y="631"/>
                        <a:pt x="2867" y="1"/>
                        <a:pt x="211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697" name="Google Shape;9220;p73">
                <a:extLst>
                  <a:ext uri="{FF2B5EF4-FFF2-40B4-BE49-F238E27FC236}">
                    <a16:creationId xmlns:a16="http://schemas.microsoft.com/office/drawing/2014/main" id="{66E34820-7D1C-59F4-8B7B-47275F5EFEF1}"/>
                  </a:ext>
                </a:extLst>
              </p:cNvPr>
              <p:cNvSpPr/>
              <p:nvPr/>
            </p:nvSpPr>
            <p:spPr>
              <a:xfrm>
                <a:off x="8489608" y="2923979"/>
                <a:ext cx="279612" cy="501923"/>
              </a:xfrm>
              <a:custGeom>
                <a:avLst/>
                <a:gdLst/>
                <a:ahLst/>
                <a:cxnLst/>
                <a:rect l="l" t="t" r="r" b="b"/>
                <a:pathLst>
                  <a:path w="6617" h="11878" extrusionOk="0">
                    <a:moveTo>
                      <a:pt x="2962" y="725"/>
                    </a:moveTo>
                    <a:lnTo>
                      <a:pt x="2489" y="2111"/>
                    </a:lnTo>
                    <a:lnTo>
                      <a:pt x="1575" y="2111"/>
                    </a:lnTo>
                    <a:lnTo>
                      <a:pt x="1103" y="725"/>
                    </a:lnTo>
                    <a:close/>
                    <a:moveTo>
                      <a:pt x="3277" y="3529"/>
                    </a:moveTo>
                    <a:lnTo>
                      <a:pt x="5892" y="6144"/>
                    </a:lnTo>
                    <a:lnTo>
                      <a:pt x="5892" y="6616"/>
                    </a:lnTo>
                    <a:lnTo>
                      <a:pt x="5419" y="6616"/>
                    </a:lnTo>
                    <a:lnTo>
                      <a:pt x="3434" y="4663"/>
                    </a:lnTo>
                    <a:lnTo>
                      <a:pt x="3277" y="3529"/>
                    </a:lnTo>
                    <a:close/>
                    <a:moveTo>
                      <a:pt x="2458" y="2804"/>
                    </a:moveTo>
                    <a:lnTo>
                      <a:pt x="3434" y="9357"/>
                    </a:lnTo>
                    <a:lnTo>
                      <a:pt x="2048" y="10964"/>
                    </a:lnTo>
                    <a:lnTo>
                      <a:pt x="693" y="9357"/>
                    </a:lnTo>
                    <a:lnTo>
                      <a:pt x="1670" y="2804"/>
                    </a:lnTo>
                    <a:close/>
                    <a:moveTo>
                      <a:pt x="693" y="0"/>
                    </a:moveTo>
                    <a:cubicBezTo>
                      <a:pt x="567" y="0"/>
                      <a:pt x="473" y="32"/>
                      <a:pt x="410" y="158"/>
                    </a:cubicBezTo>
                    <a:cubicBezTo>
                      <a:pt x="315" y="252"/>
                      <a:pt x="315" y="378"/>
                      <a:pt x="378" y="473"/>
                    </a:cubicBezTo>
                    <a:lnTo>
                      <a:pt x="1040" y="2489"/>
                    </a:lnTo>
                    <a:lnTo>
                      <a:pt x="0" y="9389"/>
                    </a:lnTo>
                    <a:cubicBezTo>
                      <a:pt x="0" y="9452"/>
                      <a:pt x="0" y="9578"/>
                      <a:pt x="95" y="9672"/>
                    </a:cubicBezTo>
                    <a:lnTo>
                      <a:pt x="1828" y="11751"/>
                    </a:lnTo>
                    <a:cubicBezTo>
                      <a:pt x="1891" y="11814"/>
                      <a:pt x="1985" y="11877"/>
                      <a:pt x="2080" y="11877"/>
                    </a:cubicBezTo>
                    <a:cubicBezTo>
                      <a:pt x="2206" y="11877"/>
                      <a:pt x="2300" y="11814"/>
                      <a:pt x="2363" y="11751"/>
                    </a:cubicBezTo>
                    <a:lnTo>
                      <a:pt x="4096" y="9672"/>
                    </a:lnTo>
                    <a:cubicBezTo>
                      <a:pt x="4190" y="9578"/>
                      <a:pt x="4190" y="9483"/>
                      <a:pt x="4190" y="9389"/>
                    </a:cubicBezTo>
                    <a:lnTo>
                      <a:pt x="3623" y="5797"/>
                    </a:lnTo>
                    <a:lnTo>
                      <a:pt x="5041" y="7183"/>
                    </a:lnTo>
                    <a:cubicBezTo>
                      <a:pt x="5136" y="7246"/>
                      <a:pt x="5199" y="7309"/>
                      <a:pt x="5293" y="7309"/>
                    </a:cubicBezTo>
                    <a:lnTo>
                      <a:pt x="6270" y="7309"/>
                    </a:lnTo>
                    <a:cubicBezTo>
                      <a:pt x="6459" y="7309"/>
                      <a:pt x="6616" y="7152"/>
                      <a:pt x="6616" y="6931"/>
                    </a:cubicBezTo>
                    <a:lnTo>
                      <a:pt x="6616" y="5955"/>
                    </a:lnTo>
                    <a:cubicBezTo>
                      <a:pt x="6616" y="5892"/>
                      <a:pt x="6585" y="5766"/>
                      <a:pt x="6490" y="5734"/>
                    </a:cubicBezTo>
                    <a:lnTo>
                      <a:pt x="3119" y="2426"/>
                    </a:lnTo>
                    <a:lnTo>
                      <a:pt x="3749" y="473"/>
                    </a:lnTo>
                    <a:cubicBezTo>
                      <a:pt x="3781" y="378"/>
                      <a:pt x="3749" y="252"/>
                      <a:pt x="3718" y="158"/>
                    </a:cubicBezTo>
                    <a:cubicBezTo>
                      <a:pt x="3623" y="95"/>
                      <a:pt x="3560" y="0"/>
                      <a:pt x="343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7698" name="Google Shape;9221;p73">
                <a:extLst>
                  <a:ext uri="{FF2B5EF4-FFF2-40B4-BE49-F238E27FC236}">
                    <a16:creationId xmlns:a16="http://schemas.microsoft.com/office/drawing/2014/main" id="{7037DE14-B328-BABE-31B2-568C5F277739}"/>
                  </a:ext>
                </a:extLst>
              </p:cNvPr>
              <p:cNvGrpSpPr/>
              <p:nvPr/>
            </p:nvGrpSpPr>
            <p:grpSpPr>
              <a:xfrm>
                <a:off x="10278360" y="2925316"/>
                <a:ext cx="503276" cy="499261"/>
                <a:chOff x="6167350" y="2672800"/>
                <a:chExt cx="297750" cy="295375"/>
              </a:xfrm>
              <a:grpFill/>
            </p:grpSpPr>
            <p:sp>
              <p:nvSpPr>
                <p:cNvPr id="17784" name="Google Shape;9222;p73">
                  <a:extLst>
                    <a:ext uri="{FF2B5EF4-FFF2-40B4-BE49-F238E27FC236}">
                      <a16:creationId xmlns:a16="http://schemas.microsoft.com/office/drawing/2014/main" id="{AC2146FD-05DC-B353-F937-3D358EBD334C}"/>
                    </a:ext>
                  </a:extLst>
                </p:cNvPr>
                <p:cNvSpPr/>
                <p:nvPr/>
              </p:nvSpPr>
              <p:spPr>
                <a:xfrm>
                  <a:off x="6167350" y="2672800"/>
                  <a:ext cx="226850" cy="29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74" h="11815" extrusionOk="0">
                      <a:moveTo>
                        <a:pt x="4537" y="725"/>
                      </a:moveTo>
                      <a:cubicBezTo>
                        <a:pt x="4758" y="725"/>
                        <a:pt x="4915" y="882"/>
                        <a:pt x="4915" y="1071"/>
                      </a:cubicBezTo>
                      <a:cubicBezTo>
                        <a:pt x="4915" y="1260"/>
                        <a:pt x="5073" y="1418"/>
                        <a:pt x="5262" y="1418"/>
                      </a:cubicBezTo>
                      <a:lnTo>
                        <a:pt x="5955" y="1418"/>
                      </a:lnTo>
                      <a:cubicBezTo>
                        <a:pt x="6175" y="1418"/>
                        <a:pt x="6333" y="1575"/>
                        <a:pt x="6333" y="1796"/>
                      </a:cubicBezTo>
                      <a:cubicBezTo>
                        <a:pt x="6333" y="1985"/>
                        <a:pt x="6175" y="2142"/>
                        <a:pt x="5955" y="2142"/>
                      </a:cubicBezTo>
                      <a:lnTo>
                        <a:pt x="3119" y="2142"/>
                      </a:lnTo>
                      <a:cubicBezTo>
                        <a:pt x="2930" y="2142"/>
                        <a:pt x="2773" y="1985"/>
                        <a:pt x="2773" y="1796"/>
                      </a:cubicBezTo>
                      <a:cubicBezTo>
                        <a:pt x="2773" y="1575"/>
                        <a:pt x="2930" y="1418"/>
                        <a:pt x="3151" y="1418"/>
                      </a:cubicBezTo>
                      <a:lnTo>
                        <a:pt x="3844" y="1418"/>
                      </a:lnTo>
                      <a:cubicBezTo>
                        <a:pt x="4033" y="1418"/>
                        <a:pt x="4191" y="1260"/>
                        <a:pt x="4191" y="1071"/>
                      </a:cubicBezTo>
                      <a:cubicBezTo>
                        <a:pt x="4191" y="882"/>
                        <a:pt x="4348" y="725"/>
                        <a:pt x="4537" y="725"/>
                      </a:cubicBezTo>
                      <a:close/>
                      <a:moveTo>
                        <a:pt x="8066" y="2111"/>
                      </a:moveTo>
                      <a:cubicBezTo>
                        <a:pt x="8255" y="2111"/>
                        <a:pt x="8412" y="2268"/>
                        <a:pt x="8412" y="2458"/>
                      </a:cubicBezTo>
                      <a:lnTo>
                        <a:pt x="8412" y="10806"/>
                      </a:lnTo>
                      <a:lnTo>
                        <a:pt x="8381" y="10806"/>
                      </a:lnTo>
                      <a:cubicBezTo>
                        <a:pt x="8381" y="10995"/>
                        <a:pt x="8223" y="11153"/>
                        <a:pt x="8034" y="11153"/>
                      </a:cubicBezTo>
                      <a:lnTo>
                        <a:pt x="1040" y="11153"/>
                      </a:lnTo>
                      <a:cubicBezTo>
                        <a:pt x="851" y="11153"/>
                        <a:pt x="693" y="10995"/>
                        <a:pt x="693" y="10806"/>
                      </a:cubicBezTo>
                      <a:lnTo>
                        <a:pt x="693" y="2458"/>
                      </a:lnTo>
                      <a:cubicBezTo>
                        <a:pt x="693" y="2268"/>
                        <a:pt x="851" y="2111"/>
                        <a:pt x="1040" y="2111"/>
                      </a:cubicBezTo>
                      <a:lnTo>
                        <a:pt x="2143" y="2111"/>
                      </a:lnTo>
                      <a:cubicBezTo>
                        <a:pt x="2300" y="2489"/>
                        <a:pt x="2647" y="2804"/>
                        <a:pt x="3119" y="2804"/>
                      </a:cubicBezTo>
                      <a:lnTo>
                        <a:pt x="5986" y="2804"/>
                      </a:lnTo>
                      <a:cubicBezTo>
                        <a:pt x="6396" y="2804"/>
                        <a:pt x="6805" y="2521"/>
                        <a:pt x="6963" y="2111"/>
                      </a:cubicBezTo>
                      <a:close/>
                      <a:moveTo>
                        <a:pt x="4506" y="0"/>
                      </a:moveTo>
                      <a:cubicBezTo>
                        <a:pt x="4096" y="0"/>
                        <a:pt x="3686" y="284"/>
                        <a:pt x="3529" y="725"/>
                      </a:cubicBezTo>
                      <a:lnTo>
                        <a:pt x="3088" y="725"/>
                      </a:lnTo>
                      <a:cubicBezTo>
                        <a:pt x="2678" y="725"/>
                        <a:pt x="2269" y="1008"/>
                        <a:pt x="2111" y="1418"/>
                      </a:cubicBezTo>
                      <a:lnTo>
                        <a:pt x="1009" y="1418"/>
                      </a:lnTo>
                      <a:cubicBezTo>
                        <a:pt x="410" y="1418"/>
                        <a:pt x="0" y="1890"/>
                        <a:pt x="0" y="2458"/>
                      </a:cubicBezTo>
                      <a:lnTo>
                        <a:pt x="0" y="10806"/>
                      </a:lnTo>
                      <a:cubicBezTo>
                        <a:pt x="0" y="11405"/>
                        <a:pt x="473" y="11814"/>
                        <a:pt x="1009" y="11814"/>
                      </a:cubicBezTo>
                      <a:lnTo>
                        <a:pt x="7971" y="11814"/>
                      </a:lnTo>
                      <a:cubicBezTo>
                        <a:pt x="8570" y="11814"/>
                        <a:pt x="9011" y="11342"/>
                        <a:pt x="9011" y="10806"/>
                      </a:cubicBezTo>
                      <a:lnTo>
                        <a:pt x="9011" y="2458"/>
                      </a:lnTo>
                      <a:cubicBezTo>
                        <a:pt x="9074" y="1859"/>
                        <a:pt x="8601" y="1418"/>
                        <a:pt x="8034" y="1418"/>
                      </a:cubicBezTo>
                      <a:lnTo>
                        <a:pt x="6931" y="1418"/>
                      </a:lnTo>
                      <a:cubicBezTo>
                        <a:pt x="6774" y="1040"/>
                        <a:pt x="6396" y="725"/>
                        <a:pt x="5923" y="725"/>
                      </a:cubicBezTo>
                      <a:lnTo>
                        <a:pt x="5545" y="725"/>
                      </a:lnTo>
                      <a:cubicBezTo>
                        <a:pt x="5514" y="567"/>
                        <a:pt x="5388" y="441"/>
                        <a:pt x="5262" y="315"/>
                      </a:cubicBezTo>
                      <a:cubicBezTo>
                        <a:pt x="5073" y="126"/>
                        <a:pt x="4789" y="0"/>
                        <a:pt x="450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85" name="Google Shape;9223;p73">
                  <a:extLst>
                    <a:ext uri="{FF2B5EF4-FFF2-40B4-BE49-F238E27FC236}">
                      <a16:creationId xmlns:a16="http://schemas.microsoft.com/office/drawing/2014/main" id="{3E57F1F5-90DD-9D3E-405A-62D3C9E5218C}"/>
                    </a:ext>
                  </a:extLst>
                </p:cNvPr>
                <p:cNvSpPr/>
                <p:nvPr/>
              </p:nvSpPr>
              <p:spPr>
                <a:xfrm>
                  <a:off x="6201225" y="2762575"/>
                  <a:ext cx="52775" cy="4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1" h="1986" extrusionOk="0">
                      <a:moveTo>
                        <a:pt x="406" y="1"/>
                      </a:moveTo>
                      <a:cubicBezTo>
                        <a:pt x="315" y="1"/>
                        <a:pt x="221" y="32"/>
                        <a:pt x="158" y="95"/>
                      </a:cubicBezTo>
                      <a:cubicBezTo>
                        <a:pt x="63" y="190"/>
                        <a:pt x="63" y="442"/>
                        <a:pt x="158" y="568"/>
                      </a:cubicBezTo>
                      <a:lnTo>
                        <a:pt x="599" y="977"/>
                      </a:lnTo>
                      <a:lnTo>
                        <a:pt x="158" y="1418"/>
                      </a:lnTo>
                      <a:cubicBezTo>
                        <a:pt x="0" y="1544"/>
                        <a:pt x="0" y="1733"/>
                        <a:pt x="158" y="1891"/>
                      </a:cubicBezTo>
                      <a:cubicBezTo>
                        <a:pt x="221" y="1954"/>
                        <a:pt x="315" y="1985"/>
                        <a:pt x="406" y="1985"/>
                      </a:cubicBezTo>
                      <a:cubicBezTo>
                        <a:pt x="496" y="1985"/>
                        <a:pt x="583" y="1954"/>
                        <a:pt x="630" y="1891"/>
                      </a:cubicBezTo>
                      <a:lnTo>
                        <a:pt x="1071" y="1450"/>
                      </a:lnTo>
                      <a:lnTo>
                        <a:pt x="1512" y="1891"/>
                      </a:lnTo>
                      <a:cubicBezTo>
                        <a:pt x="1575" y="1954"/>
                        <a:pt x="1662" y="1985"/>
                        <a:pt x="1749" y="1985"/>
                      </a:cubicBezTo>
                      <a:cubicBezTo>
                        <a:pt x="1835" y="1985"/>
                        <a:pt x="1922" y="1954"/>
                        <a:pt x="1985" y="1891"/>
                      </a:cubicBezTo>
                      <a:cubicBezTo>
                        <a:pt x="2111" y="1765"/>
                        <a:pt x="2111" y="1544"/>
                        <a:pt x="1985" y="1418"/>
                      </a:cubicBezTo>
                      <a:lnTo>
                        <a:pt x="1544" y="977"/>
                      </a:lnTo>
                      <a:lnTo>
                        <a:pt x="1985" y="568"/>
                      </a:lnTo>
                      <a:cubicBezTo>
                        <a:pt x="2111" y="442"/>
                        <a:pt x="2111" y="190"/>
                        <a:pt x="1985" y="95"/>
                      </a:cubicBezTo>
                      <a:cubicBezTo>
                        <a:pt x="1922" y="32"/>
                        <a:pt x="1835" y="1"/>
                        <a:pt x="1749" y="1"/>
                      </a:cubicBezTo>
                      <a:cubicBezTo>
                        <a:pt x="1662" y="1"/>
                        <a:pt x="1575" y="32"/>
                        <a:pt x="1512" y="95"/>
                      </a:cubicBezTo>
                      <a:lnTo>
                        <a:pt x="1071" y="505"/>
                      </a:lnTo>
                      <a:lnTo>
                        <a:pt x="630" y="95"/>
                      </a:lnTo>
                      <a:cubicBezTo>
                        <a:pt x="583" y="32"/>
                        <a:pt x="496" y="1"/>
                        <a:pt x="40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86" name="Google Shape;9224;p73">
                  <a:extLst>
                    <a:ext uri="{FF2B5EF4-FFF2-40B4-BE49-F238E27FC236}">
                      <a16:creationId xmlns:a16="http://schemas.microsoft.com/office/drawing/2014/main" id="{BD647321-D9DF-0DFF-136C-5D433F42D45C}"/>
                    </a:ext>
                  </a:extLst>
                </p:cNvPr>
                <p:cNvSpPr/>
                <p:nvPr/>
              </p:nvSpPr>
              <p:spPr>
                <a:xfrm>
                  <a:off x="6308325" y="2882300"/>
                  <a:ext cx="51225" cy="4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1986" extrusionOk="0">
                      <a:moveTo>
                        <a:pt x="363" y="0"/>
                      </a:moveTo>
                      <a:cubicBezTo>
                        <a:pt x="276" y="0"/>
                        <a:pt x="190" y="32"/>
                        <a:pt x="127" y="95"/>
                      </a:cubicBezTo>
                      <a:cubicBezTo>
                        <a:pt x="1" y="221"/>
                        <a:pt x="1" y="441"/>
                        <a:pt x="127" y="567"/>
                      </a:cubicBezTo>
                      <a:lnTo>
                        <a:pt x="568" y="1009"/>
                      </a:lnTo>
                      <a:lnTo>
                        <a:pt x="127" y="1450"/>
                      </a:lnTo>
                      <a:cubicBezTo>
                        <a:pt x="1" y="1544"/>
                        <a:pt x="1" y="1796"/>
                        <a:pt x="127" y="1891"/>
                      </a:cubicBezTo>
                      <a:cubicBezTo>
                        <a:pt x="190" y="1954"/>
                        <a:pt x="276" y="1985"/>
                        <a:pt x="363" y="1985"/>
                      </a:cubicBezTo>
                      <a:cubicBezTo>
                        <a:pt x="450" y="1985"/>
                        <a:pt x="536" y="1954"/>
                        <a:pt x="599" y="1891"/>
                      </a:cubicBezTo>
                      <a:lnTo>
                        <a:pt x="1040" y="1481"/>
                      </a:lnTo>
                      <a:lnTo>
                        <a:pt x="1481" y="1891"/>
                      </a:lnTo>
                      <a:cubicBezTo>
                        <a:pt x="1529" y="1954"/>
                        <a:pt x="1615" y="1985"/>
                        <a:pt x="1706" y="1985"/>
                      </a:cubicBezTo>
                      <a:cubicBezTo>
                        <a:pt x="1797" y="1985"/>
                        <a:pt x="1891" y="1954"/>
                        <a:pt x="1954" y="1891"/>
                      </a:cubicBezTo>
                      <a:cubicBezTo>
                        <a:pt x="2049" y="1796"/>
                        <a:pt x="2049" y="1544"/>
                        <a:pt x="1954" y="1450"/>
                      </a:cubicBezTo>
                      <a:lnTo>
                        <a:pt x="1513" y="1009"/>
                      </a:lnTo>
                      <a:lnTo>
                        <a:pt x="1954" y="567"/>
                      </a:lnTo>
                      <a:cubicBezTo>
                        <a:pt x="2049" y="441"/>
                        <a:pt x="2049" y="252"/>
                        <a:pt x="1954" y="95"/>
                      </a:cubicBezTo>
                      <a:cubicBezTo>
                        <a:pt x="1891" y="32"/>
                        <a:pt x="1804" y="0"/>
                        <a:pt x="1718" y="0"/>
                      </a:cubicBezTo>
                      <a:cubicBezTo>
                        <a:pt x="1631" y="0"/>
                        <a:pt x="1544" y="32"/>
                        <a:pt x="1481" y="95"/>
                      </a:cubicBezTo>
                      <a:lnTo>
                        <a:pt x="1040" y="536"/>
                      </a:lnTo>
                      <a:lnTo>
                        <a:pt x="599" y="95"/>
                      </a:lnTo>
                      <a:cubicBezTo>
                        <a:pt x="536" y="32"/>
                        <a:pt x="450" y="0"/>
                        <a:pt x="36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87" name="Google Shape;9225;p73">
                  <a:extLst>
                    <a:ext uri="{FF2B5EF4-FFF2-40B4-BE49-F238E27FC236}">
                      <a16:creationId xmlns:a16="http://schemas.microsoft.com/office/drawing/2014/main" id="{A9D91F3E-19A6-3941-85F3-65CFEEAD2E6D}"/>
                    </a:ext>
                  </a:extLst>
                </p:cNvPr>
                <p:cNvSpPr/>
                <p:nvPr/>
              </p:nvSpPr>
              <p:spPr>
                <a:xfrm>
                  <a:off x="6200425" y="2759425"/>
                  <a:ext cx="156775" cy="17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71" h="6995" extrusionOk="0">
                      <a:moveTo>
                        <a:pt x="1103" y="5609"/>
                      </a:moveTo>
                      <a:cubicBezTo>
                        <a:pt x="1292" y="5609"/>
                        <a:pt x="1450" y="5766"/>
                        <a:pt x="1450" y="5955"/>
                      </a:cubicBezTo>
                      <a:cubicBezTo>
                        <a:pt x="1450" y="6144"/>
                        <a:pt x="1292" y="6302"/>
                        <a:pt x="1103" y="6302"/>
                      </a:cubicBezTo>
                      <a:cubicBezTo>
                        <a:pt x="914" y="6302"/>
                        <a:pt x="757" y="6144"/>
                        <a:pt x="757" y="5955"/>
                      </a:cubicBezTo>
                      <a:cubicBezTo>
                        <a:pt x="757" y="5766"/>
                        <a:pt x="914" y="5609"/>
                        <a:pt x="1103" y="5609"/>
                      </a:cubicBezTo>
                      <a:close/>
                      <a:moveTo>
                        <a:pt x="5325" y="1"/>
                      </a:moveTo>
                      <a:cubicBezTo>
                        <a:pt x="5230" y="1"/>
                        <a:pt x="5136" y="64"/>
                        <a:pt x="5073" y="127"/>
                      </a:cubicBezTo>
                      <a:lnTo>
                        <a:pt x="4380" y="851"/>
                      </a:lnTo>
                      <a:cubicBezTo>
                        <a:pt x="4254" y="946"/>
                        <a:pt x="4254" y="1198"/>
                        <a:pt x="4380" y="1324"/>
                      </a:cubicBezTo>
                      <a:cubicBezTo>
                        <a:pt x="4443" y="1371"/>
                        <a:pt x="4529" y="1395"/>
                        <a:pt x="4616" y="1395"/>
                      </a:cubicBezTo>
                      <a:cubicBezTo>
                        <a:pt x="4703" y="1395"/>
                        <a:pt x="4789" y="1371"/>
                        <a:pt x="4852" y="1324"/>
                      </a:cubicBezTo>
                      <a:lnTo>
                        <a:pt x="4978" y="1198"/>
                      </a:lnTo>
                      <a:lnTo>
                        <a:pt x="4978" y="2458"/>
                      </a:lnTo>
                      <a:cubicBezTo>
                        <a:pt x="4978" y="2647"/>
                        <a:pt x="4821" y="2805"/>
                        <a:pt x="4600" y="2805"/>
                      </a:cubicBezTo>
                      <a:lnTo>
                        <a:pt x="1765" y="2805"/>
                      </a:lnTo>
                      <a:cubicBezTo>
                        <a:pt x="1513" y="2805"/>
                        <a:pt x="1229" y="2931"/>
                        <a:pt x="1040" y="3120"/>
                      </a:cubicBezTo>
                      <a:cubicBezTo>
                        <a:pt x="820" y="3309"/>
                        <a:pt x="725" y="3592"/>
                        <a:pt x="725" y="3876"/>
                      </a:cubicBezTo>
                      <a:lnTo>
                        <a:pt x="725" y="4978"/>
                      </a:lnTo>
                      <a:cubicBezTo>
                        <a:pt x="316" y="5136"/>
                        <a:pt x="1" y="5482"/>
                        <a:pt x="1" y="5955"/>
                      </a:cubicBezTo>
                      <a:cubicBezTo>
                        <a:pt x="1" y="6554"/>
                        <a:pt x="473" y="6995"/>
                        <a:pt x="1040" y="6995"/>
                      </a:cubicBezTo>
                      <a:cubicBezTo>
                        <a:pt x="1607" y="6995"/>
                        <a:pt x="2048" y="6522"/>
                        <a:pt x="2048" y="5955"/>
                      </a:cubicBezTo>
                      <a:cubicBezTo>
                        <a:pt x="2048" y="5514"/>
                        <a:pt x="1765" y="5136"/>
                        <a:pt x="1355" y="4978"/>
                      </a:cubicBezTo>
                      <a:lnTo>
                        <a:pt x="1355" y="3876"/>
                      </a:lnTo>
                      <a:cubicBezTo>
                        <a:pt x="1355" y="3687"/>
                        <a:pt x="1513" y="3529"/>
                        <a:pt x="1702" y="3529"/>
                      </a:cubicBezTo>
                      <a:lnTo>
                        <a:pt x="4537" y="3529"/>
                      </a:lnTo>
                      <a:cubicBezTo>
                        <a:pt x="5136" y="3529"/>
                        <a:pt x="5545" y="3057"/>
                        <a:pt x="5545" y="2490"/>
                      </a:cubicBezTo>
                      <a:lnTo>
                        <a:pt x="5545" y="1229"/>
                      </a:lnTo>
                      <a:lnTo>
                        <a:pt x="5671" y="1355"/>
                      </a:lnTo>
                      <a:cubicBezTo>
                        <a:pt x="5734" y="1418"/>
                        <a:pt x="5821" y="1450"/>
                        <a:pt x="5908" y="1450"/>
                      </a:cubicBezTo>
                      <a:cubicBezTo>
                        <a:pt x="5994" y="1450"/>
                        <a:pt x="6081" y="1418"/>
                        <a:pt x="6144" y="1355"/>
                      </a:cubicBezTo>
                      <a:cubicBezTo>
                        <a:pt x="6270" y="1229"/>
                        <a:pt x="6270" y="1009"/>
                        <a:pt x="6144" y="883"/>
                      </a:cubicBezTo>
                      <a:lnTo>
                        <a:pt x="5545" y="127"/>
                      </a:lnTo>
                      <a:cubicBezTo>
                        <a:pt x="5482" y="64"/>
                        <a:pt x="5388" y="1"/>
                        <a:pt x="532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88" name="Google Shape;9226;p73">
                  <a:extLst>
                    <a:ext uri="{FF2B5EF4-FFF2-40B4-BE49-F238E27FC236}">
                      <a16:creationId xmlns:a16="http://schemas.microsoft.com/office/drawing/2014/main" id="{19448EAF-840E-6962-70CC-96EAEE1F72A5}"/>
                    </a:ext>
                  </a:extLst>
                </p:cNvPr>
                <p:cNvSpPr/>
                <p:nvPr/>
              </p:nvSpPr>
              <p:spPr>
                <a:xfrm>
                  <a:off x="6412300" y="2742900"/>
                  <a:ext cx="52800" cy="208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2" h="8349" extrusionOk="0">
                      <a:moveTo>
                        <a:pt x="1009" y="662"/>
                      </a:moveTo>
                      <a:cubicBezTo>
                        <a:pt x="1229" y="662"/>
                        <a:pt x="1387" y="819"/>
                        <a:pt x="1387" y="1040"/>
                      </a:cubicBezTo>
                      <a:lnTo>
                        <a:pt x="1387" y="1386"/>
                      </a:lnTo>
                      <a:lnTo>
                        <a:pt x="662" y="1386"/>
                      </a:lnTo>
                      <a:lnTo>
                        <a:pt x="662" y="1040"/>
                      </a:lnTo>
                      <a:cubicBezTo>
                        <a:pt x="662" y="819"/>
                        <a:pt x="820" y="662"/>
                        <a:pt x="1009" y="662"/>
                      </a:cubicBezTo>
                      <a:close/>
                      <a:moveTo>
                        <a:pt x="1387" y="2048"/>
                      </a:moveTo>
                      <a:lnTo>
                        <a:pt x="1387" y="6017"/>
                      </a:lnTo>
                      <a:cubicBezTo>
                        <a:pt x="1261" y="5986"/>
                        <a:pt x="1142" y="5970"/>
                        <a:pt x="1024" y="5970"/>
                      </a:cubicBezTo>
                      <a:cubicBezTo>
                        <a:pt x="906" y="5970"/>
                        <a:pt x="788" y="5986"/>
                        <a:pt x="662" y="6017"/>
                      </a:cubicBezTo>
                      <a:lnTo>
                        <a:pt x="662" y="2048"/>
                      </a:lnTo>
                      <a:close/>
                      <a:moveTo>
                        <a:pt x="1009" y="6711"/>
                      </a:moveTo>
                      <a:cubicBezTo>
                        <a:pt x="1103" y="6711"/>
                        <a:pt x="1166" y="6711"/>
                        <a:pt x="1261" y="6742"/>
                      </a:cubicBezTo>
                      <a:lnTo>
                        <a:pt x="1009" y="7246"/>
                      </a:lnTo>
                      <a:lnTo>
                        <a:pt x="788" y="6742"/>
                      </a:lnTo>
                      <a:cubicBezTo>
                        <a:pt x="851" y="6711"/>
                        <a:pt x="946" y="6711"/>
                        <a:pt x="1009" y="6711"/>
                      </a:cubicBezTo>
                      <a:close/>
                      <a:moveTo>
                        <a:pt x="1009" y="0"/>
                      </a:moveTo>
                      <a:cubicBezTo>
                        <a:pt x="441" y="0"/>
                        <a:pt x="0" y="473"/>
                        <a:pt x="0" y="1040"/>
                      </a:cubicBezTo>
                      <a:lnTo>
                        <a:pt x="0" y="6616"/>
                      </a:lnTo>
                      <a:cubicBezTo>
                        <a:pt x="0" y="6648"/>
                        <a:pt x="0" y="6742"/>
                        <a:pt x="32" y="6774"/>
                      </a:cubicBezTo>
                      <a:lnTo>
                        <a:pt x="757" y="8160"/>
                      </a:lnTo>
                      <a:cubicBezTo>
                        <a:pt x="788" y="8286"/>
                        <a:pt x="946" y="8349"/>
                        <a:pt x="1040" y="8349"/>
                      </a:cubicBezTo>
                      <a:cubicBezTo>
                        <a:pt x="1166" y="8349"/>
                        <a:pt x="1292" y="8286"/>
                        <a:pt x="1355" y="8160"/>
                      </a:cubicBezTo>
                      <a:lnTo>
                        <a:pt x="2080" y="6774"/>
                      </a:lnTo>
                      <a:cubicBezTo>
                        <a:pt x="2111" y="6742"/>
                        <a:pt x="2111" y="6648"/>
                        <a:pt x="2111" y="6616"/>
                      </a:cubicBezTo>
                      <a:lnTo>
                        <a:pt x="2111" y="1040"/>
                      </a:lnTo>
                      <a:cubicBezTo>
                        <a:pt x="2048" y="473"/>
                        <a:pt x="1576" y="0"/>
                        <a:pt x="100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699" name="Google Shape;9227;p73">
                <a:extLst>
                  <a:ext uri="{FF2B5EF4-FFF2-40B4-BE49-F238E27FC236}">
                    <a16:creationId xmlns:a16="http://schemas.microsoft.com/office/drawing/2014/main" id="{73F0655E-6EDA-C5D1-ACDF-3DA89251BBEB}"/>
                  </a:ext>
                </a:extLst>
              </p:cNvPr>
              <p:cNvGrpSpPr/>
              <p:nvPr/>
            </p:nvGrpSpPr>
            <p:grpSpPr>
              <a:xfrm>
                <a:off x="2672056" y="1687222"/>
                <a:ext cx="497951" cy="501923"/>
                <a:chOff x="1777925" y="1953700"/>
                <a:chExt cx="294600" cy="296950"/>
              </a:xfrm>
              <a:grpFill/>
            </p:grpSpPr>
            <p:sp>
              <p:nvSpPr>
                <p:cNvPr id="17780" name="Google Shape;9228;p73">
                  <a:extLst>
                    <a:ext uri="{FF2B5EF4-FFF2-40B4-BE49-F238E27FC236}">
                      <a16:creationId xmlns:a16="http://schemas.microsoft.com/office/drawing/2014/main" id="{CE81207F-18F6-8D53-9E05-4E7BDD16ACA5}"/>
                    </a:ext>
                  </a:extLst>
                </p:cNvPr>
                <p:cNvSpPr/>
                <p:nvPr/>
              </p:nvSpPr>
              <p:spPr>
                <a:xfrm>
                  <a:off x="1794450" y="2052125"/>
                  <a:ext cx="278075" cy="19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23" h="7941" extrusionOk="0">
                      <a:moveTo>
                        <a:pt x="10545" y="1"/>
                      </a:moveTo>
                      <a:cubicBezTo>
                        <a:pt x="10499" y="1"/>
                        <a:pt x="10449" y="11"/>
                        <a:pt x="10397" y="33"/>
                      </a:cubicBezTo>
                      <a:cubicBezTo>
                        <a:pt x="10208" y="64"/>
                        <a:pt x="10145" y="253"/>
                        <a:pt x="10177" y="474"/>
                      </a:cubicBezTo>
                      <a:cubicBezTo>
                        <a:pt x="10334" y="1009"/>
                        <a:pt x="10460" y="1514"/>
                        <a:pt x="10460" y="1986"/>
                      </a:cubicBezTo>
                      <a:cubicBezTo>
                        <a:pt x="10460" y="4885"/>
                        <a:pt x="8129" y="7247"/>
                        <a:pt x="5199" y="7247"/>
                      </a:cubicBezTo>
                      <a:cubicBezTo>
                        <a:pt x="3561" y="7247"/>
                        <a:pt x="2017" y="6460"/>
                        <a:pt x="1040" y="5137"/>
                      </a:cubicBezTo>
                      <a:lnTo>
                        <a:pt x="1734" y="5137"/>
                      </a:lnTo>
                      <a:cubicBezTo>
                        <a:pt x="1954" y="5137"/>
                        <a:pt x="2112" y="4979"/>
                        <a:pt x="2112" y="4790"/>
                      </a:cubicBezTo>
                      <a:cubicBezTo>
                        <a:pt x="2112" y="4601"/>
                        <a:pt x="1954" y="4444"/>
                        <a:pt x="1734" y="4444"/>
                      </a:cubicBezTo>
                      <a:lnTo>
                        <a:pt x="379" y="4444"/>
                      </a:lnTo>
                      <a:cubicBezTo>
                        <a:pt x="158" y="4444"/>
                        <a:pt x="1" y="4601"/>
                        <a:pt x="1" y="4790"/>
                      </a:cubicBezTo>
                      <a:lnTo>
                        <a:pt x="1" y="6176"/>
                      </a:lnTo>
                      <a:cubicBezTo>
                        <a:pt x="1" y="6365"/>
                        <a:pt x="158" y="6523"/>
                        <a:pt x="379" y="6523"/>
                      </a:cubicBezTo>
                      <a:cubicBezTo>
                        <a:pt x="568" y="6523"/>
                        <a:pt x="725" y="6365"/>
                        <a:pt x="725" y="6176"/>
                      </a:cubicBezTo>
                      <a:lnTo>
                        <a:pt x="725" y="5830"/>
                      </a:lnTo>
                      <a:cubicBezTo>
                        <a:pt x="1860" y="7184"/>
                        <a:pt x="3529" y="7941"/>
                        <a:pt x="5199" y="7941"/>
                      </a:cubicBezTo>
                      <a:cubicBezTo>
                        <a:pt x="8476" y="7941"/>
                        <a:pt x="11122" y="5294"/>
                        <a:pt x="11122" y="2049"/>
                      </a:cubicBezTo>
                      <a:cubicBezTo>
                        <a:pt x="11122" y="1482"/>
                        <a:pt x="11028" y="883"/>
                        <a:pt x="10839" y="253"/>
                      </a:cubicBezTo>
                      <a:cubicBezTo>
                        <a:pt x="10814" y="109"/>
                        <a:pt x="10698" y="1"/>
                        <a:pt x="1054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81" name="Google Shape;9229;p73">
                  <a:extLst>
                    <a:ext uri="{FF2B5EF4-FFF2-40B4-BE49-F238E27FC236}">
                      <a16:creationId xmlns:a16="http://schemas.microsoft.com/office/drawing/2014/main" id="{5A169894-ACAA-AADE-BEA3-3C3509894546}"/>
                    </a:ext>
                  </a:extLst>
                </p:cNvPr>
                <p:cNvSpPr/>
                <p:nvPr/>
              </p:nvSpPr>
              <p:spPr>
                <a:xfrm>
                  <a:off x="1777925" y="1953700"/>
                  <a:ext cx="278050" cy="198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22" h="7947" extrusionOk="0">
                      <a:moveTo>
                        <a:pt x="5892" y="0"/>
                      </a:moveTo>
                      <a:cubicBezTo>
                        <a:pt x="2647" y="0"/>
                        <a:pt x="0" y="2615"/>
                        <a:pt x="0" y="5892"/>
                      </a:cubicBezTo>
                      <a:cubicBezTo>
                        <a:pt x="0" y="6459"/>
                        <a:pt x="63" y="7026"/>
                        <a:pt x="284" y="7656"/>
                      </a:cubicBezTo>
                      <a:cubicBezTo>
                        <a:pt x="310" y="7869"/>
                        <a:pt x="450" y="7947"/>
                        <a:pt x="606" y="7947"/>
                      </a:cubicBezTo>
                      <a:cubicBezTo>
                        <a:pt x="635" y="7947"/>
                        <a:pt x="664" y="7944"/>
                        <a:pt x="693" y="7939"/>
                      </a:cubicBezTo>
                      <a:cubicBezTo>
                        <a:pt x="914" y="7908"/>
                        <a:pt x="977" y="7719"/>
                        <a:pt x="945" y="7498"/>
                      </a:cubicBezTo>
                      <a:cubicBezTo>
                        <a:pt x="788" y="6963"/>
                        <a:pt x="662" y="6459"/>
                        <a:pt x="662" y="5923"/>
                      </a:cubicBezTo>
                      <a:cubicBezTo>
                        <a:pt x="662" y="3056"/>
                        <a:pt x="2993" y="693"/>
                        <a:pt x="5923" y="693"/>
                      </a:cubicBezTo>
                      <a:cubicBezTo>
                        <a:pt x="7561" y="693"/>
                        <a:pt x="9105" y="1481"/>
                        <a:pt x="10082" y="2773"/>
                      </a:cubicBezTo>
                      <a:lnTo>
                        <a:pt x="9389" y="2773"/>
                      </a:lnTo>
                      <a:cubicBezTo>
                        <a:pt x="9168" y="2773"/>
                        <a:pt x="9011" y="2930"/>
                        <a:pt x="9011" y="3151"/>
                      </a:cubicBezTo>
                      <a:cubicBezTo>
                        <a:pt x="9011" y="3340"/>
                        <a:pt x="9168" y="3497"/>
                        <a:pt x="9389" y="3497"/>
                      </a:cubicBezTo>
                      <a:lnTo>
                        <a:pt x="10743" y="3497"/>
                      </a:lnTo>
                      <a:cubicBezTo>
                        <a:pt x="10964" y="3497"/>
                        <a:pt x="11121" y="3340"/>
                        <a:pt x="11121" y="3151"/>
                      </a:cubicBezTo>
                      <a:lnTo>
                        <a:pt x="11121" y="1765"/>
                      </a:lnTo>
                      <a:cubicBezTo>
                        <a:pt x="11121" y="1575"/>
                        <a:pt x="10964" y="1418"/>
                        <a:pt x="10743" y="1418"/>
                      </a:cubicBezTo>
                      <a:cubicBezTo>
                        <a:pt x="10554" y="1418"/>
                        <a:pt x="10397" y="1575"/>
                        <a:pt x="10397" y="1765"/>
                      </a:cubicBezTo>
                      <a:lnTo>
                        <a:pt x="10397" y="2111"/>
                      </a:lnTo>
                      <a:cubicBezTo>
                        <a:pt x="9263" y="725"/>
                        <a:pt x="7593" y="0"/>
                        <a:pt x="589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82" name="Google Shape;9230;p73">
                  <a:extLst>
                    <a:ext uri="{FF2B5EF4-FFF2-40B4-BE49-F238E27FC236}">
                      <a16:creationId xmlns:a16="http://schemas.microsoft.com/office/drawing/2014/main" id="{AAE829AE-78C8-64CC-997E-FB4516E9986B}"/>
                    </a:ext>
                  </a:extLst>
                </p:cNvPr>
                <p:cNvSpPr/>
                <p:nvPr/>
              </p:nvSpPr>
              <p:spPr>
                <a:xfrm>
                  <a:off x="1829125" y="2006475"/>
                  <a:ext cx="191400" cy="19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6" h="7656" extrusionOk="0">
                      <a:moveTo>
                        <a:pt x="4190" y="693"/>
                      </a:moveTo>
                      <a:cubicBezTo>
                        <a:pt x="4757" y="788"/>
                        <a:pt x="5324" y="1008"/>
                        <a:pt x="5797" y="1386"/>
                      </a:cubicBezTo>
                      <a:lnTo>
                        <a:pt x="5545" y="1607"/>
                      </a:lnTo>
                      <a:cubicBezTo>
                        <a:pt x="5450" y="1733"/>
                        <a:pt x="5450" y="1953"/>
                        <a:pt x="5545" y="2079"/>
                      </a:cubicBezTo>
                      <a:cubicBezTo>
                        <a:pt x="5608" y="2142"/>
                        <a:pt x="5702" y="2174"/>
                        <a:pt x="5793" y="2174"/>
                      </a:cubicBezTo>
                      <a:cubicBezTo>
                        <a:pt x="5884" y="2174"/>
                        <a:pt x="5970" y="2142"/>
                        <a:pt x="6017" y="2079"/>
                      </a:cubicBezTo>
                      <a:lnTo>
                        <a:pt x="6270" y="1859"/>
                      </a:lnTo>
                      <a:cubicBezTo>
                        <a:pt x="6616" y="2268"/>
                        <a:pt x="6868" y="2835"/>
                        <a:pt x="6931" y="3466"/>
                      </a:cubicBezTo>
                      <a:lnTo>
                        <a:pt x="6616" y="3466"/>
                      </a:lnTo>
                      <a:cubicBezTo>
                        <a:pt x="6427" y="3466"/>
                        <a:pt x="6270" y="3623"/>
                        <a:pt x="6270" y="3812"/>
                      </a:cubicBezTo>
                      <a:cubicBezTo>
                        <a:pt x="6270" y="4001"/>
                        <a:pt x="6427" y="4159"/>
                        <a:pt x="6616" y="4159"/>
                      </a:cubicBezTo>
                      <a:lnTo>
                        <a:pt x="6931" y="4159"/>
                      </a:lnTo>
                      <a:cubicBezTo>
                        <a:pt x="6868" y="4757"/>
                        <a:pt x="6616" y="5324"/>
                        <a:pt x="6270" y="5797"/>
                      </a:cubicBezTo>
                      <a:lnTo>
                        <a:pt x="6017" y="5545"/>
                      </a:lnTo>
                      <a:cubicBezTo>
                        <a:pt x="5970" y="5482"/>
                        <a:pt x="5884" y="5450"/>
                        <a:pt x="5793" y="5450"/>
                      </a:cubicBezTo>
                      <a:cubicBezTo>
                        <a:pt x="5702" y="5450"/>
                        <a:pt x="5608" y="5482"/>
                        <a:pt x="5545" y="5545"/>
                      </a:cubicBezTo>
                      <a:cubicBezTo>
                        <a:pt x="5450" y="5671"/>
                        <a:pt x="5450" y="5923"/>
                        <a:pt x="5545" y="6017"/>
                      </a:cubicBezTo>
                      <a:lnTo>
                        <a:pt x="5797" y="6270"/>
                      </a:lnTo>
                      <a:cubicBezTo>
                        <a:pt x="5356" y="6616"/>
                        <a:pt x="4820" y="6837"/>
                        <a:pt x="4190" y="6931"/>
                      </a:cubicBezTo>
                      <a:lnTo>
                        <a:pt x="4190" y="6616"/>
                      </a:lnTo>
                      <a:cubicBezTo>
                        <a:pt x="4190" y="6427"/>
                        <a:pt x="4033" y="6270"/>
                        <a:pt x="3812" y="6270"/>
                      </a:cubicBezTo>
                      <a:cubicBezTo>
                        <a:pt x="3623" y="6270"/>
                        <a:pt x="3466" y="6427"/>
                        <a:pt x="3466" y="6616"/>
                      </a:cubicBezTo>
                      <a:lnTo>
                        <a:pt x="3466" y="6931"/>
                      </a:lnTo>
                      <a:cubicBezTo>
                        <a:pt x="2867" y="6837"/>
                        <a:pt x="2331" y="6616"/>
                        <a:pt x="1859" y="6270"/>
                      </a:cubicBezTo>
                      <a:lnTo>
                        <a:pt x="2079" y="6017"/>
                      </a:lnTo>
                      <a:cubicBezTo>
                        <a:pt x="2205" y="5891"/>
                        <a:pt x="2205" y="5671"/>
                        <a:pt x="2079" y="5545"/>
                      </a:cubicBezTo>
                      <a:cubicBezTo>
                        <a:pt x="2032" y="5482"/>
                        <a:pt x="1945" y="5450"/>
                        <a:pt x="1855" y="5450"/>
                      </a:cubicBezTo>
                      <a:cubicBezTo>
                        <a:pt x="1764" y="5450"/>
                        <a:pt x="1670" y="5482"/>
                        <a:pt x="1607" y="5545"/>
                      </a:cubicBezTo>
                      <a:lnTo>
                        <a:pt x="1386" y="5797"/>
                      </a:lnTo>
                      <a:cubicBezTo>
                        <a:pt x="1040" y="5356"/>
                        <a:pt x="788" y="4789"/>
                        <a:pt x="725" y="4159"/>
                      </a:cubicBezTo>
                      <a:lnTo>
                        <a:pt x="1040" y="4159"/>
                      </a:lnTo>
                      <a:cubicBezTo>
                        <a:pt x="1229" y="4159"/>
                        <a:pt x="1386" y="4001"/>
                        <a:pt x="1386" y="3812"/>
                      </a:cubicBezTo>
                      <a:cubicBezTo>
                        <a:pt x="1386" y="3623"/>
                        <a:pt x="1229" y="3466"/>
                        <a:pt x="1040" y="3466"/>
                      </a:cubicBezTo>
                      <a:lnTo>
                        <a:pt x="725" y="3466"/>
                      </a:lnTo>
                      <a:cubicBezTo>
                        <a:pt x="788" y="2867"/>
                        <a:pt x="1040" y="2331"/>
                        <a:pt x="1386" y="1859"/>
                      </a:cubicBezTo>
                      <a:lnTo>
                        <a:pt x="1607" y="2079"/>
                      </a:lnTo>
                      <a:cubicBezTo>
                        <a:pt x="1701" y="2174"/>
                        <a:pt x="1764" y="2205"/>
                        <a:pt x="1859" y="2205"/>
                      </a:cubicBezTo>
                      <a:cubicBezTo>
                        <a:pt x="1922" y="2205"/>
                        <a:pt x="2048" y="2174"/>
                        <a:pt x="2079" y="2079"/>
                      </a:cubicBezTo>
                      <a:cubicBezTo>
                        <a:pt x="2205" y="1953"/>
                        <a:pt x="2205" y="1733"/>
                        <a:pt x="2079" y="1607"/>
                      </a:cubicBezTo>
                      <a:lnTo>
                        <a:pt x="1859" y="1386"/>
                      </a:lnTo>
                      <a:cubicBezTo>
                        <a:pt x="2300" y="1008"/>
                        <a:pt x="2835" y="788"/>
                        <a:pt x="3466" y="693"/>
                      </a:cubicBezTo>
                      <a:lnTo>
                        <a:pt x="3466" y="1008"/>
                      </a:lnTo>
                      <a:cubicBezTo>
                        <a:pt x="3466" y="1229"/>
                        <a:pt x="3623" y="1386"/>
                        <a:pt x="3812" y="1386"/>
                      </a:cubicBezTo>
                      <a:cubicBezTo>
                        <a:pt x="4033" y="1386"/>
                        <a:pt x="4190" y="1229"/>
                        <a:pt x="4190" y="1008"/>
                      </a:cubicBezTo>
                      <a:lnTo>
                        <a:pt x="4190" y="693"/>
                      </a:lnTo>
                      <a:close/>
                      <a:moveTo>
                        <a:pt x="3812" y="0"/>
                      </a:moveTo>
                      <a:cubicBezTo>
                        <a:pt x="1733" y="0"/>
                        <a:pt x="0" y="1701"/>
                        <a:pt x="0" y="3812"/>
                      </a:cubicBezTo>
                      <a:cubicBezTo>
                        <a:pt x="0" y="5923"/>
                        <a:pt x="1701" y="7656"/>
                        <a:pt x="3812" y="7656"/>
                      </a:cubicBezTo>
                      <a:cubicBezTo>
                        <a:pt x="5923" y="7656"/>
                        <a:pt x="7656" y="5954"/>
                        <a:pt x="7656" y="3812"/>
                      </a:cubicBezTo>
                      <a:cubicBezTo>
                        <a:pt x="7656" y="1733"/>
                        <a:pt x="5954" y="0"/>
                        <a:pt x="381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83" name="Google Shape;9231;p73">
                  <a:extLst>
                    <a:ext uri="{FF2B5EF4-FFF2-40B4-BE49-F238E27FC236}">
                      <a16:creationId xmlns:a16="http://schemas.microsoft.com/office/drawing/2014/main" id="{8A9C0DB5-C053-0BDD-E88A-3242214C12A3}"/>
                    </a:ext>
                  </a:extLst>
                </p:cNvPr>
                <p:cNvSpPr/>
                <p:nvPr/>
              </p:nvSpPr>
              <p:spPr>
                <a:xfrm>
                  <a:off x="1915750" y="2058450"/>
                  <a:ext cx="35475" cy="5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2112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78"/>
                      </a:cubicBezTo>
                      <a:lnTo>
                        <a:pt x="1" y="1733"/>
                      </a:lnTo>
                      <a:cubicBezTo>
                        <a:pt x="1" y="1954"/>
                        <a:pt x="158" y="2111"/>
                        <a:pt x="347" y="2111"/>
                      </a:cubicBezTo>
                      <a:lnTo>
                        <a:pt x="1072" y="2111"/>
                      </a:lnTo>
                      <a:cubicBezTo>
                        <a:pt x="1261" y="2111"/>
                        <a:pt x="1418" y="1954"/>
                        <a:pt x="1418" y="1733"/>
                      </a:cubicBezTo>
                      <a:cubicBezTo>
                        <a:pt x="1418" y="1544"/>
                        <a:pt x="1261" y="1387"/>
                        <a:pt x="1072" y="1387"/>
                      </a:cubicBezTo>
                      <a:lnTo>
                        <a:pt x="725" y="1387"/>
                      </a:lnTo>
                      <a:lnTo>
                        <a:pt x="725" y="378"/>
                      </a:lnTo>
                      <a:cubicBezTo>
                        <a:pt x="725" y="158"/>
                        <a:pt x="568" y="0"/>
                        <a:pt x="34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700" name="Google Shape;9232;p73">
                <a:extLst>
                  <a:ext uri="{FF2B5EF4-FFF2-40B4-BE49-F238E27FC236}">
                    <a16:creationId xmlns:a16="http://schemas.microsoft.com/office/drawing/2014/main" id="{BDDE475B-D6AD-2E2A-1710-20CF825C5067}"/>
                  </a:ext>
                </a:extLst>
              </p:cNvPr>
              <p:cNvGrpSpPr/>
              <p:nvPr/>
            </p:nvGrpSpPr>
            <p:grpSpPr>
              <a:xfrm>
                <a:off x="2694705" y="2282300"/>
                <a:ext cx="452652" cy="497951"/>
                <a:chOff x="1790525" y="2319150"/>
                <a:chExt cx="267800" cy="294600"/>
              </a:xfrm>
              <a:grpFill/>
            </p:grpSpPr>
            <p:sp>
              <p:nvSpPr>
                <p:cNvPr id="17778" name="Google Shape;9233;p73">
                  <a:extLst>
                    <a:ext uri="{FF2B5EF4-FFF2-40B4-BE49-F238E27FC236}">
                      <a16:creationId xmlns:a16="http://schemas.microsoft.com/office/drawing/2014/main" id="{FEA3D7CA-E8BF-5679-B13C-69BC8FF8B4AE}"/>
                    </a:ext>
                  </a:extLst>
                </p:cNvPr>
                <p:cNvSpPr/>
                <p:nvPr/>
              </p:nvSpPr>
              <p:spPr>
                <a:xfrm>
                  <a:off x="1881100" y="2423125"/>
                  <a:ext cx="88225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9" h="6207" extrusionOk="0">
                      <a:moveTo>
                        <a:pt x="1418" y="1323"/>
                      </a:moveTo>
                      <a:lnTo>
                        <a:pt x="1418" y="2741"/>
                      </a:lnTo>
                      <a:lnTo>
                        <a:pt x="1072" y="2741"/>
                      </a:lnTo>
                      <a:cubicBezTo>
                        <a:pt x="882" y="2741"/>
                        <a:pt x="725" y="2583"/>
                        <a:pt x="725" y="2394"/>
                      </a:cubicBezTo>
                      <a:lnTo>
                        <a:pt x="725" y="1701"/>
                      </a:lnTo>
                      <a:cubicBezTo>
                        <a:pt x="725" y="1481"/>
                        <a:pt x="882" y="1323"/>
                        <a:pt x="1072" y="1323"/>
                      </a:cubicBezTo>
                      <a:close/>
                      <a:moveTo>
                        <a:pt x="2458" y="3466"/>
                      </a:moveTo>
                      <a:cubicBezTo>
                        <a:pt x="2647" y="3466"/>
                        <a:pt x="2804" y="3623"/>
                        <a:pt x="2804" y="3812"/>
                      </a:cubicBezTo>
                      <a:lnTo>
                        <a:pt x="2804" y="4537"/>
                      </a:lnTo>
                      <a:cubicBezTo>
                        <a:pt x="2804" y="4726"/>
                        <a:pt x="2647" y="4883"/>
                        <a:pt x="2458" y="4883"/>
                      </a:cubicBezTo>
                      <a:lnTo>
                        <a:pt x="2111" y="4883"/>
                      </a:lnTo>
                      <a:lnTo>
                        <a:pt x="2111" y="3466"/>
                      </a:lnTo>
                      <a:close/>
                      <a:moveTo>
                        <a:pt x="1796" y="0"/>
                      </a:moveTo>
                      <a:cubicBezTo>
                        <a:pt x="1576" y="0"/>
                        <a:pt x="1418" y="158"/>
                        <a:pt x="1418" y="347"/>
                      </a:cubicBezTo>
                      <a:lnTo>
                        <a:pt x="1418" y="693"/>
                      </a:lnTo>
                      <a:lnTo>
                        <a:pt x="1072" y="693"/>
                      </a:lnTo>
                      <a:cubicBezTo>
                        <a:pt x="473" y="693"/>
                        <a:pt x="63" y="1166"/>
                        <a:pt x="63" y="1733"/>
                      </a:cubicBezTo>
                      <a:lnTo>
                        <a:pt x="63" y="2426"/>
                      </a:lnTo>
                      <a:cubicBezTo>
                        <a:pt x="63" y="3025"/>
                        <a:pt x="536" y="3466"/>
                        <a:pt x="1072" y="3466"/>
                      </a:cubicBezTo>
                      <a:lnTo>
                        <a:pt x="1418" y="3466"/>
                      </a:lnTo>
                      <a:lnTo>
                        <a:pt x="1418" y="4852"/>
                      </a:lnTo>
                      <a:lnTo>
                        <a:pt x="1072" y="4852"/>
                      </a:lnTo>
                      <a:cubicBezTo>
                        <a:pt x="882" y="4852"/>
                        <a:pt x="725" y="4694"/>
                        <a:pt x="725" y="4474"/>
                      </a:cubicBezTo>
                      <a:cubicBezTo>
                        <a:pt x="725" y="4285"/>
                        <a:pt x="567" y="4127"/>
                        <a:pt x="378" y="4127"/>
                      </a:cubicBezTo>
                      <a:cubicBezTo>
                        <a:pt x="158" y="4127"/>
                        <a:pt x="0" y="4285"/>
                        <a:pt x="0" y="4474"/>
                      </a:cubicBezTo>
                      <a:cubicBezTo>
                        <a:pt x="0" y="5072"/>
                        <a:pt x="473" y="5513"/>
                        <a:pt x="1040" y="5513"/>
                      </a:cubicBezTo>
                      <a:lnTo>
                        <a:pt x="1387" y="5513"/>
                      </a:lnTo>
                      <a:lnTo>
                        <a:pt x="1387" y="5860"/>
                      </a:lnTo>
                      <a:cubicBezTo>
                        <a:pt x="1387" y="6049"/>
                        <a:pt x="1544" y="6207"/>
                        <a:pt x="1733" y="6207"/>
                      </a:cubicBezTo>
                      <a:cubicBezTo>
                        <a:pt x="1954" y="6207"/>
                        <a:pt x="2111" y="6049"/>
                        <a:pt x="2111" y="5860"/>
                      </a:cubicBezTo>
                      <a:lnTo>
                        <a:pt x="2111" y="5545"/>
                      </a:lnTo>
                      <a:lnTo>
                        <a:pt x="2458" y="5545"/>
                      </a:lnTo>
                      <a:cubicBezTo>
                        <a:pt x="3056" y="5545"/>
                        <a:pt x="3466" y="5072"/>
                        <a:pt x="3466" y="4537"/>
                      </a:cubicBezTo>
                      <a:lnTo>
                        <a:pt x="3466" y="3812"/>
                      </a:lnTo>
                      <a:cubicBezTo>
                        <a:pt x="3466" y="3214"/>
                        <a:pt x="2993" y="2804"/>
                        <a:pt x="2458" y="2804"/>
                      </a:cubicBezTo>
                      <a:lnTo>
                        <a:pt x="2111" y="2804"/>
                      </a:lnTo>
                      <a:lnTo>
                        <a:pt x="2111" y="1386"/>
                      </a:lnTo>
                      <a:lnTo>
                        <a:pt x="2458" y="1386"/>
                      </a:lnTo>
                      <a:cubicBezTo>
                        <a:pt x="2647" y="1386"/>
                        <a:pt x="2804" y="1544"/>
                        <a:pt x="2804" y="1733"/>
                      </a:cubicBezTo>
                      <a:cubicBezTo>
                        <a:pt x="2804" y="1922"/>
                        <a:pt x="2962" y="2079"/>
                        <a:pt x="3151" y="2079"/>
                      </a:cubicBezTo>
                      <a:cubicBezTo>
                        <a:pt x="3371" y="2079"/>
                        <a:pt x="3529" y="1922"/>
                        <a:pt x="3529" y="1733"/>
                      </a:cubicBezTo>
                      <a:cubicBezTo>
                        <a:pt x="3529" y="1134"/>
                        <a:pt x="3056" y="693"/>
                        <a:pt x="2489" y="693"/>
                      </a:cubicBezTo>
                      <a:lnTo>
                        <a:pt x="2143" y="693"/>
                      </a:lnTo>
                      <a:lnTo>
                        <a:pt x="2143" y="347"/>
                      </a:lnTo>
                      <a:cubicBezTo>
                        <a:pt x="2143" y="158"/>
                        <a:pt x="1985" y="0"/>
                        <a:pt x="179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79" name="Google Shape;9234;p73">
                  <a:extLst>
                    <a:ext uri="{FF2B5EF4-FFF2-40B4-BE49-F238E27FC236}">
                      <a16:creationId xmlns:a16="http://schemas.microsoft.com/office/drawing/2014/main" id="{FFC9D3A1-5BD2-0EE4-B3EB-E01412A5B475}"/>
                    </a:ext>
                  </a:extLst>
                </p:cNvPr>
                <p:cNvSpPr/>
                <p:nvPr/>
              </p:nvSpPr>
              <p:spPr>
                <a:xfrm>
                  <a:off x="1790525" y="2319150"/>
                  <a:ext cx="267800" cy="294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2" h="11784" extrusionOk="0">
                      <a:moveTo>
                        <a:pt x="6427" y="662"/>
                      </a:moveTo>
                      <a:cubicBezTo>
                        <a:pt x="6837" y="662"/>
                        <a:pt x="7152" y="977"/>
                        <a:pt x="7152" y="1355"/>
                      </a:cubicBezTo>
                      <a:cubicBezTo>
                        <a:pt x="7152" y="1765"/>
                        <a:pt x="6837" y="2080"/>
                        <a:pt x="6427" y="2080"/>
                      </a:cubicBezTo>
                      <a:lnTo>
                        <a:pt x="6427" y="1702"/>
                      </a:lnTo>
                      <a:cubicBezTo>
                        <a:pt x="6427" y="1513"/>
                        <a:pt x="6270" y="1355"/>
                        <a:pt x="6081" y="1355"/>
                      </a:cubicBezTo>
                      <a:lnTo>
                        <a:pt x="4695" y="1355"/>
                      </a:lnTo>
                      <a:cubicBezTo>
                        <a:pt x="4505" y="1355"/>
                        <a:pt x="4348" y="1513"/>
                        <a:pt x="4348" y="1702"/>
                      </a:cubicBezTo>
                      <a:lnTo>
                        <a:pt x="4348" y="2080"/>
                      </a:lnTo>
                      <a:cubicBezTo>
                        <a:pt x="3938" y="2017"/>
                        <a:pt x="3623" y="1765"/>
                        <a:pt x="3623" y="1355"/>
                      </a:cubicBezTo>
                      <a:cubicBezTo>
                        <a:pt x="3623" y="977"/>
                        <a:pt x="3938" y="662"/>
                        <a:pt x="4348" y="662"/>
                      </a:cubicBezTo>
                      <a:close/>
                      <a:moveTo>
                        <a:pt x="5734" y="2017"/>
                      </a:moveTo>
                      <a:lnTo>
                        <a:pt x="5734" y="2741"/>
                      </a:lnTo>
                      <a:lnTo>
                        <a:pt x="5010" y="2741"/>
                      </a:lnTo>
                      <a:lnTo>
                        <a:pt x="5010" y="2017"/>
                      </a:lnTo>
                      <a:close/>
                      <a:moveTo>
                        <a:pt x="1418" y="1985"/>
                      </a:moveTo>
                      <a:lnTo>
                        <a:pt x="1859" y="2489"/>
                      </a:lnTo>
                      <a:lnTo>
                        <a:pt x="1355" y="2930"/>
                      </a:lnTo>
                      <a:lnTo>
                        <a:pt x="914" y="2426"/>
                      </a:lnTo>
                      <a:lnTo>
                        <a:pt x="1418" y="1985"/>
                      </a:lnTo>
                      <a:close/>
                      <a:moveTo>
                        <a:pt x="9357" y="1985"/>
                      </a:moveTo>
                      <a:lnTo>
                        <a:pt x="9861" y="2426"/>
                      </a:lnTo>
                      <a:lnTo>
                        <a:pt x="9420" y="2930"/>
                      </a:lnTo>
                      <a:lnTo>
                        <a:pt x="8916" y="2489"/>
                      </a:lnTo>
                      <a:lnTo>
                        <a:pt x="9357" y="1985"/>
                      </a:lnTo>
                      <a:close/>
                      <a:moveTo>
                        <a:pt x="5356" y="3434"/>
                      </a:moveTo>
                      <a:cubicBezTo>
                        <a:pt x="7467" y="3434"/>
                        <a:pt x="9200" y="5167"/>
                        <a:pt x="9200" y="7278"/>
                      </a:cubicBezTo>
                      <a:cubicBezTo>
                        <a:pt x="9200" y="9389"/>
                        <a:pt x="7498" y="11090"/>
                        <a:pt x="5356" y="11090"/>
                      </a:cubicBezTo>
                      <a:cubicBezTo>
                        <a:pt x="3277" y="11090"/>
                        <a:pt x="1544" y="9357"/>
                        <a:pt x="1544" y="7278"/>
                      </a:cubicBezTo>
                      <a:cubicBezTo>
                        <a:pt x="1576" y="5136"/>
                        <a:pt x="3277" y="3434"/>
                        <a:pt x="5356" y="3434"/>
                      </a:cubicBezTo>
                      <a:close/>
                      <a:moveTo>
                        <a:pt x="4316" y="0"/>
                      </a:moveTo>
                      <a:cubicBezTo>
                        <a:pt x="3560" y="0"/>
                        <a:pt x="2930" y="631"/>
                        <a:pt x="2930" y="1387"/>
                      </a:cubicBezTo>
                      <a:cubicBezTo>
                        <a:pt x="2930" y="2143"/>
                        <a:pt x="3560" y="2773"/>
                        <a:pt x="4316" y="2773"/>
                      </a:cubicBezTo>
                      <a:lnTo>
                        <a:pt x="4316" y="2899"/>
                      </a:lnTo>
                      <a:cubicBezTo>
                        <a:pt x="3749" y="3025"/>
                        <a:pt x="3214" y="3277"/>
                        <a:pt x="2741" y="3592"/>
                      </a:cubicBezTo>
                      <a:lnTo>
                        <a:pt x="2269" y="3056"/>
                      </a:lnTo>
                      <a:lnTo>
                        <a:pt x="2521" y="2804"/>
                      </a:lnTo>
                      <a:cubicBezTo>
                        <a:pt x="2741" y="2678"/>
                        <a:pt x="2741" y="2458"/>
                        <a:pt x="2615" y="2332"/>
                      </a:cubicBezTo>
                      <a:lnTo>
                        <a:pt x="1702" y="1292"/>
                      </a:lnTo>
                      <a:cubicBezTo>
                        <a:pt x="1631" y="1203"/>
                        <a:pt x="1530" y="1165"/>
                        <a:pt x="1432" y="1165"/>
                      </a:cubicBezTo>
                      <a:cubicBezTo>
                        <a:pt x="1357" y="1165"/>
                        <a:pt x="1284" y="1188"/>
                        <a:pt x="1229" y="1229"/>
                      </a:cubicBezTo>
                      <a:lnTo>
                        <a:pt x="158" y="2143"/>
                      </a:lnTo>
                      <a:cubicBezTo>
                        <a:pt x="0" y="2269"/>
                        <a:pt x="0" y="2489"/>
                        <a:pt x="126" y="2615"/>
                      </a:cubicBezTo>
                      <a:lnTo>
                        <a:pt x="1040" y="3687"/>
                      </a:lnTo>
                      <a:cubicBezTo>
                        <a:pt x="1106" y="3770"/>
                        <a:pt x="1199" y="3809"/>
                        <a:pt x="1291" y="3809"/>
                      </a:cubicBezTo>
                      <a:cubicBezTo>
                        <a:pt x="1372" y="3809"/>
                        <a:pt x="1453" y="3778"/>
                        <a:pt x="1513" y="3718"/>
                      </a:cubicBezTo>
                      <a:lnTo>
                        <a:pt x="1796" y="3498"/>
                      </a:lnTo>
                      <a:lnTo>
                        <a:pt x="2269" y="4033"/>
                      </a:lnTo>
                      <a:cubicBezTo>
                        <a:pt x="1387" y="4852"/>
                        <a:pt x="882" y="6018"/>
                        <a:pt x="882" y="7278"/>
                      </a:cubicBezTo>
                      <a:cubicBezTo>
                        <a:pt x="882" y="9735"/>
                        <a:pt x="2899" y="11783"/>
                        <a:pt x="5356" y="11783"/>
                      </a:cubicBezTo>
                      <a:cubicBezTo>
                        <a:pt x="7845" y="11783"/>
                        <a:pt x="9861" y="9735"/>
                        <a:pt x="9861" y="7278"/>
                      </a:cubicBezTo>
                      <a:cubicBezTo>
                        <a:pt x="9861" y="6081"/>
                        <a:pt x="9389" y="4915"/>
                        <a:pt x="8475" y="4033"/>
                      </a:cubicBezTo>
                      <a:lnTo>
                        <a:pt x="8948" y="3498"/>
                      </a:lnTo>
                      <a:lnTo>
                        <a:pt x="9231" y="3718"/>
                      </a:lnTo>
                      <a:cubicBezTo>
                        <a:pt x="9306" y="3778"/>
                        <a:pt x="9387" y="3809"/>
                        <a:pt x="9465" y="3809"/>
                      </a:cubicBezTo>
                      <a:cubicBezTo>
                        <a:pt x="9553" y="3809"/>
                        <a:pt x="9637" y="3770"/>
                        <a:pt x="9704" y="3687"/>
                      </a:cubicBezTo>
                      <a:lnTo>
                        <a:pt x="10617" y="2615"/>
                      </a:lnTo>
                      <a:cubicBezTo>
                        <a:pt x="10712" y="2458"/>
                        <a:pt x="10712" y="2269"/>
                        <a:pt x="10554" y="2143"/>
                      </a:cubicBezTo>
                      <a:lnTo>
                        <a:pt x="9515" y="1229"/>
                      </a:lnTo>
                      <a:cubicBezTo>
                        <a:pt x="9446" y="1188"/>
                        <a:pt x="9365" y="1165"/>
                        <a:pt x="9288" y="1165"/>
                      </a:cubicBezTo>
                      <a:cubicBezTo>
                        <a:pt x="9189" y="1165"/>
                        <a:pt x="9095" y="1203"/>
                        <a:pt x="9042" y="1292"/>
                      </a:cubicBezTo>
                      <a:lnTo>
                        <a:pt x="8129" y="2332"/>
                      </a:lnTo>
                      <a:cubicBezTo>
                        <a:pt x="8003" y="2489"/>
                        <a:pt x="8003" y="2710"/>
                        <a:pt x="8160" y="2804"/>
                      </a:cubicBezTo>
                      <a:lnTo>
                        <a:pt x="8444" y="3056"/>
                      </a:lnTo>
                      <a:lnTo>
                        <a:pt x="7971" y="3592"/>
                      </a:lnTo>
                      <a:cubicBezTo>
                        <a:pt x="7498" y="3245"/>
                        <a:pt x="6931" y="3025"/>
                        <a:pt x="6396" y="2899"/>
                      </a:cubicBezTo>
                      <a:lnTo>
                        <a:pt x="6396" y="2773"/>
                      </a:lnTo>
                      <a:cubicBezTo>
                        <a:pt x="7152" y="2773"/>
                        <a:pt x="7782" y="2143"/>
                        <a:pt x="7782" y="1387"/>
                      </a:cubicBezTo>
                      <a:cubicBezTo>
                        <a:pt x="7782" y="631"/>
                        <a:pt x="7152" y="0"/>
                        <a:pt x="639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701" name="Google Shape;9235;p73">
                <a:extLst>
                  <a:ext uri="{FF2B5EF4-FFF2-40B4-BE49-F238E27FC236}">
                    <a16:creationId xmlns:a16="http://schemas.microsoft.com/office/drawing/2014/main" id="{32CA1CD2-9C53-A202-BAE4-8AC7C6E1B30D}"/>
                  </a:ext>
                </a:extLst>
              </p:cNvPr>
              <p:cNvSpPr/>
              <p:nvPr/>
            </p:nvSpPr>
            <p:spPr>
              <a:xfrm>
                <a:off x="2670025" y="2923979"/>
                <a:ext cx="501965" cy="501923"/>
              </a:xfrm>
              <a:custGeom>
                <a:avLst/>
                <a:gdLst/>
                <a:ahLst/>
                <a:cxnLst/>
                <a:rect l="l" t="t" r="r" b="b"/>
                <a:pathLst>
                  <a:path w="11879" h="11878" extrusionOk="0">
                    <a:moveTo>
                      <a:pt x="5892" y="693"/>
                    </a:moveTo>
                    <a:cubicBezTo>
                      <a:pt x="6302" y="693"/>
                      <a:pt x="6617" y="1008"/>
                      <a:pt x="6617" y="1418"/>
                    </a:cubicBezTo>
                    <a:cubicBezTo>
                      <a:pt x="6617" y="1796"/>
                      <a:pt x="6302" y="2111"/>
                      <a:pt x="5892" y="2111"/>
                    </a:cubicBezTo>
                    <a:cubicBezTo>
                      <a:pt x="5514" y="2111"/>
                      <a:pt x="5199" y="1796"/>
                      <a:pt x="5199" y="1418"/>
                    </a:cubicBezTo>
                    <a:cubicBezTo>
                      <a:pt x="5231" y="1008"/>
                      <a:pt x="5546" y="693"/>
                      <a:pt x="5892" y="693"/>
                    </a:cubicBezTo>
                    <a:close/>
                    <a:moveTo>
                      <a:pt x="5892" y="2741"/>
                    </a:moveTo>
                    <a:cubicBezTo>
                      <a:pt x="6837" y="2741"/>
                      <a:pt x="7625" y="3529"/>
                      <a:pt x="7625" y="4505"/>
                    </a:cubicBezTo>
                    <a:lnTo>
                      <a:pt x="7625" y="5545"/>
                    </a:lnTo>
                    <a:lnTo>
                      <a:pt x="4159" y="5545"/>
                    </a:lnTo>
                    <a:lnTo>
                      <a:pt x="4159" y="4505"/>
                    </a:lnTo>
                    <a:cubicBezTo>
                      <a:pt x="4159" y="3529"/>
                      <a:pt x="4947" y="2741"/>
                      <a:pt x="5892" y="2741"/>
                    </a:cubicBezTo>
                    <a:close/>
                    <a:moveTo>
                      <a:pt x="8381" y="5104"/>
                    </a:moveTo>
                    <a:cubicBezTo>
                      <a:pt x="9326" y="5356"/>
                      <a:pt x="9767" y="5703"/>
                      <a:pt x="9767" y="5892"/>
                    </a:cubicBezTo>
                    <a:cubicBezTo>
                      <a:pt x="9767" y="6238"/>
                      <a:pt x="8381" y="6931"/>
                      <a:pt x="5955" y="6931"/>
                    </a:cubicBezTo>
                    <a:cubicBezTo>
                      <a:pt x="5898" y="6932"/>
                      <a:pt x="5842" y="6932"/>
                      <a:pt x="5787" y="6932"/>
                    </a:cubicBezTo>
                    <a:cubicBezTo>
                      <a:pt x="3434" y="6932"/>
                      <a:pt x="2112" y="6292"/>
                      <a:pt x="2112" y="5892"/>
                    </a:cubicBezTo>
                    <a:cubicBezTo>
                      <a:pt x="2112" y="5703"/>
                      <a:pt x="2553" y="5388"/>
                      <a:pt x="3498" y="5104"/>
                    </a:cubicBezTo>
                    <a:lnTo>
                      <a:pt x="3498" y="5892"/>
                    </a:lnTo>
                    <a:cubicBezTo>
                      <a:pt x="3498" y="6081"/>
                      <a:pt x="3655" y="6238"/>
                      <a:pt x="3844" y="6238"/>
                    </a:cubicBezTo>
                    <a:lnTo>
                      <a:pt x="8034" y="6238"/>
                    </a:lnTo>
                    <a:cubicBezTo>
                      <a:pt x="8223" y="6238"/>
                      <a:pt x="8381" y="6081"/>
                      <a:pt x="8381" y="5892"/>
                    </a:cubicBezTo>
                    <a:lnTo>
                      <a:pt x="8381" y="5104"/>
                    </a:lnTo>
                    <a:close/>
                    <a:moveTo>
                      <a:pt x="1765" y="10428"/>
                    </a:moveTo>
                    <a:cubicBezTo>
                      <a:pt x="2427" y="10428"/>
                      <a:pt x="2805" y="10680"/>
                      <a:pt x="2805" y="10775"/>
                    </a:cubicBezTo>
                    <a:cubicBezTo>
                      <a:pt x="2805" y="10869"/>
                      <a:pt x="2427" y="11121"/>
                      <a:pt x="1765" y="11121"/>
                    </a:cubicBezTo>
                    <a:cubicBezTo>
                      <a:pt x="1072" y="11121"/>
                      <a:pt x="694" y="10869"/>
                      <a:pt x="694" y="10775"/>
                    </a:cubicBezTo>
                    <a:cubicBezTo>
                      <a:pt x="694" y="10712"/>
                      <a:pt x="1072" y="10428"/>
                      <a:pt x="1765" y="10428"/>
                    </a:cubicBezTo>
                    <a:close/>
                    <a:moveTo>
                      <a:pt x="5955" y="10428"/>
                    </a:moveTo>
                    <a:cubicBezTo>
                      <a:pt x="6617" y="10428"/>
                      <a:pt x="6963" y="10712"/>
                      <a:pt x="6963" y="10775"/>
                    </a:cubicBezTo>
                    <a:cubicBezTo>
                      <a:pt x="6963" y="10869"/>
                      <a:pt x="6617" y="11121"/>
                      <a:pt x="5955" y="11121"/>
                    </a:cubicBezTo>
                    <a:cubicBezTo>
                      <a:pt x="5262" y="11121"/>
                      <a:pt x="4915" y="10869"/>
                      <a:pt x="4915" y="10775"/>
                    </a:cubicBezTo>
                    <a:cubicBezTo>
                      <a:pt x="4915" y="10712"/>
                      <a:pt x="5262" y="10428"/>
                      <a:pt x="5955" y="10428"/>
                    </a:cubicBezTo>
                    <a:close/>
                    <a:moveTo>
                      <a:pt x="10082" y="10428"/>
                    </a:moveTo>
                    <a:cubicBezTo>
                      <a:pt x="10775" y="10428"/>
                      <a:pt x="11153" y="10680"/>
                      <a:pt x="11153" y="10775"/>
                    </a:cubicBezTo>
                    <a:cubicBezTo>
                      <a:pt x="11153" y="10869"/>
                      <a:pt x="10775" y="11121"/>
                      <a:pt x="10082" y="11121"/>
                    </a:cubicBezTo>
                    <a:cubicBezTo>
                      <a:pt x="9421" y="11121"/>
                      <a:pt x="9043" y="10869"/>
                      <a:pt x="9043" y="10775"/>
                    </a:cubicBezTo>
                    <a:cubicBezTo>
                      <a:pt x="9043" y="10712"/>
                      <a:pt x="9421" y="10428"/>
                      <a:pt x="10082" y="10428"/>
                    </a:cubicBezTo>
                    <a:close/>
                    <a:moveTo>
                      <a:pt x="5987" y="0"/>
                    </a:moveTo>
                    <a:cubicBezTo>
                      <a:pt x="5231" y="0"/>
                      <a:pt x="4600" y="630"/>
                      <a:pt x="4600" y="1355"/>
                    </a:cubicBezTo>
                    <a:cubicBezTo>
                      <a:pt x="4600" y="1733"/>
                      <a:pt x="4726" y="2016"/>
                      <a:pt x="4947" y="2300"/>
                    </a:cubicBezTo>
                    <a:cubicBezTo>
                      <a:pt x="4159" y="2710"/>
                      <a:pt x="3624" y="3497"/>
                      <a:pt x="3561" y="4442"/>
                    </a:cubicBezTo>
                    <a:cubicBezTo>
                      <a:pt x="2742" y="4631"/>
                      <a:pt x="1481" y="5072"/>
                      <a:pt x="1481" y="5923"/>
                    </a:cubicBezTo>
                    <a:cubicBezTo>
                      <a:pt x="1481" y="6679"/>
                      <a:pt x="2427" y="7120"/>
                      <a:pt x="3151" y="7309"/>
                    </a:cubicBezTo>
                    <a:lnTo>
                      <a:pt x="1954" y="9798"/>
                    </a:lnTo>
                    <a:lnTo>
                      <a:pt x="1828" y="9798"/>
                    </a:lnTo>
                    <a:cubicBezTo>
                      <a:pt x="851" y="9798"/>
                      <a:pt x="64" y="10239"/>
                      <a:pt x="64" y="10806"/>
                    </a:cubicBezTo>
                    <a:cubicBezTo>
                      <a:pt x="1" y="11373"/>
                      <a:pt x="725" y="11846"/>
                      <a:pt x="1765" y="11846"/>
                    </a:cubicBezTo>
                    <a:cubicBezTo>
                      <a:pt x="2679" y="11846"/>
                      <a:pt x="3498" y="11436"/>
                      <a:pt x="3498" y="10806"/>
                    </a:cubicBezTo>
                    <a:cubicBezTo>
                      <a:pt x="3498" y="10334"/>
                      <a:pt x="3057" y="10019"/>
                      <a:pt x="2584" y="9924"/>
                    </a:cubicBezTo>
                    <a:lnTo>
                      <a:pt x="3781" y="7498"/>
                    </a:lnTo>
                    <a:cubicBezTo>
                      <a:pt x="4317" y="7624"/>
                      <a:pt x="4947" y="7656"/>
                      <a:pt x="5577" y="7719"/>
                    </a:cubicBezTo>
                    <a:lnTo>
                      <a:pt x="5577" y="9830"/>
                    </a:lnTo>
                    <a:cubicBezTo>
                      <a:pt x="4947" y="9924"/>
                      <a:pt x="4222" y="10239"/>
                      <a:pt x="4222" y="10869"/>
                    </a:cubicBezTo>
                    <a:cubicBezTo>
                      <a:pt x="4222" y="11499"/>
                      <a:pt x="5041" y="11877"/>
                      <a:pt x="5955" y="11877"/>
                    </a:cubicBezTo>
                    <a:cubicBezTo>
                      <a:pt x="6837" y="11877"/>
                      <a:pt x="7688" y="11499"/>
                      <a:pt x="7688" y="10869"/>
                    </a:cubicBezTo>
                    <a:cubicBezTo>
                      <a:pt x="7688" y="10239"/>
                      <a:pt x="6932" y="9924"/>
                      <a:pt x="6302" y="9830"/>
                    </a:cubicBezTo>
                    <a:lnTo>
                      <a:pt x="6302" y="7719"/>
                    </a:lnTo>
                    <a:cubicBezTo>
                      <a:pt x="6932" y="7719"/>
                      <a:pt x="7562" y="7624"/>
                      <a:pt x="8097" y="7498"/>
                    </a:cubicBezTo>
                    <a:lnTo>
                      <a:pt x="9295" y="9924"/>
                    </a:lnTo>
                    <a:cubicBezTo>
                      <a:pt x="8822" y="10082"/>
                      <a:pt x="8381" y="10334"/>
                      <a:pt x="8381" y="10806"/>
                    </a:cubicBezTo>
                    <a:cubicBezTo>
                      <a:pt x="8381" y="11436"/>
                      <a:pt x="9200" y="11846"/>
                      <a:pt x="10114" y="11846"/>
                    </a:cubicBezTo>
                    <a:cubicBezTo>
                      <a:pt x="11090" y="11846"/>
                      <a:pt x="11878" y="11405"/>
                      <a:pt x="11878" y="10806"/>
                    </a:cubicBezTo>
                    <a:cubicBezTo>
                      <a:pt x="11878" y="10239"/>
                      <a:pt x="11153" y="9798"/>
                      <a:pt x="10114" y="9798"/>
                    </a:cubicBezTo>
                    <a:lnTo>
                      <a:pt x="9988" y="9798"/>
                    </a:lnTo>
                    <a:lnTo>
                      <a:pt x="8822" y="7309"/>
                    </a:lnTo>
                    <a:cubicBezTo>
                      <a:pt x="9515" y="7120"/>
                      <a:pt x="10460" y="6679"/>
                      <a:pt x="10460" y="5923"/>
                    </a:cubicBezTo>
                    <a:cubicBezTo>
                      <a:pt x="10460" y="5072"/>
                      <a:pt x="9200" y="4631"/>
                      <a:pt x="8381" y="4442"/>
                    </a:cubicBezTo>
                    <a:cubicBezTo>
                      <a:pt x="8350" y="3497"/>
                      <a:pt x="7782" y="2710"/>
                      <a:pt x="6995" y="2300"/>
                    </a:cubicBezTo>
                    <a:cubicBezTo>
                      <a:pt x="7247" y="2080"/>
                      <a:pt x="7341" y="1764"/>
                      <a:pt x="7341" y="1355"/>
                    </a:cubicBezTo>
                    <a:cubicBezTo>
                      <a:pt x="7341" y="630"/>
                      <a:pt x="6711" y="0"/>
                      <a:pt x="598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7702" name="Google Shape;9236;p73">
                <a:extLst>
                  <a:ext uri="{FF2B5EF4-FFF2-40B4-BE49-F238E27FC236}">
                    <a16:creationId xmlns:a16="http://schemas.microsoft.com/office/drawing/2014/main" id="{79098A00-3278-121A-53EE-CC7E00CEAC5B}"/>
                  </a:ext>
                </a:extLst>
              </p:cNvPr>
              <p:cNvGrpSpPr/>
              <p:nvPr/>
            </p:nvGrpSpPr>
            <p:grpSpPr>
              <a:xfrm>
                <a:off x="5851480" y="1688532"/>
                <a:ext cx="500612" cy="499303"/>
                <a:chOff x="3599700" y="1954475"/>
                <a:chExt cx="296175" cy="295400"/>
              </a:xfrm>
              <a:grpFill/>
            </p:grpSpPr>
            <p:sp>
              <p:nvSpPr>
                <p:cNvPr id="17775" name="Google Shape;9237;p73">
                  <a:extLst>
                    <a:ext uri="{FF2B5EF4-FFF2-40B4-BE49-F238E27FC236}">
                      <a16:creationId xmlns:a16="http://schemas.microsoft.com/office/drawing/2014/main" id="{984888A6-E6EF-CDCD-8CCB-4BFC800278C5}"/>
                    </a:ext>
                  </a:extLst>
                </p:cNvPr>
                <p:cNvSpPr/>
                <p:nvPr/>
              </p:nvSpPr>
              <p:spPr>
                <a:xfrm>
                  <a:off x="3599700" y="1954475"/>
                  <a:ext cx="296175" cy="29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47" h="11816" extrusionOk="0">
                      <a:moveTo>
                        <a:pt x="3151" y="694"/>
                      </a:moveTo>
                      <a:cubicBezTo>
                        <a:pt x="3718" y="694"/>
                        <a:pt x="4159" y="1166"/>
                        <a:pt x="4159" y="1734"/>
                      </a:cubicBezTo>
                      <a:cubicBezTo>
                        <a:pt x="4159" y="2301"/>
                        <a:pt x="3686" y="2742"/>
                        <a:pt x="3151" y="2742"/>
                      </a:cubicBezTo>
                      <a:cubicBezTo>
                        <a:pt x="2584" y="2742"/>
                        <a:pt x="2111" y="2269"/>
                        <a:pt x="2111" y="1734"/>
                      </a:cubicBezTo>
                      <a:cubicBezTo>
                        <a:pt x="2080" y="1166"/>
                        <a:pt x="2552" y="694"/>
                        <a:pt x="3151" y="694"/>
                      </a:cubicBezTo>
                      <a:close/>
                      <a:moveTo>
                        <a:pt x="8727" y="694"/>
                      </a:moveTo>
                      <a:cubicBezTo>
                        <a:pt x="9326" y="694"/>
                        <a:pt x="9767" y="1166"/>
                        <a:pt x="9767" y="1734"/>
                      </a:cubicBezTo>
                      <a:cubicBezTo>
                        <a:pt x="9767" y="2301"/>
                        <a:pt x="9294" y="2742"/>
                        <a:pt x="8727" y="2742"/>
                      </a:cubicBezTo>
                      <a:cubicBezTo>
                        <a:pt x="8128" y="2742"/>
                        <a:pt x="7719" y="2269"/>
                        <a:pt x="7719" y="1734"/>
                      </a:cubicBezTo>
                      <a:cubicBezTo>
                        <a:pt x="7656" y="1166"/>
                        <a:pt x="8128" y="694"/>
                        <a:pt x="8727" y="694"/>
                      </a:cubicBezTo>
                      <a:close/>
                      <a:moveTo>
                        <a:pt x="5923" y="4852"/>
                      </a:moveTo>
                      <a:cubicBezTo>
                        <a:pt x="6522" y="4852"/>
                        <a:pt x="6994" y="5325"/>
                        <a:pt x="6994" y="5861"/>
                      </a:cubicBezTo>
                      <a:cubicBezTo>
                        <a:pt x="6994" y="6396"/>
                        <a:pt x="6522" y="6869"/>
                        <a:pt x="5923" y="6869"/>
                      </a:cubicBezTo>
                      <a:cubicBezTo>
                        <a:pt x="5356" y="6869"/>
                        <a:pt x="4883" y="6428"/>
                        <a:pt x="4883" y="5861"/>
                      </a:cubicBezTo>
                      <a:cubicBezTo>
                        <a:pt x="4883" y="5294"/>
                        <a:pt x="5356" y="4852"/>
                        <a:pt x="5923" y="4852"/>
                      </a:cubicBezTo>
                      <a:close/>
                      <a:moveTo>
                        <a:pt x="3151" y="3466"/>
                      </a:moveTo>
                      <a:cubicBezTo>
                        <a:pt x="3875" y="3466"/>
                        <a:pt x="4600" y="3813"/>
                        <a:pt x="5072" y="4380"/>
                      </a:cubicBezTo>
                      <a:cubicBezTo>
                        <a:pt x="4537" y="4695"/>
                        <a:pt x="4159" y="5231"/>
                        <a:pt x="4159" y="5861"/>
                      </a:cubicBezTo>
                      <a:cubicBezTo>
                        <a:pt x="4159" y="6239"/>
                        <a:pt x="4285" y="6617"/>
                        <a:pt x="4505" y="6900"/>
                      </a:cubicBezTo>
                      <a:lnTo>
                        <a:pt x="693" y="6900"/>
                      </a:lnTo>
                      <a:lnTo>
                        <a:pt x="693" y="5892"/>
                      </a:lnTo>
                      <a:cubicBezTo>
                        <a:pt x="693" y="4569"/>
                        <a:pt x="1796" y="3466"/>
                        <a:pt x="3151" y="3466"/>
                      </a:cubicBezTo>
                      <a:close/>
                      <a:moveTo>
                        <a:pt x="8696" y="3498"/>
                      </a:moveTo>
                      <a:cubicBezTo>
                        <a:pt x="10019" y="3498"/>
                        <a:pt x="11121" y="4600"/>
                        <a:pt x="11121" y="5955"/>
                      </a:cubicBezTo>
                      <a:lnTo>
                        <a:pt x="11121" y="6932"/>
                      </a:lnTo>
                      <a:lnTo>
                        <a:pt x="7309" y="6932"/>
                      </a:lnTo>
                      <a:cubicBezTo>
                        <a:pt x="7561" y="6617"/>
                        <a:pt x="7656" y="6270"/>
                        <a:pt x="7656" y="5892"/>
                      </a:cubicBezTo>
                      <a:cubicBezTo>
                        <a:pt x="7656" y="5262"/>
                        <a:pt x="7309" y="4726"/>
                        <a:pt x="6774" y="4411"/>
                      </a:cubicBezTo>
                      <a:cubicBezTo>
                        <a:pt x="7215" y="3813"/>
                        <a:pt x="7939" y="3498"/>
                        <a:pt x="8696" y="3498"/>
                      </a:cubicBezTo>
                      <a:close/>
                      <a:moveTo>
                        <a:pt x="5923" y="7625"/>
                      </a:moveTo>
                      <a:cubicBezTo>
                        <a:pt x="6207" y="7625"/>
                        <a:pt x="6490" y="7656"/>
                        <a:pt x="6711" y="7751"/>
                      </a:cubicBezTo>
                      <a:lnTo>
                        <a:pt x="5923" y="8791"/>
                      </a:lnTo>
                      <a:lnTo>
                        <a:pt x="5135" y="7751"/>
                      </a:lnTo>
                      <a:cubicBezTo>
                        <a:pt x="5388" y="7688"/>
                        <a:pt x="5671" y="7625"/>
                        <a:pt x="5923" y="7625"/>
                      </a:cubicBezTo>
                      <a:close/>
                      <a:moveTo>
                        <a:pt x="4505" y="8066"/>
                      </a:moveTo>
                      <a:lnTo>
                        <a:pt x="5577" y="9484"/>
                      </a:lnTo>
                      <a:lnTo>
                        <a:pt x="5577" y="11153"/>
                      </a:lnTo>
                      <a:lnTo>
                        <a:pt x="3497" y="11153"/>
                      </a:lnTo>
                      <a:lnTo>
                        <a:pt x="3497" y="10019"/>
                      </a:lnTo>
                      <a:cubicBezTo>
                        <a:pt x="3497" y="9200"/>
                        <a:pt x="3875" y="8507"/>
                        <a:pt x="4505" y="8066"/>
                      </a:cubicBezTo>
                      <a:close/>
                      <a:moveTo>
                        <a:pt x="7341" y="8066"/>
                      </a:moveTo>
                      <a:cubicBezTo>
                        <a:pt x="7939" y="8507"/>
                        <a:pt x="8381" y="9263"/>
                        <a:pt x="8381" y="10051"/>
                      </a:cubicBezTo>
                      <a:lnTo>
                        <a:pt x="8381" y="11153"/>
                      </a:lnTo>
                      <a:lnTo>
                        <a:pt x="6301" y="11153"/>
                      </a:lnTo>
                      <a:lnTo>
                        <a:pt x="6301" y="9484"/>
                      </a:lnTo>
                      <a:lnTo>
                        <a:pt x="7341" y="8066"/>
                      </a:lnTo>
                      <a:close/>
                      <a:moveTo>
                        <a:pt x="3088" y="1"/>
                      </a:moveTo>
                      <a:cubicBezTo>
                        <a:pt x="2143" y="1"/>
                        <a:pt x="1355" y="788"/>
                        <a:pt x="1355" y="1734"/>
                      </a:cubicBezTo>
                      <a:cubicBezTo>
                        <a:pt x="1355" y="2238"/>
                        <a:pt x="1575" y="2679"/>
                        <a:pt x="1922" y="2994"/>
                      </a:cubicBezTo>
                      <a:cubicBezTo>
                        <a:pt x="788" y="3466"/>
                        <a:pt x="0" y="4569"/>
                        <a:pt x="0" y="5861"/>
                      </a:cubicBezTo>
                      <a:lnTo>
                        <a:pt x="0" y="7247"/>
                      </a:lnTo>
                      <a:cubicBezTo>
                        <a:pt x="0" y="7436"/>
                        <a:pt x="158" y="7593"/>
                        <a:pt x="347" y="7593"/>
                      </a:cubicBezTo>
                      <a:lnTo>
                        <a:pt x="3938" y="7593"/>
                      </a:lnTo>
                      <a:cubicBezTo>
                        <a:pt x="3214" y="8192"/>
                        <a:pt x="2741" y="9043"/>
                        <a:pt x="2741" y="10019"/>
                      </a:cubicBezTo>
                      <a:lnTo>
                        <a:pt x="2741" y="11437"/>
                      </a:lnTo>
                      <a:cubicBezTo>
                        <a:pt x="2741" y="11658"/>
                        <a:pt x="2899" y="11815"/>
                        <a:pt x="3088" y="11815"/>
                      </a:cubicBezTo>
                      <a:lnTo>
                        <a:pt x="8696" y="11815"/>
                      </a:lnTo>
                      <a:cubicBezTo>
                        <a:pt x="8885" y="11815"/>
                        <a:pt x="9042" y="11658"/>
                        <a:pt x="9042" y="11437"/>
                      </a:cubicBezTo>
                      <a:lnTo>
                        <a:pt x="9042" y="10019"/>
                      </a:lnTo>
                      <a:cubicBezTo>
                        <a:pt x="9042" y="9043"/>
                        <a:pt x="8570" y="8192"/>
                        <a:pt x="7876" y="7593"/>
                      </a:cubicBezTo>
                      <a:lnTo>
                        <a:pt x="11436" y="7593"/>
                      </a:lnTo>
                      <a:cubicBezTo>
                        <a:pt x="11657" y="7593"/>
                        <a:pt x="11815" y="7436"/>
                        <a:pt x="11815" y="7247"/>
                      </a:cubicBezTo>
                      <a:lnTo>
                        <a:pt x="11815" y="5861"/>
                      </a:lnTo>
                      <a:cubicBezTo>
                        <a:pt x="11846" y="4600"/>
                        <a:pt x="11027" y="3466"/>
                        <a:pt x="9861" y="2994"/>
                      </a:cubicBezTo>
                      <a:cubicBezTo>
                        <a:pt x="10239" y="2679"/>
                        <a:pt x="10428" y="2206"/>
                        <a:pt x="10428" y="1734"/>
                      </a:cubicBezTo>
                      <a:cubicBezTo>
                        <a:pt x="10428" y="788"/>
                        <a:pt x="9641" y="1"/>
                        <a:pt x="8696" y="1"/>
                      </a:cubicBezTo>
                      <a:cubicBezTo>
                        <a:pt x="7750" y="1"/>
                        <a:pt x="6963" y="788"/>
                        <a:pt x="6963" y="1734"/>
                      </a:cubicBezTo>
                      <a:cubicBezTo>
                        <a:pt x="6963" y="2238"/>
                        <a:pt x="7152" y="2679"/>
                        <a:pt x="7498" y="2994"/>
                      </a:cubicBezTo>
                      <a:cubicBezTo>
                        <a:pt x="6931" y="3214"/>
                        <a:pt x="6396" y="3624"/>
                        <a:pt x="6049" y="4159"/>
                      </a:cubicBezTo>
                      <a:lnTo>
                        <a:pt x="5734" y="4159"/>
                      </a:lnTo>
                      <a:cubicBezTo>
                        <a:pt x="5388" y="3655"/>
                        <a:pt x="4883" y="3214"/>
                        <a:pt x="4285" y="2994"/>
                      </a:cubicBezTo>
                      <a:cubicBezTo>
                        <a:pt x="4631" y="2679"/>
                        <a:pt x="4820" y="2238"/>
                        <a:pt x="4820" y="1734"/>
                      </a:cubicBezTo>
                      <a:cubicBezTo>
                        <a:pt x="4820" y="788"/>
                        <a:pt x="4033" y="1"/>
                        <a:pt x="308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76" name="Google Shape;9238;p73">
                  <a:extLst>
                    <a:ext uri="{FF2B5EF4-FFF2-40B4-BE49-F238E27FC236}">
                      <a16:creationId xmlns:a16="http://schemas.microsoft.com/office/drawing/2014/main" id="{17FB0CFF-E1A7-478C-C7CF-C2D860788CF7}"/>
                    </a:ext>
                  </a:extLst>
                </p:cNvPr>
                <p:cNvSpPr/>
                <p:nvPr/>
              </p:nvSpPr>
              <p:spPr>
                <a:xfrm>
                  <a:off x="3825750" y="2075775"/>
                  <a:ext cx="354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694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4"/>
                        <a:pt x="347" y="694"/>
                      </a:cubicBezTo>
                      <a:lnTo>
                        <a:pt x="1071" y="694"/>
                      </a:lnTo>
                      <a:cubicBezTo>
                        <a:pt x="1260" y="694"/>
                        <a:pt x="1418" y="536"/>
                        <a:pt x="1418" y="347"/>
                      </a:cubicBezTo>
                      <a:cubicBezTo>
                        <a:pt x="1418" y="158"/>
                        <a:pt x="1260" y="0"/>
                        <a:pt x="107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77" name="Google Shape;9239;p73">
                  <a:extLst>
                    <a:ext uri="{FF2B5EF4-FFF2-40B4-BE49-F238E27FC236}">
                      <a16:creationId xmlns:a16="http://schemas.microsoft.com/office/drawing/2014/main" id="{FD3DB83D-EDA0-0BD2-9C35-AC434AE155E4}"/>
                    </a:ext>
                  </a:extLst>
                </p:cNvPr>
                <p:cNvSpPr/>
                <p:nvPr/>
              </p:nvSpPr>
              <p:spPr>
                <a:xfrm>
                  <a:off x="3633550" y="2075775"/>
                  <a:ext cx="3547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694" extrusionOk="0">
                      <a:moveTo>
                        <a:pt x="379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36"/>
                        <a:pt x="158" y="694"/>
                        <a:pt x="379" y="694"/>
                      </a:cubicBezTo>
                      <a:lnTo>
                        <a:pt x="1072" y="694"/>
                      </a:lnTo>
                      <a:cubicBezTo>
                        <a:pt x="1261" y="694"/>
                        <a:pt x="1419" y="536"/>
                        <a:pt x="1419" y="347"/>
                      </a:cubicBezTo>
                      <a:cubicBezTo>
                        <a:pt x="1419" y="158"/>
                        <a:pt x="1261" y="0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703" name="Google Shape;9240;p73">
                <a:extLst>
                  <a:ext uri="{FF2B5EF4-FFF2-40B4-BE49-F238E27FC236}">
                    <a16:creationId xmlns:a16="http://schemas.microsoft.com/office/drawing/2014/main" id="{EB6EF0CD-931A-4332-62C2-619A7F7340F1}"/>
                  </a:ext>
                </a:extLst>
              </p:cNvPr>
              <p:cNvGrpSpPr/>
              <p:nvPr/>
            </p:nvGrpSpPr>
            <p:grpSpPr>
              <a:xfrm>
                <a:off x="5852810" y="2282300"/>
                <a:ext cx="497951" cy="497951"/>
                <a:chOff x="3601275" y="2319150"/>
                <a:chExt cx="294600" cy="294600"/>
              </a:xfrm>
              <a:grpFill/>
            </p:grpSpPr>
            <p:sp>
              <p:nvSpPr>
                <p:cNvPr id="17773" name="Google Shape;9241;p73">
                  <a:extLst>
                    <a:ext uri="{FF2B5EF4-FFF2-40B4-BE49-F238E27FC236}">
                      <a16:creationId xmlns:a16="http://schemas.microsoft.com/office/drawing/2014/main" id="{986A50F0-1798-3DBE-3930-C771EA53FDBB}"/>
                    </a:ext>
                  </a:extLst>
                </p:cNvPr>
                <p:cNvSpPr/>
                <p:nvPr/>
              </p:nvSpPr>
              <p:spPr>
                <a:xfrm>
                  <a:off x="3601275" y="2319150"/>
                  <a:ext cx="294600" cy="294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4" h="11784" extrusionOk="0">
                      <a:moveTo>
                        <a:pt x="8223" y="694"/>
                      </a:moveTo>
                      <a:cubicBezTo>
                        <a:pt x="8696" y="725"/>
                        <a:pt x="9168" y="914"/>
                        <a:pt x="9546" y="1198"/>
                      </a:cubicBezTo>
                      <a:lnTo>
                        <a:pt x="7057" y="3687"/>
                      </a:lnTo>
                      <a:cubicBezTo>
                        <a:pt x="6774" y="3498"/>
                        <a:pt x="6459" y="3340"/>
                        <a:pt x="6144" y="3245"/>
                      </a:cubicBezTo>
                      <a:lnTo>
                        <a:pt x="8223" y="694"/>
                      </a:lnTo>
                      <a:close/>
                      <a:moveTo>
                        <a:pt x="10523" y="1198"/>
                      </a:moveTo>
                      <a:cubicBezTo>
                        <a:pt x="10838" y="1576"/>
                        <a:pt x="11027" y="2111"/>
                        <a:pt x="11027" y="2615"/>
                      </a:cubicBezTo>
                      <a:lnTo>
                        <a:pt x="8286" y="4852"/>
                      </a:lnTo>
                      <a:lnTo>
                        <a:pt x="7561" y="4159"/>
                      </a:lnTo>
                      <a:lnTo>
                        <a:pt x="10523" y="1198"/>
                      </a:lnTo>
                      <a:close/>
                      <a:moveTo>
                        <a:pt x="5592" y="3923"/>
                      </a:moveTo>
                      <a:cubicBezTo>
                        <a:pt x="6033" y="3923"/>
                        <a:pt x="6474" y="4096"/>
                        <a:pt x="6805" y="4443"/>
                      </a:cubicBezTo>
                      <a:cubicBezTo>
                        <a:pt x="7498" y="5104"/>
                        <a:pt x="7498" y="6207"/>
                        <a:pt x="6805" y="6869"/>
                      </a:cubicBezTo>
                      <a:cubicBezTo>
                        <a:pt x="6474" y="7199"/>
                        <a:pt x="6033" y="7365"/>
                        <a:pt x="5592" y="7365"/>
                      </a:cubicBezTo>
                      <a:cubicBezTo>
                        <a:pt x="5151" y="7365"/>
                        <a:pt x="4710" y="7199"/>
                        <a:pt x="4379" y="6869"/>
                      </a:cubicBezTo>
                      <a:cubicBezTo>
                        <a:pt x="3718" y="6207"/>
                        <a:pt x="3718" y="5104"/>
                        <a:pt x="4379" y="4443"/>
                      </a:cubicBezTo>
                      <a:cubicBezTo>
                        <a:pt x="4710" y="4096"/>
                        <a:pt x="5151" y="3923"/>
                        <a:pt x="5592" y="3923"/>
                      </a:cubicBezTo>
                      <a:close/>
                      <a:moveTo>
                        <a:pt x="8034" y="5577"/>
                      </a:moveTo>
                      <a:lnTo>
                        <a:pt x="8191" y="5734"/>
                      </a:lnTo>
                      <a:cubicBezTo>
                        <a:pt x="8696" y="6270"/>
                        <a:pt x="9326" y="6742"/>
                        <a:pt x="10019" y="7058"/>
                      </a:cubicBezTo>
                      <a:lnTo>
                        <a:pt x="9420" y="7278"/>
                      </a:lnTo>
                      <a:cubicBezTo>
                        <a:pt x="9263" y="7310"/>
                        <a:pt x="9168" y="7467"/>
                        <a:pt x="9168" y="7593"/>
                      </a:cubicBezTo>
                      <a:lnTo>
                        <a:pt x="9168" y="8066"/>
                      </a:lnTo>
                      <a:cubicBezTo>
                        <a:pt x="8601" y="7814"/>
                        <a:pt x="8034" y="7467"/>
                        <a:pt x="7561" y="7058"/>
                      </a:cubicBezTo>
                      <a:cubicBezTo>
                        <a:pt x="7876" y="6648"/>
                        <a:pt x="8034" y="6175"/>
                        <a:pt x="8034" y="5608"/>
                      </a:cubicBezTo>
                      <a:lnTo>
                        <a:pt x="8034" y="5577"/>
                      </a:lnTo>
                      <a:close/>
                      <a:moveTo>
                        <a:pt x="3245" y="6081"/>
                      </a:moveTo>
                      <a:cubicBezTo>
                        <a:pt x="3308" y="6427"/>
                        <a:pt x="3466" y="6806"/>
                        <a:pt x="3655" y="7058"/>
                      </a:cubicBezTo>
                      <a:lnTo>
                        <a:pt x="1197" y="9546"/>
                      </a:lnTo>
                      <a:cubicBezTo>
                        <a:pt x="882" y="9200"/>
                        <a:pt x="662" y="8696"/>
                        <a:pt x="630" y="8160"/>
                      </a:cubicBezTo>
                      <a:lnTo>
                        <a:pt x="3245" y="6081"/>
                      </a:lnTo>
                      <a:close/>
                      <a:moveTo>
                        <a:pt x="7057" y="7593"/>
                      </a:moveTo>
                      <a:cubicBezTo>
                        <a:pt x="7435" y="8066"/>
                        <a:pt x="7813" y="8601"/>
                        <a:pt x="8034" y="9200"/>
                      </a:cubicBezTo>
                      <a:lnTo>
                        <a:pt x="7561" y="9200"/>
                      </a:lnTo>
                      <a:cubicBezTo>
                        <a:pt x="7404" y="9200"/>
                        <a:pt x="7278" y="9263"/>
                        <a:pt x="7246" y="9420"/>
                      </a:cubicBezTo>
                      <a:lnTo>
                        <a:pt x="7057" y="10019"/>
                      </a:lnTo>
                      <a:cubicBezTo>
                        <a:pt x="6742" y="9357"/>
                        <a:pt x="6270" y="8727"/>
                        <a:pt x="5766" y="8223"/>
                      </a:cubicBezTo>
                      <a:lnTo>
                        <a:pt x="5608" y="8066"/>
                      </a:lnTo>
                      <a:lnTo>
                        <a:pt x="5640" y="8066"/>
                      </a:lnTo>
                      <a:cubicBezTo>
                        <a:pt x="6144" y="8066"/>
                        <a:pt x="6648" y="7877"/>
                        <a:pt x="7057" y="7593"/>
                      </a:cubicBezTo>
                      <a:close/>
                      <a:moveTo>
                        <a:pt x="4096" y="7625"/>
                      </a:moveTo>
                      <a:lnTo>
                        <a:pt x="4820" y="8318"/>
                      </a:lnTo>
                      <a:lnTo>
                        <a:pt x="2552" y="11090"/>
                      </a:lnTo>
                      <a:cubicBezTo>
                        <a:pt x="2048" y="11059"/>
                        <a:pt x="1575" y="10901"/>
                        <a:pt x="1134" y="10586"/>
                      </a:cubicBezTo>
                      <a:lnTo>
                        <a:pt x="4096" y="7625"/>
                      </a:lnTo>
                      <a:close/>
                      <a:moveTo>
                        <a:pt x="8160" y="0"/>
                      </a:moveTo>
                      <a:cubicBezTo>
                        <a:pt x="8034" y="0"/>
                        <a:pt x="7971" y="63"/>
                        <a:pt x="7876" y="126"/>
                      </a:cubicBezTo>
                      <a:lnTo>
                        <a:pt x="5356" y="3245"/>
                      </a:lnTo>
                      <a:cubicBezTo>
                        <a:pt x="4852" y="3308"/>
                        <a:pt x="4348" y="3529"/>
                        <a:pt x="3938" y="3970"/>
                      </a:cubicBezTo>
                      <a:cubicBezTo>
                        <a:pt x="3592" y="4317"/>
                        <a:pt x="3340" y="4758"/>
                        <a:pt x="3277" y="5262"/>
                      </a:cubicBezTo>
                      <a:lnTo>
                        <a:pt x="126" y="7782"/>
                      </a:lnTo>
                      <a:cubicBezTo>
                        <a:pt x="32" y="7845"/>
                        <a:pt x="0" y="7940"/>
                        <a:pt x="0" y="8066"/>
                      </a:cubicBezTo>
                      <a:cubicBezTo>
                        <a:pt x="0" y="8790"/>
                        <a:pt x="284" y="9546"/>
                        <a:pt x="756" y="10114"/>
                      </a:cubicBezTo>
                      <a:lnTo>
                        <a:pt x="473" y="10366"/>
                      </a:lnTo>
                      <a:cubicBezTo>
                        <a:pt x="410" y="10460"/>
                        <a:pt x="347" y="10523"/>
                        <a:pt x="347" y="10618"/>
                      </a:cubicBezTo>
                      <a:cubicBezTo>
                        <a:pt x="347" y="10681"/>
                        <a:pt x="410" y="10807"/>
                        <a:pt x="473" y="10838"/>
                      </a:cubicBezTo>
                      <a:cubicBezTo>
                        <a:pt x="1103" y="11468"/>
                        <a:pt x="1922" y="11783"/>
                        <a:pt x="2804" y="11783"/>
                      </a:cubicBezTo>
                      <a:cubicBezTo>
                        <a:pt x="2930" y="11783"/>
                        <a:pt x="2993" y="11752"/>
                        <a:pt x="3088" y="11657"/>
                      </a:cubicBezTo>
                      <a:lnTo>
                        <a:pt x="5388" y="8790"/>
                      </a:lnTo>
                      <a:cubicBezTo>
                        <a:pt x="6018" y="9452"/>
                        <a:pt x="6553" y="10303"/>
                        <a:pt x="6805" y="11153"/>
                      </a:cubicBezTo>
                      <a:cubicBezTo>
                        <a:pt x="6868" y="11311"/>
                        <a:pt x="7026" y="11405"/>
                        <a:pt x="7120" y="11405"/>
                      </a:cubicBezTo>
                      <a:cubicBezTo>
                        <a:pt x="7278" y="11405"/>
                        <a:pt x="7404" y="11311"/>
                        <a:pt x="7435" y="11153"/>
                      </a:cubicBezTo>
                      <a:lnTo>
                        <a:pt x="7845" y="9924"/>
                      </a:lnTo>
                      <a:lnTo>
                        <a:pt x="8601" y="9924"/>
                      </a:lnTo>
                      <a:cubicBezTo>
                        <a:pt x="8696" y="9924"/>
                        <a:pt x="8790" y="9893"/>
                        <a:pt x="8853" y="9767"/>
                      </a:cubicBezTo>
                      <a:cubicBezTo>
                        <a:pt x="8948" y="9704"/>
                        <a:pt x="8948" y="9578"/>
                        <a:pt x="8916" y="9452"/>
                      </a:cubicBezTo>
                      <a:cubicBezTo>
                        <a:pt x="8790" y="9137"/>
                        <a:pt x="8664" y="8822"/>
                        <a:pt x="8507" y="8507"/>
                      </a:cubicBezTo>
                      <a:lnTo>
                        <a:pt x="8507" y="8507"/>
                      </a:lnTo>
                      <a:cubicBezTo>
                        <a:pt x="8822" y="8664"/>
                        <a:pt x="9137" y="8790"/>
                        <a:pt x="9452" y="8916"/>
                      </a:cubicBezTo>
                      <a:cubicBezTo>
                        <a:pt x="9489" y="8926"/>
                        <a:pt x="9526" y="8929"/>
                        <a:pt x="9561" y="8929"/>
                      </a:cubicBezTo>
                      <a:cubicBezTo>
                        <a:pt x="9646" y="8929"/>
                        <a:pt x="9722" y="8907"/>
                        <a:pt x="9767" y="8885"/>
                      </a:cubicBezTo>
                      <a:cubicBezTo>
                        <a:pt x="9861" y="8790"/>
                        <a:pt x="9924" y="8727"/>
                        <a:pt x="9924" y="8601"/>
                      </a:cubicBezTo>
                      <a:lnTo>
                        <a:pt x="9924" y="7845"/>
                      </a:lnTo>
                      <a:lnTo>
                        <a:pt x="11153" y="7467"/>
                      </a:lnTo>
                      <a:cubicBezTo>
                        <a:pt x="11310" y="7404"/>
                        <a:pt x="11373" y="7247"/>
                        <a:pt x="11373" y="7152"/>
                      </a:cubicBezTo>
                      <a:cubicBezTo>
                        <a:pt x="11373" y="6995"/>
                        <a:pt x="11310" y="6869"/>
                        <a:pt x="11153" y="6837"/>
                      </a:cubicBezTo>
                      <a:cubicBezTo>
                        <a:pt x="10271" y="6553"/>
                        <a:pt x="9452" y="6049"/>
                        <a:pt x="8790" y="5419"/>
                      </a:cubicBezTo>
                      <a:lnTo>
                        <a:pt x="11657" y="3088"/>
                      </a:lnTo>
                      <a:cubicBezTo>
                        <a:pt x="11689" y="2962"/>
                        <a:pt x="11783" y="2867"/>
                        <a:pt x="11783" y="2773"/>
                      </a:cubicBezTo>
                      <a:cubicBezTo>
                        <a:pt x="11783" y="1922"/>
                        <a:pt x="11436" y="1072"/>
                        <a:pt x="10838" y="442"/>
                      </a:cubicBezTo>
                      <a:cubicBezTo>
                        <a:pt x="10775" y="379"/>
                        <a:pt x="10688" y="347"/>
                        <a:pt x="10602" y="347"/>
                      </a:cubicBezTo>
                      <a:cubicBezTo>
                        <a:pt x="10515" y="347"/>
                        <a:pt x="10428" y="379"/>
                        <a:pt x="10365" y="442"/>
                      </a:cubicBezTo>
                      <a:lnTo>
                        <a:pt x="10082" y="725"/>
                      </a:lnTo>
                      <a:cubicBezTo>
                        <a:pt x="9546" y="284"/>
                        <a:pt x="8853" y="0"/>
                        <a:pt x="816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74" name="Google Shape;9242;p73">
                  <a:extLst>
                    <a:ext uri="{FF2B5EF4-FFF2-40B4-BE49-F238E27FC236}">
                      <a16:creationId xmlns:a16="http://schemas.microsoft.com/office/drawing/2014/main" id="{1772D930-7849-D50A-5D1B-87E8F315D01A}"/>
                    </a:ext>
                  </a:extLst>
                </p:cNvPr>
                <p:cNvSpPr/>
                <p:nvPr/>
              </p:nvSpPr>
              <p:spPr>
                <a:xfrm>
                  <a:off x="3713900" y="2434350"/>
                  <a:ext cx="55950" cy="5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8" h="2088" extrusionOk="0">
                      <a:moveTo>
                        <a:pt x="1087" y="685"/>
                      </a:moveTo>
                      <a:cubicBezTo>
                        <a:pt x="1174" y="685"/>
                        <a:pt x="1261" y="717"/>
                        <a:pt x="1324" y="780"/>
                      </a:cubicBezTo>
                      <a:cubicBezTo>
                        <a:pt x="1450" y="874"/>
                        <a:pt x="1450" y="1126"/>
                        <a:pt x="1324" y="1252"/>
                      </a:cubicBezTo>
                      <a:cubicBezTo>
                        <a:pt x="1261" y="1300"/>
                        <a:pt x="1174" y="1323"/>
                        <a:pt x="1087" y="1323"/>
                      </a:cubicBezTo>
                      <a:cubicBezTo>
                        <a:pt x="1001" y="1323"/>
                        <a:pt x="914" y="1300"/>
                        <a:pt x="851" y="1252"/>
                      </a:cubicBezTo>
                      <a:cubicBezTo>
                        <a:pt x="725" y="1126"/>
                        <a:pt x="725" y="937"/>
                        <a:pt x="851" y="780"/>
                      </a:cubicBezTo>
                      <a:cubicBezTo>
                        <a:pt x="914" y="717"/>
                        <a:pt x="1001" y="685"/>
                        <a:pt x="1087" y="685"/>
                      </a:cubicBezTo>
                      <a:close/>
                      <a:moveTo>
                        <a:pt x="1115" y="0"/>
                      </a:moveTo>
                      <a:cubicBezTo>
                        <a:pt x="851" y="0"/>
                        <a:pt x="583" y="102"/>
                        <a:pt x="378" y="307"/>
                      </a:cubicBezTo>
                      <a:cubicBezTo>
                        <a:pt x="0" y="685"/>
                        <a:pt x="0" y="1347"/>
                        <a:pt x="378" y="1756"/>
                      </a:cubicBezTo>
                      <a:cubicBezTo>
                        <a:pt x="583" y="1977"/>
                        <a:pt x="851" y="2087"/>
                        <a:pt x="1115" y="2087"/>
                      </a:cubicBezTo>
                      <a:cubicBezTo>
                        <a:pt x="1379" y="2087"/>
                        <a:pt x="1639" y="1977"/>
                        <a:pt x="1828" y="1756"/>
                      </a:cubicBezTo>
                      <a:cubicBezTo>
                        <a:pt x="2237" y="1347"/>
                        <a:pt x="2237" y="685"/>
                        <a:pt x="1828" y="307"/>
                      </a:cubicBezTo>
                      <a:cubicBezTo>
                        <a:pt x="1639" y="102"/>
                        <a:pt x="1379" y="0"/>
                        <a:pt x="111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704" name="Google Shape;9243;p73">
                <a:extLst>
                  <a:ext uri="{FF2B5EF4-FFF2-40B4-BE49-F238E27FC236}">
                    <a16:creationId xmlns:a16="http://schemas.microsoft.com/office/drawing/2014/main" id="{22256679-40BE-57CF-B73E-9DCB28F8B071}"/>
                  </a:ext>
                </a:extLst>
              </p:cNvPr>
              <p:cNvSpPr/>
              <p:nvPr/>
            </p:nvSpPr>
            <p:spPr>
              <a:xfrm>
                <a:off x="5852086" y="2925310"/>
                <a:ext cx="499303" cy="499261"/>
              </a:xfrm>
              <a:custGeom>
                <a:avLst/>
                <a:gdLst/>
                <a:ahLst/>
                <a:cxnLst/>
                <a:rect l="l" t="t" r="r" b="b"/>
                <a:pathLst>
                  <a:path w="11816" h="11815" extrusionOk="0">
                    <a:moveTo>
                      <a:pt x="6207" y="693"/>
                    </a:moveTo>
                    <a:cubicBezTo>
                      <a:pt x="7877" y="819"/>
                      <a:pt x="9326" y="1670"/>
                      <a:pt x="10208" y="2993"/>
                    </a:cubicBezTo>
                    <a:lnTo>
                      <a:pt x="6207" y="5293"/>
                    </a:lnTo>
                    <a:lnTo>
                      <a:pt x="6207" y="693"/>
                    </a:lnTo>
                    <a:close/>
                    <a:moveTo>
                      <a:pt x="10555" y="3623"/>
                    </a:moveTo>
                    <a:cubicBezTo>
                      <a:pt x="10901" y="4316"/>
                      <a:pt x="11090" y="5104"/>
                      <a:pt x="11090" y="5923"/>
                    </a:cubicBezTo>
                    <a:cubicBezTo>
                      <a:pt x="11090" y="7026"/>
                      <a:pt x="10744" y="8097"/>
                      <a:pt x="10114" y="8979"/>
                    </a:cubicBezTo>
                    <a:lnTo>
                      <a:pt x="6491" y="5986"/>
                    </a:lnTo>
                    <a:lnTo>
                      <a:pt x="10555" y="3623"/>
                    </a:lnTo>
                    <a:close/>
                    <a:moveTo>
                      <a:pt x="5546" y="693"/>
                    </a:moveTo>
                    <a:lnTo>
                      <a:pt x="5546" y="5892"/>
                    </a:lnTo>
                    <a:cubicBezTo>
                      <a:pt x="5546" y="6018"/>
                      <a:pt x="5577" y="6081"/>
                      <a:pt x="5672" y="6175"/>
                    </a:cubicBezTo>
                    <a:lnTo>
                      <a:pt x="9673" y="9483"/>
                    </a:lnTo>
                    <a:cubicBezTo>
                      <a:pt x="8728" y="10491"/>
                      <a:pt x="7373" y="11121"/>
                      <a:pt x="5892" y="11121"/>
                    </a:cubicBezTo>
                    <a:cubicBezTo>
                      <a:pt x="3025" y="11121"/>
                      <a:pt x="662" y="8822"/>
                      <a:pt x="662" y="5892"/>
                    </a:cubicBezTo>
                    <a:cubicBezTo>
                      <a:pt x="662" y="3151"/>
                      <a:pt x="2836" y="851"/>
                      <a:pt x="5546" y="693"/>
                    </a:cubicBezTo>
                    <a:close/>
                    <a:moveTo>
                      <a:pt x="5892" y="0"/>
                    </a:moveTo>
                    <a:cubicBezTo>
                      <a:pt x="2647" y="0"/>
                      <a:pt x="1" y="2615"/>
                      <a:pt x="1" y="5892"/>
                    </a:cubicBezTo>
                    <a:cubicBezTo>
                      <a:pt x="1" y="9168"/>
                      <a:pt x="2647" y="11814"/>
                      <a:pt x="5892" y="11814"/>
                    </a:cubicBezTo>
                    <a:cubicBezTo>
                      <a:pt x="9169" y="11814"/>
                      <a:pt x="11815" y="9168"/>
                      <a:pt x="11815" y="5892"/>
                    </a:cubicBezTo>
                    <a:cubicBezTo>
                      <a:pt x="11815" y="2678"/>
                      <a:pt x="9137" y="0"/>
                      <a:pt x="589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7705" name="Google Shape;9244;p73">
                <a:extLst>
                  <a:ext uri="{FF2B5EF4-FFF2-40B4-BE49-F238E27FC236}">
                    <a16:creationId xmlns:a16="http://schemas.microsoft.com/office/drawing/2014/main" id="{7489D1CA-71B9-1897-D273-7DDAA29158ED}"/>
                  </a:ext>
                </a:extLst>
              </p:cNvPr>
              <p:cNvGrpSpPr/>
              <p:nvPr/>
            </p:nvGrpSpPr>
            <p:grpSpPr>
              <a:xfrm>
                <a:off x="9032639" y="1687898"/>
                <a:ext cx="469977" cy="500571"/>
                <a:chOff x="5421475" y="1945825"/>
                <a:chExt cx="278050" cy="296150"/>
              </a:xfrm>
              <a:grpFill/>
            </p:grpSpPr>
            <p:sp>
              <p:nvSpPr>
                <p:cNvPr id="17765" name="Google Shape;9245;p73">
                  <a:extLst>
                    <a:ext uri="{FF2B5EF4-FFF2-40B4-BE49-F238E27FC236}">
                      <a16:creationId xmlns:a16="http://schemas.microsoft.com/office/drawing/2014/main" id="{D31036E0-1490-215E-8B44-B2E8868F380C}"/>
                    </a:ext>
                  </a:extLst>
                </p:cNvPr>
                <p:cNvSpPr/>
                <p:nvPr/>
              </p:nvSpPr>
              <p:spPr>
                <a:xfrm>
                  <a:off x="5472650" y="1999375"/>
                  <a:ext cx="172525" cy="24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1" h="9704" extrusionOk="0">
                      <a:moveTo>
                        <a:pt x="1765" y="1355"/>
                      </a:moveTo>
                      <a:cubicBezTo>
                        <a:pt x="1986" y="1355"/>
                        <a:pt x="2143" y="1513"/>
                        <a:pt x="2143" y="1702"/>
                      </a:cubicBezTo>
                      <a:lnTo>
                        <a:pt x="2143" y="2048"/>
                      </a:lnTo>
                      <a:lnTo>
                        <a:pt x="1765" y="2048"/>
                      </a:lnTo>
                      <a:cubicBezTo>
                        <a:pt x="1671" y="2048"/>
                        <a:pt x="1545" y="2048"/>
                        <a:pt x="1419" y="2111"/>
                      </a:cubicBezTo>
                      <a:lnTo>
                        <a:pt x="1419" y="1702"/>
                      </a:lnTo>
                      <a:cubicBezTo>
                        <a:pt x="1419" y="1513"/>
                        <a:pt x="1576" y="1355"/>
                        <a:pt x="1765" y="1355"/>
                      </a:cubicBezTo>
                      <a:close/>
                      <a:moveTo>
                        <a:pt x="3151" y="631"/>
                      </a:moveTo>
                      <a:cubicBezTo>
                        <a:pt x="3341" y="631"/>
                        <a:pt x="3498" y="788"/>
                        <a:pt x="3498" y="1009"/>
                      </a:cubicBezTo>
                      <a:lnTo>
                        <a:pt x="3498" y="2111"/>
                      </a:lnTo>
                      <a:cubicBezTo>
                        <a:pt x="3404" y="2048"/>
                        <a:pt x="3277" y="2017"/>
                        <a:pt x="3151" y="2017"/>
                      </a:cubicBezTo>
                      <a:lnTo>
                        <a:pt x="2805" y="2017"/>
                      </a:lnTo>
                      <a:lnTo>
                        <a:pt x="2805" y="1009"/>
                      </a:lnTo>
                      <a:cubicBezTo>
                        <a:pt x="2805" y="788"/>
                        <a:pt x="2962" y="631"/>
                        <a:pt x="3151" y="631"/>
                      </a:cubicBezTo>
                      <a:close/>
                      <a:moveTo>
                        <a:pt x="4538" y="1355"/>
                      </a:moveTo>
                      <a:cubicBezTo>
                        <a:pt x="4727" y="1355"/>
                        <a:pt x="4884" y="1513"/>
                        <a:pt x="4884" y="1702"/>
                      </a:cubicBezTo>
                      <a:lnTo>
                        <a:pt x="4884" y="3088"/>
                      </a:lnTo>
                      <a:cubicBezTo>
                        <a:pt x="4884" y="3277"/>
                        <a:pt x="4727" y="3435"/>
                        <a:pt x="4538" y="3435"/>
                      </a:cubicBezTo>
                      <a:cubicBezTo>
                        <a:pt x="4349" y="3435"/>
                        <a:pt x="4191" y="3277"/>
                        <a:pt x="4191" y="3088"/>
                      </a:cubicBezTo>
                      <a:lnTo>
                        <a:pt x="4191" y="1702"/>
                      </a:lnTo>
                      <a:cubicBezTo>
                        <a:pt x="4191" y="1513"/>
                        <a:pt x="4349" y="1355"/>
                        <a:pt x="4538" y="1355"/>
                      </a:cubicBezTo>
                      <a:close/>
                      <a:moveTo>
                        <a:pt x="5924" y="2017"/>
                      </a:moveTo>
                      <a:cubicBezTo>
                        <a:pt x="6113" y="2017"/>
                        <a:pt x="6270" y="2174"/>
                        <a:pt x="6270" y="2363"/>
                      </a:cubicBezTo>
                      <a:lnTo>
                        <a:pt x="6270" y="3088"/>
                      </a:lnTo>
                      <a:cubicBezTo>
                        <a:pt x="6270" y="3277"/>
                        <a:pt x="6113" y="3435"/>
                        <a:pt x="5924" y="3435"/>
                      </a:cubicBezTo>
                      <a:cubicBezTo>
                        <a:pt x="5703" y="3435"/>
                        <a:pt x="5546" y="3277"/>
                        <a:pt x="5546" y="3088"/>
                      </a:cubicBezTo>
                      <a:lnTo>
                        <a:pt x="5546" y="2363"/>
                      </a:lnTo>
                      <a:cubicBezTo>
                        <a:pt x="5546" y="2174"/>
                        <a:pt x="5703" y="2017"/>
                        <a:pt x="5924" y="2017"/>
                      </a:cubicBezTo>
                      <a:close/>
                      <a:moveTo>
                        <a:pt x="3120" y="2741"/>
                      </a:moveTo>
                      <a:cubicBezTo>
                        <a:pt x="3309" y="2741"/>
                        <a:pt x="3467" y="2899"/>
                        <a:pt x="3467" y="3088"/>
                      </a:cubicBezTo>
                      <a:cubicBezTo>
                        <a:pt x="3467" y="3277"/>
                        <a:pt x="3309" y="3435"/>
                        <a:pt x="3120" y="3435"/>
                      </a:cubicBezTo>
                      <a:lnTo>
                        <a:pt x="1734" y="3435"/>
                      </a:lnTo>
                      <a:cubicBezTo>
                        <a:pt x="1545" y="3435"/>
                        <a:pt x="1387" y="3592"/>
                        <a:pt x="1387" y="3781"/>
                      </a:cubicBezTo>
                      <a:cubicBezTo>
                        <a:pt x="1387" y="4002"/>
                        <a:pt x="1545" y="4159"/>
                        <a:pt x="1734" y="4159"/>
                      </a:cubicBezTo>
                      <a:cubicBezTo>
                        <a:pt x="2679" y="4159"/>
                        <a:pt x="3467" y="4947"/>
                        <a:pt x="3467" y="5892"/>
                      </a:cubicBezTo>
                      <a:cubicBezTo>
                        <a:pt x="3467" y="6081"/>
                        <a:pt x="3624" y="6238"/>
                        <a:pt x="3845" y="6238"/>
                      </a:cubicBezTo>
                      <a:cubicBezTo>
                        <a:pt x="4034" y="6238"/>
                        <a:pt x="4191" y="6081"/>
                        <a:pt x="4191" y="5892"/>
                      </a:cubicBezTo>
                      <a:cubicBezTo>
                        <a:pt x="4191" y="5167"/>
                        <a:pt x="3876" y="4537"/>
                        <a:pt x="3435" y="4096"/>
                      </a:cubicBezTo>
                      <a:cubicBezTo>
                        <a:pt x="3593" y="4065"/>
                        <a:pt x="3750" y="4002"/>
                        <a:pt x="3876" y="3876"/>
                      </a:cubicBezTo>
                      <a:cubicBezTo>
                        <a:pt x="4065" y="4033"/>
                        <a:pt x="4317" y="4159"/>
                        <a:pt x="4569" y="4159"/>
                      </a:cubicBezTo>
                      <a:cubicBezTo>
                        <a:pt x="4853" y="4159"/>
                        <a:pt x="5073" y="4033"/>
                        <a:pt x="5294" y="3876"/>
                      </a:cubicBezTo>
                      <a:cubicBezTo>
                        <a:pt x="5483" y="4033"/>
                        <a:pt x="5703" y="4159"/>
                        <a:pt x="5987" y="4159"/>
                      </a:cubicBezTo>
                      <a:cubicBezTo>
                        <a:pt x="6113" y="4159"/>
                        <a:pt x="6239" y="4096"/>
                        <a:pt x="6333" y="4065"/>
                      </a:cubicBezTo>
                      <a:lnTo>
                        <a:pt x="6333" y="5167"/>
                      </a:lnTo>
                      <a:cubicBezTo>
                        <a:pt x="6333" y="5923"/>
                        <a:pt x="5861" y="6554"/>
                        <a:pt x="5199" y="6774"/>
                      </a:cubicBezTo>
                      <a:cubicBezTo>
                        <a:pt x="5042" y="6837"/>
                        <a:pt x="4979" y="6995"/>
                        <a:pt x="4979" y="7089"/>
                      </a:cubicBezTo>
                      <a:lnTo>
                        <a:pt x="4979" y="7562"/>
                      </a:lnTo>
                      <a:lnTo>
                        <a:pt x="2206" y="7562"/>
                      </a:lnTo>
                      <a:lnTo>
                        <a:pt x="2206" y="7089"/>
                      </a:lnTo>
                      <a:cubicBezTo>
                        <a:pt x="2206" y="6932"/>
                        <a:pt x="2143" y="6837"/>
                        <a:pt x="1986" y="6774"/>
                      </a:cubicBezTo>
                      <a:cubicBezTo>
                        <a:pt x="1261" y="6554"/>
                        <a:pt x="820" y="5892"/>
                        <a:pt x="820" y="5167"/>
                      </a:cubicBezTo>
                      <a:lnTo>
                        <a:pt x="820" y="3750"/>
                      </a:lnTo>
                      <a:lnTo>
                        <a:pt x="726" y="3750"/>
                      </a:lnTo>
                      <a:cubicBezTo>
                        <a:pt x="726" y="3151"/>
                        <a:pt x="1198" y="2741"/>
                        <a:pt x="1734" y="2741"/>
                      </a:cubicBezTo>
                      <a:close/>
                      <a:moveTo>
                        <a:pt x="5199" y="8286"/>
                      </a:moveTo>
                      <a:cubicBezTo>
                        <a:pt x="5388" y="8286"/>
                        <a:pt x="5546" y="8444"/>
                        <a:pt x="5546" y="8633"/>
                      </a:cubicBezTo>
                      <a:lnTo>
                        <a:pt x="5546" y="8979"/>
                      </a:lnTo>
                      <a:lnTo>
                        <a:pt x="1387" y="8979"/>
                      </a:lnTo>
                      <a:lnTo>
                        <a:pt x="1387" y="8633"/>
                      </a:lnTo>
                      <a:cubicBezTo>
                        <a:pt x="1387" y="8444"/>
                        <a:pt x="1545" y="8286"/>
                        <a:pt x="1734" y="8286"/>
                      </a:cubicBezTo>
                      <a:close/>
                      <a:moveTo>
                        <a:pt x="3120" y="1"/>
                      </a:moveTo>
                      <a:cubicBezTo>
                        <a:pt x="2647" y="1"/>
                        <a:pt x="2269" y="316"/>
                        <a:pt x="2143" y="757"/>
                      </a:cubicBezTo>
                      <a:cubicBezTo>
                        <a:pt x="2017" y="725"/>
                        <a:pt x="1891" y="694"/>
                        <a:pt x="1734" y="694"/>
                      </a:cubicBezTo>
                      <a:cubicBezTo>
                        <a:pt x="1167" y="694"/>
                        <a:pt x="726" y="1166"/>
                        <a:pt x="726" y="1702"/>
                      </a:cubicBezTo>
                      <a:lnTo>
                        <a:pt x="726" y="2426"/>
                      </a:lnTo>
                      <a:cubicBezTo>
                        <a:pt x="285" y="2678"/>
                        <a:pt x="1" y="3214"/>
                        <a:pt x="1" y="3750"/>
                      </a:cubicBezTo>
                      <a:lnTo>
                        <a:pt x="1" y="5136"/>
                      </a:lnTo>
                      <a:cubicBezTo>
                        <a:pt x="1" y="6081"/>
                        <a:pt x="568" y="6932"/>
                        <a:pt x="1387" y="7341"/>
                      </a:cubicBezTo>
                      <a:lnTo>
                        <a:pt x="1387" y="7656"/>
                      </a:lnTo>
                      <a:cubicBezTo>
                        <a:pt x="1009" y="7814"/>
                        <a:pt x="694" y="8160"/>
                        <a:pt x="694" y="8633"/>
                      </a:cubicBezTo>
                      <a:lnTo>
                        <a:pt x="694" y="9357"/>
                      </a:lnTo>
                      <a:cubicBezTo>
                        <a:pt x="694" y="9546"/>
                        <a:pt x="852" y="9704"/>
                        <a:pt x="1041" y="9704"/>
                      </a:cubicBezTo>
                      <a:lnTo>
                        <a:pt x="5892" y="9704"/>
                      </a:lnTo>
                      <a:cubicBezTo>
                        <a:pt x="6081" y="9704"/>
                        <a:pt x="6239" y="9546"/>
                        <a:pt x="6239" y="9357"/>
                      </a:cubicBezTo>
                      <a:lnTo>
                        <a:pt x="6239" y="8633"/>
                      </a:lnTo>
                      <a:cubicBezTo>
                        <a:pt x="6239" y="8192"/>
                        <a:pt x="5955" y="7814"/>
                        <a:pt x="5514" y="7656"/>
                      </a:cubicBezTo>
                      <a:lnTo>
                        <a:pt x="5514" y="7341"/>
                      </a:lnTo>
                      <a:cubicBezTo>
                        <a:pt x="6365" y="6932"/>
                        <a:pt x="6901" y="6081"/>
                        <a:pt x="6901" y="5136"/>
                      </a:cubicBezTo>
                      <a:lnTo>
                        <a:pt x="6901" y="2363"/>
                      </a:lnTo>
                      <a:cubicBezTo>
                        <a:pt x="6901" y="1796"/>
                        <a:pt x="6428" y="1355"/>
                        <a:pt x="5892" y="1355"/>
                      </a:cubicBezTo>
                      <a:cubicBezTo>
                        <a:pt x="5766" y="1355"/>
                        <a:pt x="5609" y="1387"/>
                        <a:pt x="5483" y="1418"/>
                      </a:cubicBezTo>
                      <a:cubicBezTo>
                        <a:pt x="5357" y="1009"/>
                        <a:pt x="4979" y="694"/>
                        <a:pt x="4506" y="694"/>
                      </a:cubicBezTo>
                      <a:cubicBezTo>
                        <a:pt x="4380" y="694"/>
                        <a:pt x="4223" y="725"/>
                        <a:pt x="4097" y="757"/>
                      </a:cubicBezTo>
                      <a:cubicBezTo>
                        <a:pt x="4002" y="316"/>
                        <a:pt x="3593" y="1"/>
                        <a:pt x="312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66" name="Google Shape;9246;p73">
                  <a:extLst>
                    <a:ext uri="{FF2B5EF4-FFF2-40B4-BE49-F238E27FC236}">
                      <a16:creationId xmlns:a16="http://schemas.microsoft.com/office/drawing/2014/main" id="{529547DA-5E2B-FBB2-CDCC-B88F596E6303}"/>
                    </a:ext>
                  </a:extLst>
                </p:cNvPr>
                <p:cNvSpPr/>
                <p:nvPr/>
              </p:nvSpPr>
              <p:spPr>
                <a:xfrm>
                  <a:off x="5559300" y="1945825"/>
                  <a:ext cx="18150" cy="4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1765" extrusionOk="0">
                      <a:moveTo>
                        <a:pt x="379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lnTo>
                        <a:pt x="1" y="1418"/>
                      </a:lnTo>
                      <a:cubicBezTo>
                        <a:pt x="1" y="1607"/>
                        <a:pt x="158" y="1764"/>
                        <a:pt x="379" y="1764"/>
                      </a:cubicBezTo>
                      <a:cubicBezTo>
                        <a:pt x="568" y="1764"/>
                        <a:pt x="725" y="1607"/>
                        <a:pt x="725" y="1418"/>
                      </a:cubicBezTo>
                      <a:lnTo>
                        <a:pt x="725" y="347"/>
                      </a:lnTo>
                      <a:cubicBezTo>
                        <a:pt x="725" y="158"/>
                        <a:pt x="568" y="0"/>
                        <a:pt x="37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67" name="Google Shape;9247;p73">
                  <a:extLst>
                    <a:ext uri="{FF2B5EF4-FFF2-40B4-BE49-F238E27FC236}">
                      <a16:creationId xmlns:a16="http://schemas.microsoft.com/office/drawing/2014/main" id="{A5E7FF3E-8926-4DCD-E327-952FE3F5566B}"/>
                    </a:ext>
                  </a:extLst>
                </p:cNvPr>
                <p:cNvSpPr/>
                <p:nvPr/>
              </p:nvSpPr>
              <p:spPr>
                <a:xfrm>
                  <a:off x="5611275" y="1963925"/>
                  <a:ext cx="35475" cy="3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380" extrusionOk="0">
                      <a:moveTo>
                        <a:pt x="1076" y="1"/>
                      </a:moveTo>
                      <a:cubicBezTo>
                        <a:pt x="985" y="1"/>
                        <a:pt x="899" y="32"/>
                        <a:pt x="851" y="95"/>
                      </a:cubicBezTo>
                      <a:lnTo>
                        <a:pt x="127" y="788"/>
                      </a:lnTo>
                      <a:cubicBezTo>
                        <a:pt x="1" y="914"/>
                        <a:pt x="1" y="1166"/>
                        <a:pt x="127" y="1261"/>
                      </a:cubicBezTo>
                      <a:cubicBezTo>
                        <a:pt x="190" y="1340"/>
                        <a:pt x="284" y="1379"/>
                        <a:pt x="375" y="1379"/>
                      </a:cubicBezTo>
                      <a:cubicBezTo>
                        <a:pt x="466" y="1379"/>
                        <a:pt x="552" y="1340"/>
                        <a:pt x="599" y="1261"/>
                      </a:cubicBezTo>
                      <a:lnTo>
                        <a:pt x="1324" y="568"/>
                      </a:lnTo>
                      <a:cubicBezTo>
                        <a:pt x="1419" y="442"/>
                        <a:pt x="1419" y="221"/>
                        <a:pt x="1324" y="95"/>
                      </a:cubicBezTo>
                      <a:cubicBezTo>
                        <a:pt x="1261" y="32"/>
                        <a:pt x="1167" y="1"/>
                        <a:pt x="107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68" name="Google Shape;9248;p73">
                  <a:extLst>
                    <a:ext uri="{FF2B5EF4-FFF2-40B4-BE49-F238E27FC236}">
                      <a16:creationId xmlns:a16="http://schemas.microsoft.com/office/drawing/2014/main" id="{D17C568C-B18F-58B6-1D98-3AC6331E427C}"/>
                    </a:ext>
                  </a:extLst>
                </p:cNvPr>
                <p:cNvSpPr/>
                <p:nvPr/>
              </p:nvSpPr>
              <p:spPr>
                <a:xfrm>
                  <a:off x="5664050" y="2067900"/>
                  <a:ext cx="3547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694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36"/>
                        <a:pt x="158" y="694"/>
                        <a:pt x="347" y="694"/>
                      </a:cubicBezTo>
                      <a:lnTo>
                        <a:pt x="1040" y="694"/>
                      </a:lnTo>
                      <a:cubicBezTo>
                        <a:pt x="1261" y="694"/>
                        <a:pt x="1418" y="536"/>
                        <a:pt x="1418" y="347"/>
                      </a:cubicBezTo>
                      <a:cubicBezTo>
                        <a:pt x="1418" y="158"/>
                        <a:pt x="1261" y="0"/>
                        <a:pt x="104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69" name="Google Shape;9249;p73">
                  <a:extLst>
                    <a:ext uri="{FF2B5EF4-FFF2-40B4-BE49-F238E27FC236}">
                      <a16:creationId xmlns:a16="http://schemas.microsoft.com/office/drawing/2014/main" id="{3EBAAEE1-7168-D0DC-21F4-954BB0707B02}"/>
                    </a:ext>
                  </a:extLst>
                </p:cNvPr>
                <p:cNvSpPr/>
                <p:nvPr/>
              </p:nvSpPr>
              <p:spPr>
                <a:xfrm>
                  <a:off x="5421475" y="2067900"/>
                  <a:ext cx="354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694" extrusionOk="0">
                      <a:moveTo>
                        <a:pt x="378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4"/>
                        <a:pt x="378" y="694"/>
                      </a:cubicBezTo>
                      <a:lnTo>
                        <a:pt x="1071" y="694"/>
                      </a:lnTo>
                      <a:cubicBezTo>
                        <a:pt x="1260" y="694"/>
                        <a:pt x="1418" y="536"/>
                        <a:pt x="1418" y="347"/>
                      </a:cubicBezTo>
                      <a:cubicBezTo>
                        <a:pt x="1418" y="158"/>
                        <a:pt x="1260" y="0"/>
                        <a:pt x="107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70" name="Google Shape;9250;p73">
                  <a:extLst>
                    <a:ext uri="{FF2B5EF4-FFF2-40B4-BE49-F238E27FC236}">
                      <a16:creationId xmlns:a16="http://schemas.microsoft.com/office/drawing/2014/main" id="{C1B3B1FF-2D1E-9DC5-EBF8-C8501F144730}"/>
                    </a:ext>
                  </a:extLst>
                </p:cNvPr>
                <p:cNvSpPr/>
                <p:nvPr/>
              </p:nvSpPr>
              <p:spPr>
                <a:xfrm>
                  <a:off x="5490000" y="1963925"/>
                  <a:ext cx="35450" cy="3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1356" extrusionOk="0">
                      <a:moveTo>
                        <a:pt x="343" y="1"/>
                      </a:moveTo>
                      <a:cubicBezTo>
                        <a:pt x="252" y="1"/>
                        <a:pt x="158" y="32"/>
                        <a:pt x="95" y="95"/>
                      </a:cubicBezTo>
                      <a:cubicBezTo>
                        <a:pt x="0" y="221"/>
                        <a:pt x="0" y="442"/>
                        <a:pt x="95" y="568"/>
                      </a:cubicBezTo>
                      <a:lnTo>
                        <a:pt x="819" y="1261"/>
                      </a:lnTo>
                      <a:cubicBezTo>
                        <a:pt x="866" y="1324"/>
                        <a:pt x="953" y="1356"/>
                        <a:pt x="1044" y="1356"/>
                      </a:cubicBezTo>
                      <a:cubicBezTo>
                        <a:pt x="1134" y="1356"/>
                        <a:pt x="1229" y="1324"/>
                        <a:pt x="1292" y="1261"/>
                      </a:cubicBezTo>
                      <a:cubicBezTo>
                        <a:pt x="1418" y="1166"/>
                        <a:pt x="1418" y="914"/>
                        <a:pt x="1292" y="788"/>
                      </a:cubicBezTo>
                      <a:lnTo>
                        <a:pt x="567" y="95"/>
                      </a:lnTo>
                      <a:cubicBezTo>
                        <a:pt x="520" y="32"/>
                        <a:pt x="433" y="1"/>
                        <a:pt x="34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71" name="Google Shape;9251;p73">
                  <a:extLst>
                    <a:ext uri="{FF2B5EF4-FFF2-40B4-BE49-F238E27FC236}">
                      <a16:creationId xmlns:a16="http://schemas.microsoft.com/office/drawing/2014/main" id="{EF670C8F-1918-0F24-4D0D-4660144E0182}"/>
                    </a:ext>
                  </a:extLst>
                </p:cNvPr>
                <p:cNvSpPr/>
                <p:nvPr/>
              </p:nvSpPr>
              <p:spPr>
                <a:xfrm>
                  <a:off x="5437225" y="1997650"/>
                  <a:ext cx="37825" cy="2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3" h="1053" extrusionOk="0">
                      <a:moveTo>
                        <a:pt x="422" y="0"/>
                      </a:moveTo>
                      <a:cubicBezTo>
                        <a:pt x="285" y="0"/>
                        <a:pt x="140" y="81"/>
                        <a:pt x="95" y="196"/>
                      </a:cubicBezTo>
                      <a:cubicBezTo>
                        <a:pt x="0" y="353"/>
                        <a:pt x="95" y="574"/>
                        <a:pt x="252" y="668"/>
                      </a:cubicBezTo>
                      <a:lnTo>
                        <a:pt x="945" y="1015"/>
                      </a:lnTo>
                      <a:cubicBezTo>
                        <a:pt x="989" y="1041"/>
                        <a:pt x="1039" y="1052"/>
                        <a:pt x="1091" y="1052"/>
                      </a:cubicBezTo>
                      <a:cubicBezTo>
                        <a:pt x="1227" y="1052"/>
                        <a:pt x="1372" y="971"/>
                        <a:pt x="1418" y="857"/>
                      </a:cubicBezTo>
                      <a:cubicBezTo>
                        <a:pt x="1512" y="700"/>
                        <a:pt x="1418" y="479"/>
                        <a:pt x="1260" y="385"/>
                      </a:cubicBezTo>
                      <a:lnTo>
                        <a:pt x="567" y="38"/>
                      </a:lnTo>
                      <a:cubicBezTo>
                        <a:pt x="524" y="12"/>
                        <a:pt x="473" y="0"/>
                        <a:pt x="42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72" name="Google Shape;9252;p73">
                  <a:extLst>
                    <a:ext uri="{FF2B5EF4-FFF2-40B4-BE49-F238E27FC236}">
                      <a16:creationId xmlns:a16="http://schemas.microsoft.com/office/drawing/2014/main" id="{0E01833B-3147-6802-176B-441DBCCFF6C5}"/>
                    </a:ext>
                  </a:extLst>
                </p:cNvPr>
                <p:cNvSpPr/>
                <p:nvPr/>
              </p:nvSpPr>
              <p:spPr>
                <a:xfrm>
                  <a:off x="5645150" y="1998300"/>
                  <a:ext cx="37825" cy="2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3" h="1076" extrusionOk="0">
                      <a:moveTo>
                        <a:pt x="1098" y="0"/>
                      </a:moveTo>
                      <a:cubicBezTo>
                        <a:pt x="1046" y="0"/>
                        <a:pt x="994" y="14"/>
                        <a:pt x="946" y="44"/>
                      </a:cubicBezTo>
                      <a:lnTo>
                        <a:pt x="253" y="422"/>
                      </a:lnTo>
                      <a:cubicBezTo>
                        <a:pt x="95" y="485"/>
                        <a:pt x="1" y="674"/>
                        <a:pt x="95" y="894"/>
                      </a:cubicBezTo>
                      <a:cubicBezTo>
                        <a:pt x="142" y="1011"/>
                        <a:pt x="258" y="1076"/>
                        <a:pt x="405" y="1076"/>
                      </a:cubicBezTo>
                      <a:cubicBezTo>
                        <a:pt x="456" y="1076"/>
                        <a:pt x="511" y="1068"/>
                        <a:pt x="568" y="1052"/>
                      </a:cubicBezTo>
                      <a:lnTo>
                        <a:pt x="1261" y="674"/>
                      </a:lnTo>
                      <a:cubicBezTo>
                        <a:pt x="1418" y="611"/>
                        <a:pt x="1513" y="422"/>
                        <a:pt x="1418" y="201"/>
                      </a:cubicBezTo>
                      <a:cubicBezTo>
                        <a:pt x="1331" y="71"/>
                        <a:pt x="1214" y="0"/>
                        <a:pt x="109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706" name="Google Shape;9253;p73">
                <a:extLst>
                  <a:ext uri="{FF2B5EF4-FFF2-40B4-BE49-F238E27FC236}">
                    <a16:creationId xmlns:a16="http://schemas.microsoft.com/office/drawing/2014/main" id="{77A18426-313E-DF63-9AD8-CC0C67C8C16D}"/>
                  </a:ext>
                </a:extLst>
              </p:cNvPr>
              <p:cNvSpPr/>
              <p:nvPr/>
            </p:nvSpPr>
            <p:spPr>
              <a:xfrm>
                <a:off x="9014587" y="2279632"/>
                <a:ext cx="505937" cy="503276"/>
              </a:xfrm>
              <a:custGeom>
                <a:avLst/>
                <a:gdLst/>
                <a:ahLst/>
                <a:cxnLst/>
                <a:rect l="l" t="t" r="r" b="b"/>
                <a:pathLst>
                  <a:path w="11973" h="11910" extrusionOk="0">
                    <a:moveTo>
                      <a:pt x="11027" y="662"/>
                    </a:moveTo>
                    <a:lnTo>
                      <a:pt x="11027" y="1387"/>
                    </a:lnTo>
                    <a:lnTo>
                      <a:pt x="8601" y="1387"/>
                    </a:lnTo>
                    <a:cubicBezTo>
                      <a:pt x="8412" y="1387"/>
                      <a:pt x="8255" y="1229"/>
                      <a:pt x="8255" y="1040"/>
                    </a:cubicBezTo>
                    <a:cubicBezTo>
                      <a:pt x="8255" y="820"/>
                      <a:pt x="8412" y="662"/>
                      <a:pt x="8601" y="662"/>
                    </a:cubicBezTo>
                    <a:close/>
                    <a:moveTo>
                      <a:pt x="10366" y="2048"/>
                    </a:moveTo>
                    <a:lnTo>
                      <a:pt x="10366" y="2773"/>
                    </a:lnTo>
                    <a:lnTo>
                      <a:pt x="7940" y="2773"/>
                    </a:lnTo>
                    <a:cubicBezTo>
                      <a:pt x="7926" y="2775"/>
                      <a:pt x="7912" y="2776"/>
                      <a:pt x="7899" y="2776"/>
                    </a:cubicBezTo>
                    <a:cubicBezTo>
                      <a:pt x="7728" y="2776"/>
                      <a:pt x="7593" y="2599"/>
                      <a:pt x="7593" y="2395"/>
                    </a:cubicBezTo>
                    <a:cubicBezTo>
                      <a:pt x="7593" y="2206"/>
                      <a:pt x="7751" y="2048"/>
                      <a:pt x="7940" y="2048"/>
                    </a:cubicBezTo>
                    <a:close/>
                    <a:moveTo>
                      <a:pt x="11027" y="3466"/>
                    </a:moveTo>
                    <a:lnTo>
                      <a:pt x="11027" y="4191"/>
                    </a:lnTo>
                    <a:lnTo>
                      <a:pt x="8601" y="4191"/>
                    </a:lnTo>
                    <a:cubicBezTo>
                      <a:pt x="8412" y="4191"/>
                      <a:pt x="8255" y="4033"/>
                      <a:pt x="8255" y="3812"/>
                    </a:cubicBezTo>
                    <a:cubicBezTo>
                      <a:pt x="8255" y="3623"/>
                      <a:pt x="8412" y="3466"/>
                      <a:pt x="8601" y="3466"/>
                    </a:cubicBezTo>
                    <a:close/>
                    <a:moveTo>
                      <a:pt x="1292" y="4884"/>
                    </a:moveTo>
                    <a:lnTo>
                      <a:pt x="1292" y="5608"/>
                    </a:lnTo>
                    <a:lnTo>
                      <a:pt x="568" y="5608"/>
                    </a:lnTo>
                    <a:lnTo>
                      <a:pt x="568" y="4884"/>
                    </a:lnTo>
                    <a:close/>
                    <a:moveTo>
                      <a:pt x="11027" y="4884"/>
                    </a:moveTo>
                    <a:lnTo>
                      <a:pt x="11027" y="5608"/>
                    </a:lnTo>
                    <a:lnTo>
                      <a:pt x="6207" y="5608"/>
                    </a:lnTo>
                    <a:lnTo>
                      <a:pt x="6207" y="4884"/>
                    </a:lnTo>
                    <a:close/>
                    <a:moveTo>
                      <a:pt x="3718" y="2080"/>
                    </a:moveTo>
                    <a:cubicBezTo>
                      <a:pt x="4663" y="2080"/>
                      <a:pt x="5482" y="2867"/>
                      <a:pt x="5482" y="3844"/>
                    </a:cubicBezTo>
                    <a:lnTo>
                      <a:pt x="5482" y="5955"/>
                    </a:lnTo>
                    <a:cubicBezTo>
                      <a:pt x="5482" y="6144"/>
                      <a:pt x="5325" y="6301"/>
                      <a:pt x="5136" y="6301"/>
                    </a:cubicBezTo>
                    <a:lnTo>
                      <a:pt x="2300" y="6301"/>
                    </a:lnTo>
                    <a:cubicBezTo>
                      <a:pt x="2111" y="6301"/>
                      <a:pt x="1954" y="6144"/>
                      <a:pt x="1954" y="5955"/>
                    </a:cubicBezTo>
                    <a:lnTo>
                      <a:pt x="1954" y="3844"/>
                    </a:lnTo>
                    <a:cubicBezTo>
                      <a:pt x="1954" y="2899"/>
                      <a:pt x="2742" y="2080"/>
                      <a:pt x="3718" y="2080"/>
                    </a:cubicBezTo>
                    <a:close/>
                    <a:moveTo>
                      <a:pt x="11027" y="6301"/>
                    </a:moveTo>
                    <a:lnTo>
                      <a:pt x="11027" y="7688"/>
                    </a:lnTo>
                    <a:lnTo>
                      <a:pt x="7593" y="7688"/>
                    </a:lnTo>
                    <a:lnTo>
                      <a:pt x="7593" y="6301"/>
                    </a:lnTo>
                    <a:lnTo>
                      <a:pt x="8948" y="6301"/>
                    </a:lnTo>
                    <a:lnTo>
                      <a:pt x="8948" y="6648"/>
                    </a:lnTo>
                    <a:cubicBezTo>
                      <a:pt x="8948" y="6868"/>
                      <a:pt x="9106" y="7026"/>
                      <a:pt x="9326" y="7026"/>
                    </a:cubicBezTo>
                    <a:cubicBezTo>
                      <a:pt x="9515" y="7026"/>
                      <a:pt x="9673" y="6868"/>
                      <a:pt x="9673" y="6648"/>
                    </a:cubicBezTo>
                    <a:lnTo>
                      <a:pt x="9673" y="6301"/>
                    </a:lnTo>
                    <a:close/>
                    <a:moveTo>
                      <a:pt x="4443" y="8349"/>
                    </a:moveTo>
                    <a:cubicBezTo>
                      <a:pt x="4852" y="8349"/>
                      <a:pt x="5293" y="8633"/>
                      <a:pt x="5419" y="9074"/>
                    </a:cubicBezTo>
                    <a:lnTo>
                      <a:pt x="2080" y="9074"/>
                    </a:lnTo>
                    <a:cubicBezTo>
                      <a:pt x="2237" y="8664"/>
                      <a:pt x="2616" y="8349"/>
                      <a:pt x="3057" y="8349"/>
                    </a:cubicBezTo>
                    <a:close/>
                    <a:moveTo>
                      <a:pt x="11027" y="8349"/>
                    </a:moveTo>
                    <a:lnTo>
                      <a:pt x="11027" y="9735"/>
                    </a:lnTo>
                    <a:lnTo>
                      <a:pt x="7593" y="9735"/>
                    </a:lnTo>
                    <a:lnTo>
                      <a:pt x="7593" y="8349"/>
                    </a:lnTo>
                    <a:lnTo>
                      <a:pt x="8948" y="8349"/>
                    </a:lnTo>
                    <a:lnTo>
                      <a:pt x="8948" y="8696"/>
                    </a:lnTo>
                    <a:cubicBezTo>
                      <a:pt x="8948" y="8916"/>
                      <a:pt x="9106" y="9074"/>
                      <a:pt x="9326" y="9074"/>
                    </a:cubicBezTo>
                    <a:cubicBezTo>
                      <a:pt x="9515" y="9074"/>
                      <a:pt x="9673" y="8916"/>
                      <a:pt x="9673" y="8696"/>
                    </a:cubicBezTo>
                    <a:lnTo>
                      <a:pt x="9673" y="8349"/>
                    </a:lnTo>
                    <a:close/>
                    <a:moveTo>
                      <a:pt x="8633" y="0"/>
                    </a:moveTo>
                    <a:cubicBezTo>
                      <a:pt x="8066" y="0"/>
                      <a:pt x="7625" y="473"/>
                      <a:pt x="7625" y="1040"/>
                    </a:cubicBezTo>
                    <a:cubicBezTo>
                      <a:pt x="7625" y="1135"/>
                      <a:pt x="7656" y="1292"/>
                      <a:pt x="7688" y="1418"/>
                    </a:cubicBezTo>
                    <a:cubicBezTo>
                      <a:pt x="7278" y="1544"/>
                      <a:pt x="6963" y="1922"/>
                      <a:pt x="6963" y="2395"/>
                    </a:cubicBezTo>
                    <a:cubicBezTo>
                      <a:pt x="6963" y="2678"/>
                      <a:pt x="7058" y="2962"/>
                      <a:pt x="7278" y="3151"/>
                    </a:cubicBezTo>
                    <a:cubicBezTo>
                      <a:pt x="7373" y="3308"/>
                      <a:pt x="7530" y="3403"/>
                      <a:pt x="7751" y="3434"/>
                    </a:cubicBezTo>
                    <a:cubicBezTo>
                      <a:pt x="7688" y="3560"/>
                      <a:pt x="7656" y="3655"/>
                      <a:pt x="7656" y="3812"/>
                    </a:cubicBezTo>
                    <a:cubicBezTo>
                      <a:pt x="7656" y="3939"/>
                      <a:pt x="7688" y="4065"/>
                      <a:pt x="7751" y="4191"/>
                    </a:cubicBezTo>
                    <a:lnTo>
                      <a:pt x="6270" y="4191"/>
                    </a:lnTo>
                    <a:lnTo>
                      <a:pt x="6270" y="3812"/>
                    </a:lnTo>
                    <a:cubicBezTo>
                      <a:pt x="6270" y="2489"/>
                      <a:pt x="5167" y="1387"/>
                      <a:pt x="3844" y="1387"/>
                    </a:cubicBezTo>
                    <a:cubicBezTo>
                      <a:pt x="2490" y="1387"/>
                      <a:pt x="1387" y="2489"/>
                      <a:pt x="1387" y="3812"/>
                    </a:cubicBezTo>
                    <a:lnTo>
                      <a:pt x="1387" y="4191"/>
                    </a:lnTo>
                    <a:lnTo>
                      <a:pt x="379" y="4191"/>
                    </a:lnTo>
                    <a:cubicBezTo>
                      <a:pt x="158" y="4191"/>
                      <a:pt x="1" y="4348"/>
                      <a:pt x="1" y="4537"/>
                    </a:cubicBezTo>
                    <a:lnTo>
                      <a:pt x="1" y="11500"/>
                    </a:lnTo>
                    <a:cubicBezTo>
                      <a:pt x="1" y="11689"/>
                      <a:pt x="158" y="11846"/>
                      <a:pt x="379" y="11846"/>
                    </a:cubicBezTo>
                    <a:cubicBezTo>
                      <a:pt x="568" y="11846"/>
                      <a:pt x="725" y="11689"/>
                      <a:pt x="725" y="11500"/>
                    </a:cubicBezTo>
                    <a:lnTo>
                      <a:pt x="725" y="6301"/>
                    </a:lnTo>
                    <a:lnTo>
                      <a:pt x="1481" y="6301"/>
                    </a:lnTo>
                    <a:cubicBezTo>
                      <a:pt x="1639" y="6711"/>
                      <a:pt x="1985" y="7026"/>
                      <a:pt x="2458" y="7026"/>
                    </a:cubicBezTo>
                    <a:lnTo>
                      <a:pt x="3529" y="7026"/>
                    </a:lnTo>
                    <a:lnTo>
                      <a:pt x="3529" y="7719"/>
                    </a:lnTo>
                    <a:lnTo>
                      <a:pt x="3151" y="7719"/>
                    </a:lnTo>
                    <a:cubicBezTo>
                      <a:pt x="2237" y="7719"/>
                      <a:pt x="1387" y="8507"/>
                      <a:pt x="1387" y="9452"/>
                    </a:cubicBezTo>
                    <a:cubicBezTo>
                      <a:pt x="1387" y="9641"/>
                      <a:pt x="1544" y="9798"/>
                      <a:pt x="1733" y="9798"/>
                    </a:cubicBezTo>
                    <a:lnTo>
                      <a:pt x="3529" y="9798"/>
                    </a:lnTo>
                    <a:lnTo>
                      <a:pt x="3529" y="10523"/>
                    </a:lnTo>
                    <a:lnTo>
                      <a:pt x="2458" y="10523"/>
                    </a:lnTo>
                    <a:cubicBezTo>
                      <a:pt x="1859" y="10523"/>
                      <a:pt x="1418" y="10996"/>
                      <a:pt x="1418" y="11531"/>
                    </a:cubicBezTo>
                    <a:cubicBezTo>
                      <a:pt x="1418" y="11752"/>
                      <a:pt x="1576" y="11909"/>
                      <a:pt x="1796" y="11909"/>
                    </a:cubicBezTo>
                    <a:cubicBezTo>
                      <a:pt x="1985" y="11909"/>
                      <a:pt x="2143" y="11752"/>
                      <a:pt x="2143" y="11531"/>
                    </a:cubicBezTo>
                    <a:cubicBezTo>
                      <a:pt x="2143" y="11342"/>
                      <a:pt x="2300" y="11185"/>
                      <a:pt x="2490" y="11185"/>
                    </a:cubicBezTo>
                    <a:lnTo>
                      <a:pt x="3561" y="11185"/>
                    </a:lnTo>
                    <a:lnTo>
                      <a:pt x="3561" y="11531"/>
                    </a:lnTo>
                    <a:cubicBezTo>
                      <a:pt x="3561" y="11752"/>
                      <a:pt x="3718" y="11909"/>
                      <a:pt x="3907" y="11909"/>
                    </a:cubicBezTo>
                    <a:cubicBezTo>
                      <a:pt x="4096" y="11909"/>
                      <a:pt x="4254" y="11752"/>
                      <a:pt x="4254" y="11531"/>
                    </a:cubicBezTo>
                    <a:lnTo>
                      <a:pt x="4254" y="11185"/>
                    </a:lnTo>
                    <a:lnTo>
                      <a:pt x="5325" y="11185"/>
                    </a:lnTo>
                    <a:cubicBezTo>
                      <a:pt x="5514" y="11185"/>
                      <a:pt x="5672" y="11342"/>
                      <a:pt x="5672" y="11531"/>
                    </a:cubicBezTo>
                    <a:cubicBezTo>
                      <a:pt x="5672" y="11752"/>
                      <a:pt x="5829" y="11909"/>
                      <a:pt x="6050" y="11909"/>
                    </a:cubicBezTo>
                    <a:cubicBezTo>
                      <a:pt x="6239" y="11909"/>
                      <a:pt x="6396" y="11752"/>
                      <a:pt x="6396" y="11531"/>
                    </a:cubicBezTo>
                    <a:cubicBezTo>
                      <a:pt x="6396" y="10964"/>
                      <a:pt x="5924" y="10523"/>
                      <a:pt x="5356" y="10523"/>
                    </a:cubicBezTo>
                    <a:lnTo>
                      <a:pt x="4317" y="10523"/>
                    </a:lnTo>
                    <a:lnTo>
                      <a:pt x="4317" y="9798"/>
                    </a:lnTo>
                    <a:lnTo>
                      <a:pt x="6081" y="9798"/>
                    </a:lnTo>
                    <a:cubicBezTo>
                      <a:pt x="6270" y="9798"/>
                      <a:pt x="6428" y="9641"/>
                      <a:pt x="6428" y="9452"/>
                    </a:cubicBezTo>
                    <a:cubicBezTo>
                      <a:pt x="6428" y="8507"/>
                      <a:pt x="5640" y="7719"/>
                      <a:pt x="4663" y="7719"/>
                    </a:cubicBezTo>
                    <a:lnTo>
                      <a:pt x="4317" y="7719"/>
                    </a:lnTo>
                    <a:lnTo>
                      <a:pt x="4317" y="7026"/>
                    </a:lnTo>
                    <a:lnTo>
                      <a:pt x="5356" y="7026"/>
                    </a:lnTo>
                    <a:cubicBezTo>
                      <a:pt x="5798" y="7026"/>
                      <a:pt x="6207" y="6742"/>
                      <a:pt x="6365" y="6301"/>
                    </a:cubicBezTo>
                    <a:lnTo>
                      <a:pt x="7089" y="6301"/>
                    </a:lnTo>
                    <a:lnTo>
                      <a:pt x="7089" y="11500"/>
                    </a:lnTo>
                    <a:cubicBezTo>
                      <a:pt x="7089" y="11689"/>
                      <a:pt x="7247" y="11846"/>
                      <a:pt x="7467" y="11846"/>
                    </a:cubicBezTo>
                    <a:cubicBezTo>
                      <a:pt x="7656" y="11846"/>
                      <a:pt x="7814" y="11689"/>
                      <a:pt x="7814" y="11500"/>
                    </a:cubicBezTo>
                    <a:lnTo>
                      <a:pt x="7814" y="10492"/>
                    </a:lnTo>
                    <a:lnTo>
                      <a:pt x="11279" y="10492"/>
                    </a:lnTo>
                    <a:lnTo>
                      <a:pt x="11279" y="11500"/>
                    </a:lnTo>
                    <a:cubicBezTo>
                      <a:pt x="11279" y="11689"/>
                      <a:pt x="11437" y="11846"/>
                      <a:pt x="11626" y="11846"/>
                    </a:cubicBezTo>
                    <a:cubicBezTo>
                      <a:pt x="11815" y="11846"/>
                      <a:pt x="11972" y="11689"/>
                      <a:pt x="11972" y="11500"/>
                    </a:cubicBezTo>
                    <a:lnTo>
                      <a:pt x="11972" y="3151"/>
                    </a:lnTo>
                    <a:cubicBezTo>
                      <a:pt x="11972" y="2962"/>
                      <a:pt x="11815" y="2804"/>
                      <a:pt x="11626" y="2804"/>
                    </a:cubicBezTo>
                    <a:lnTo>
                      <a:pt x="11279" y="2804"/>
                    </a:lnTo>
                    <a:lnTo>
                      <a:pt x="11279" y="2080"/>
                    </a:lnTo>
                    <a:lnTo>
                      <a:pt x="11626" y="2080"/>
                    </a:lnTo>
                    <a:cubicBezTo>
                      <a:pt x="11815" y="2080"/>
                      <a:pt x="11972" y="1922"/>
                      <a:pt x="11972" y="1733"/>
                    </a:cubicBezTo>
                    <a:lnTo>
                      <a:pt x="11972" y="347"/>
                    </a:lnTo>
                    <a:cubicBezTo>
                      <a:pt x="11752" y="158"/>
                      <a:pt x="11594" y="0"/>
                      <a:pt x="1140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7707" name="Google Shape;9254;p73">
                <a:extLst>
                  <a:ext uri="{FF2B5EF4-FFF2-40B4-BE49-F238E27FC236}">
                    <a16:creationId xmlns:a16="http://schemas.microsoft.com/office/drawing/2014/main" id="{72FB360D-7A90-9A4A-2A7E-E887E021CE9E}"/>
                  </a:ext>
                </a:extLst>
              </p:cNvPr>
              <p:cNvGrpSpPr/>
              <p:nvPr/>
            </p:nvGrpSpPr>
            <p:grpSpPr>
              <a:xfrm>
                <a:off x="9016666" y="3013844"/>
                <a:ext cx="501923" cy="322206"/>
                <a:chOff x="5411225" y="2726350"/>
                <a:chExt cx="296950" cy="190625"/>
              </a:xfrm>
              <a:grpFill/>
            </p:grpSpPr>
            <p:sp>
              <p:nvSpPr>
                <p:cNvPr id="17763" name="Google Shape;9255;p73">
                  <a:extLst>
                    <a:ext uri="{FF2B5EF4-FFF2-40B4-BE49-F238E27FC236}">
                      <a16:creationId xmlns:a16="http://schemas.microsoft.com/office/drawing/2014/main" id="{DE98A84E-4A61-74D3-3E50-57DF3490DC39}"/>
                    </a:ext>
                  </a:extLst>
                </p:cNvPr>
                <p:cNvSpPr/>
                <p:nvPr/>
              </p:nvSpPr>
              <p:spPr>
                <a:xfrm>
                  <a:off x="5534100" y="2794875"/>
                  <a:ext cx="52000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0" h="2049" extrusionOk="0">
                      <a:moveTo>
                        <a:pt x="1009" y="662"/>
                      </a:moveTo>
                      <a:cubicBezTo>
                        <a:pt x="1229" y="662"/>
                        <a:pt x="1387" y="851"/>
                        <a:pt x="1387" y="1040"/>
                      </a:cubicBezTo>
                      <a:cubicBezTo>
                        <a:pt x="1387" y="1229"/>
                        <a:pt x="1229" y="1387"/>
                        <a:pt x="1009" y="1387"/>
                      </a:cubicBezTo>
                      <a:cubicBezTo>
                        <a:pt x="819" y="1387"/>
                        <a:pt x="662" y="1229"/>
                        <a:pt x="662" y="1040"/>
                      </a:cubicBezTo>
                      <a:cubicBezTo>
                        <a:pt x="662" y="851"/>
                        <a:pt x="819" y="662"/>
                        <a:pt x="1009" y="662"/>
                      </a:cubicBezTo>
                      <a:close/>
                      <a:moveTo>
                        <a:pt x="1009" y="0"/>
                      </a:moveTo>
                      <a:cubicBezTo>
                        <a:pt x="441" y="0"/>
                        <a:pt x="0" y="473"/>
                        <a:pt x="0" y="1040"/>
                      </a:cubicBezTo>
                      <a:cubicBezTo>
                        <a:pt x="0" y="1639"/>
                        <a:pt x="473" y="2048"/>
                        <a:pt x="1009" y="2048"/>
                      </a:cubicBezTo>
                      <a:cubicBezTo>
                        <a:pt x="1607" y="2048"/>
                        <a:pt x="2048" y="1576"/>
                        <a:pt x="2048" y="1040"/>
                      </a:cubicBezTo>
                      <a:cubicBezTo>
                        <a:pt x="2080" y="473"/>
                        <a:pt x="1607" y="0"/>
                        <a:pt x="100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64" name="Google Shape;9256;p73">
                  <a:extLst>
                    <a:ext uri="{FF2B5EF4-FFF2-40B4-BE49-F238E27FC236}">
                      <a16:creationId xmlns:a16="http://schemas.microsoft.com/office/drawing/2014/main" id="{EE281632-F59E-F87D-52DA-DCC1C76AB9F0}"/>
                    </a:ext>
                  </a:extLst>
                </p:cNvPr>
                <p:cNvSpPr/>
                <p:nvPr/>
              </p:nvSpPr>
              <p:spPr>
                <a:xfrm>
                  <a:off x="5411225" y="2726350"/>
                  <a:ext cx="296950" cy="190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8" h="7625" extrusionOk="0">
                      <a:moveTo>
                        <a:pt x="5924" y="662"/>
                      </a:moveTo>
                      <a:cubicBezTo>
                        <a:pt x="7404" y="662"/>
                        <a:pt x="8759" y="1576"/>
                        <a:pt x="9641" y="2332"/>
                      </a:cubicBezTo>
                      <a:cubicBezTo>
                        <a:pt x="9736" y="2395"/>
                        <a:pt x="9830" y="2489"/>
                        <a:pt x="9925" y="2584"/>
                      </a:cubicBezTo>
                      <a:cubicBezTo>
                        <a:pt x="8696" y="2080"/>
                        <a:pt x="7278" y="1733"/>
                        <a:pt x="5924" y="1733"/>
                      </a:cubicBezTo>
                      <a:cubicBezTo>
                        <a:pt x="4569" y="1733"/>
                        <a:pt x="3183" y="2080"/>
                        <a:pt x="1954" y="2584"/>
                      </a:cubicBezTo>
                      <a:cubicBezTo>
                        <a:pt x="2048" y="2521"/>
                        <a:pt x="2111" y="2458"/>
                        <a:pt x="2206" y="2395"/>
                      </a:cubicBezTo>
                      <a:cubicBezTo>
                        <a:pt x="3151" y="1544"/>
                        <a:pt x="4474" y="662"/>
                        <a:pt x="5924" y="662"/>
                      </a:cubicBezTo>
                      <a:close/>
                      <a:moveTo>
                        <a:pt x="5924" y="2426"/>
                      </a:moveTo>
                      <a:cubicBezTo>
                        <a:pt x="6333" y="2426"/>
                        <a:pt x="6711" y="2489"/>
                        <a:pt x="7089" y="2521"/>
                      </a:cubicBezTo>
                      <a:cubicBezTo>
                        <a:pt x="7467" y="2836"/>
                        <a:pt x="7656" y="3308"/>
                        <a:pt x="7656" y="3813"/>
                      </a:cubicBezTo>
                      <a:cubicBezTo>
                        <a:pt x="7656" y="4758"/>
                        <a:pt x="6869" y="5545"/>
                        <a:pt x="5924" y="5545"/>
                      </a:cubicBezTo>
                      <a:cubicBezTo>
                        <a:pt x="4978" y="5545"/>
                        <a:pt x="4191" y="4758"/>
                        <a:pt x="4191" y="3813"/>
                      </a:cubicBezTo>
                      <a:cubicBezTo>
                        <a:pt x="4191" y="3308"/>
                        <a:pt x="4411" y="2836"/>
                        <a:pt x="4789" y="2521"/>
                      </a:cubicBezTo>
                      <a:cubicBezTo>
                        <a:pt x="5136" y="2489"/>
                        <a:pt x="5545" y="2426"/>
                        <a:pt x="5924" y="2426"/>
                      </a:cubicBezTo>
                      <a:close/>
                      <a:moveTo>
                        <a:pt x="3781" y="2710"/>
                      </a:moveTo>
                      <a:lnTo>
                        <a:pt x="3781" y="2710"/>
                      </a:lnTo>
                      <a:cubicBezTo>
                        <a:pt x="3624" y="3056"/>
                        <a:pt x="3498" y="3434"/>
                        <a:pt x="3498" y="3813"/>
                      </a:cubicBezTo>
                      <a:cubicBezTo>
                        <a:pt x="3498" y="5167"/>
                        <a:pt x="4600" y="6270"/>
                        <a:pt x="5924" y="6270"/>
                      </a:cubicBezTo>
                      <a:cubicBezTo>
                        <a:pt x="7278" y="6270"/>
                        <a:pt x="8381" y="5167"/>
                        <a:pt x="8381" y="3813"/>
                      </a:cubicBezTo>
                      <a:cubicBezTo>
                        <a:pt x="8381" y="3434"/>
                        <a:pt x="8286" y="3056"/>
                        <a:pt x="8097" y="2710"/>
                      </a:cubicBezTo>
                      <a:lnTo>
                        <a:pt x="8097" y="2710"/>
                      </a:lnTo>
                      <a:cubicBezTo>
                        <a:pt x="9137" y="2993"/>
                        <a:pt x="10145" y="3434"/>
                        <a:pt x="11027" y="3907"/>
                      </a:cubicBezTo>
                      <a:cubicBezTo>
                        <a:pt x="10744" y="4222"/>
                        <a:pt x="10240" y="4789"/>
                        <a:pt x="9547" y="5356"/>
                      </a:cubicBezTo>
                      <a:cubicBezTo>
                        <a:pt x="8601" y="6144"/>
                        <a:pt x="7310" y="6932"/>
                        <a:pt x="5924" y="6932"/>
                      </a:cubicBezTo>
                      <a:cubicBezTo>
                        <a:pt x="4474" y="6932"/>
                        <a:pt x="3088" y="6018"/>
                        <a:pt x="2237" y="5262"/>
                      </a:cubicBezTo>
                      <a:cubicBezTo>
                        <a:pt x="1607" y="4726"/>
                        <a:pt x="1135" y="4222"/>
                        <a:pt x="851" y="3907"/>
                      </a:cubicBezTo>
                      <a:cubicBezTo>
                        <a:pt x="1733" y="3371"/>
                        <a:pt x="2710" y="2962"/>
                        <a:pt x="3781" y="2710"/>
                      </a:cubicBezTo>
                      <a:close/>
                      <a:moveTo>
                        <a:pt x="5924" y="0"/>
                      </a:moveTo>
                      <a:cubicBezTo>
                        <a:pt x="4411" y="0"/>
                        <a:pt x="2931" y="820"/>
                        <a:pt x="1765" y="1796"/>
                      </a:cubicBezTo>
                      <a:cubicBezTo>
                        <a:pt x="725" y="2678"/>
                        <a:pt x="95" y="3592"/>
                        <a:pt x="64" y="3624"/>
                      </a:cubicBezTo>
                      <a:cubicBezTo>
                        <a:pt x="1" y="3750"/>
                        <a:pt x="1" y="3907"/>
                        <a:pt x="64" y="4002"/>
                      </a:cubicBezTo>
                      <a:cubicBezTo>
                        <a:pt x="95" y="4065"/>
                        <a:pt x="725" y="4915"/>
                        <a:pt x="1765" y="5829"/>
                      </a:cubicBezTo>
                      <a:cubicBezTo>
                        <a:pt x="2931" y="6805"/>
                        <a:pt x="4348" y="7625"/>
                        <a:pt x="5924" y="7625"/>
                      </a:cubicBezTo>
                      <a:cubicBezTo>
                        <a:pt x="7436" y="7625"/>
                        <a:pt x="8759" y="6900"/>
                        <a:pt x="9925" y="5955"/>
                      </a:cubicBezTo>
                      <a:cubicBezTo>
                        <a:pt x="10712" y="5325"/>
                        <a:pt x="11374" y="4600"/>
                        <a:pt x="11815" y="4002"/>
                      </a:cubicBezTo>
                      <a:cubicBezTo>
                        <a:pt x="11878" y="3907"/>
                        <a:pt x="11878" y="3750"/>
                        <a:pt x="11815" y="3624"/>
                      </a:cubicBezTo>
                      <a:cubicBezTo>
                        <a:pt x="11752" y="3592"/>
                        <a:pt x="11122" y="2710"/>
                        <a:pt x="10114" y="1796"/>
                      </a:cubicBezTo>
                      <a:cubicBezTo>
                        <a:pt x="8916" y="820"/>
                        <a:pt x="7499" y="0"/>
                        <a:pt x="592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708" name="Google Shape;9257;p73">
                <a:extLst>
                  <a:ext uri="{FF2B5EF4-FFF2-40B4-BE49-F238E27FC236}">
                    <a16:creationId xmlns:a16="http://schemas.microsoft.com/office/drawing/2014/main" id="{1CA83ABB-181B-17EB-9EA7-21E74327B3D4}"/>
                  </a:ext>
                </a:extLst>
              </p:cNvPr>
              <p:cNvGrpSpPr/>
              <p:nvPr/>
            </p:nvGrpSpPr>
            <p:grpSpPr>
              <a:xfrm>
                <a:off x="10924848" y="1704399"/>
                <a:ext cx="503233" cy="467568"/>
                <a:chOff x="6524150" y="1938725"/>
                <a:chExt cx="297725" cy="276625"/>
              </a:xfrm>
              <a:grpFill/>
            </p:grpSpPr>
            <p:sp>
              <p:nvSpPr>
                <p:cNvPr id="17759" name="Google Shape;9258;p73">
                  <a:extLst>
                    <a:ext uri="{FF2B5EF4-FFF2-40B4-BE49-F238E27FC236}">
                      <a16:creationId xmlns:a16="http://schemas.microsoft.com/office/drawing/2014/main" id="{A372C818-0BAD-158E-77D6-30389AF14804}"/>
                    </a:ext>
                  </a:extLst>
                </p:cNvPr>
                <p:cNvSpPr/>
                <p:nvPr/>
              </p:nvSpPr>
              <p:spPr>
                <a:xfrm>
                  <a:off x="6524150" y="2025375"/>
                  <a:ext cx="297725" cy="189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09" h="7599" extrusionOk="0">
                      <a:moveTo>
                        <a:pt x="9767" y="2079"/>
                      </a:moveTo>
                      <a:lnTo>
                        <a:pt x="9767" y="5198"/>
                      </a:lnTo>
                      <a:cubicBezTo>
                        <a:pt x="9735" y="5041"/>
                        <a:pt x="9672" y="4915"/>
                        <a:pt x="9546" y="4789"/>
                      </a:cubicBezTo>
                      <a:lnTo>
                        <a:pt x="7813" y="3056"/>
                      </a:lnTo>
                      <a:cubicBezTo>
                        <a:pt x="7624" y="2867"/>
                        <a:pt x="7341" y="2741"/>
                        <a:pt x="7057" y="2741"/>
                      </a:cubicBezTo>
                      <a:lnTo>
                        <a:pt x="6018" y="2741"/>
                      </a:lnTo>
                      <a:cubicBezTo>
                        <a:pt x="5923" y="2741"/>
                        <a:pt x="5797" y="2836"/>
                        <a:pt x="5734" y="2930"/>
                      </a:cubicBezTo>
                      <a:lnTo>
                        <a:pt x="5482" y="3403"/>
                      </a:lnTo>
                      <a:cubicBezTo>
                        <a:pt x="5293" y="3812"/>
                        <a:pt x="4883" y="4001"/>
                        <a:pt x="4505" y="4001"/>
                      </a:cubicBezTo>
                      <a:lnTo>
                        <a:pt x="5356" y="2269"/>
                      </a:lnTo>
                      <a:cubicBezTo>
                        <a:pt x="5419" y="2143"/>
                        <a:pt x="5576" y="2079"/>
                        <a:pt x="5671" y="2079"/>
                      </a:cubicBezTo>
                      <a:close/>
                      <a:moveTo>
                        <a:pt x="1418" y="2079"/>
                      </a:moveTo>
                      <a:lnTo>
                        <a:pt x="1418" y="5545"/>
                      </a:lnTo>
                      <a:lnTo>
                        <a:pt x="725" y="5545"/>
                      </a:lnTo>
                      <a:lnTo>
                        <a:pt x="725" y="2079"/>
                      </a:lnTo>
                      <a:close/>
                      <a:moveTo>
                        <a:pt x="11153" y="2079"/>
                      </a:moveTo>
                      <a:lnTo>
                        <a:pt x="11153" y="5545"/>
                      </a:lnTo>
                      <a:lnTo>
                        <a:pt x="10460" y="5545"/>
                      </a:lnTo>
                      <a:lnTo>
                        <a:pt x="10460" y="2079"/>
                      </a:lnTo>
                      <a:close/>
                      <a:moveTo>
                        <a:pt x="6931" y="630"/>
                      </a:moveTo>
                      <a:cubicBezTo>
                        <a:pt x="6774" y="1008"/>
                        <a:pt x="6427" y="1323"/>
                        <a:pt x="5955" y="1323"/>
                      </a:cubicBezTo>
                      <a:lnTo>
                        <a:pt x="5671" y="1323"/>
                      </a:lnTo>
                      <a:cubicBezTo>
                        <a:pt x="5293" y="1323"/>
                        <a:pt x="4946" y="1575"/>
                        <a:pt x="4726" y="1922"/>
                      </a:cubicBezTo>
                      <a:lnTo>
                        <a:pt x="3655" y="4064"/>
                      </a:lnTo>
                      <a:cubicBezTo>
                        <a:pt x="3623" y="4127"/>
                        <a:pt x="3623" y="4253"/>
                        <a:pt x="3655" y="4316"/>
                      </a:cubicBezTo>
                      <a:cubicBezTo>
                        <a:pt x="3718" y="4411"/>
                        <a:pt x="3781" y="4474"/>
                        <a:pt x="3875" y="4537"/>
                      </a:cubicBezTo>
                      <a:cubicBezTo>
                        <a:pt x="4088" y="4627"/>
                        <a:pt x="4310" y="4670"/>
                        <a:pt x="4532" y="4670"/>
                      </a:cubicBezTo>
                      <a:cubicBezTo>
                        <a:pt x="5165" y="4670"/>
                        <a:pt x="5785" y="4316"/>
                        <a:pt x="6112" y="3686"/>
                      </a:cubicBezTo>
                      <a:lnTo>
                        <a:pt x="6238" y="3434"/>
                      </a:lnTo>
                      <a:lnTo>
                        <a:pt x="7026" y="3434"/>
                      </a:lnTo>
                      <a:cubicBezTo>
                        <a:pt x="7089" y="3434"/>
                        <a:pt x="7215" y="3466"/>
                        <a:pt x="7246" y="3529"/>
                      </a:cubicBezTo>
                      <a:lnTo>
                        <a:pt x="8979" y="5261"/>
                      </a:lnTo>
                      <a:cubicBezTo>
                        <a:pt x="9137" y="5419"/>
                        <a:pt x="9137" y="5545"/>
                        <a:pt x="9105" y="5640"/>
                      </a:cubicBezTo>
                      <a:cubicBezTo>
                        <a:pt x="9105" y="5671"/>
                        <a:pt x="9042" y="5829"/>
                        <a:pt x="8885" y="5860"/>
                      </a:cubicBezTo>
                      <a:lnTo>
                        <a:pt x="5576" y="6805"/>
                      </a:lnTo>
                      <a:cubicBezTo>
                        <a:pt x="5543" y="6814"/>
                        <a:pt x="5507" y="6818"/>
                        <a:pt x="5470" y="6818"/>
                      </a:cubicBezTo>
                      <a:cubicBezTo>
                        <a:pt x="5371" y="6818"/>
                        <a:pt x="5268" y="6788"/>
                        <a:pt x="5198" y="6742"/>
                      </a:cubicBezTo>
                      <a:lnTo>
                        <a:pt x="4096" y="5640"/>
                      </a:lnTo>
                      <a:cubicBezTo>
                        <a:pt x="4033" y="5545"/>
                        <a:pt x="3938" y="5514"/>
                        <a:pt x="3875" y="5514"/>
                      </a:cubicBezTo>
                      <a:lnTo>
                        <a:pt x="2111" y="5514"/>
                      </a:lnTo>
                      <a:lnTo>
                        <a:pt x="2111" y="2048"/>
                      </a:lnTo>
                      <a:lnTo>
                        <a:pt x="2741" y="2048"/>
                      </a:lnTo>
                      <a:cubicBezTo>
                        <a:pt x="3119" y="2048"/>
                        <a:pt x="3466" y="1796"/>
                        <a:pt x="3686" y="1449"/>
                      </a:cubicBezTo>
                      <a:lnTo>
                        <a:pt x="4001" y="819"/>
                      </a:lnTo>
                      <a:cubicBezTo>
                        <a:pt x="4064" y="693"/>
                        <a:pt x="4190" y="630"/>
                        <a:pt x="4316" y="630"/>
                      </a:cubicBezTo>
                      <a:close/>
                      <a:moveTo>
                        <a:pt x="4316" y="0"/>
                      </a:moveTo>
                      <a:cubicBezTo>
                        <a:pt x="3907" y="0"/>
                        <a:pt x="3560" y="221"/>
                        <a:pt x="3371" y="599"/>
                      </a:cubicBezTo>
                      <a:lnTo>
                        <a:pt x="3056" y="1229"/>
                      </a:lnTo>
                      <a:cubicBezTo>
                        <a:pt x="2962" y="1323"/>
                        <a:pt x="2836" y="1418"/>
                        <a:pt x="2741" y="1418"/>
                      </a:cubicBezTo>
                      <a:lnTo>
                        <a:pt x="378" y="1418"/>
                      </a:lnTo>
                      <a:cubicBezTo>
                        <a:pt x="158" y="1418"/>
                        <a:pt x="0" y="1575"/>
                        <a:pt x="0" y="1764"/>
                      </a:cubicBezTo>
                      <a:lnTo>
                        <a:pt x="0" y="5955"/>
                      </a:lnTo>
                      <a:cubicBezTo>
                        <a:pt x="0" y="6144"/>
                        <a:pt x="158" y="6301"/>
                        <a:pt x="378" y="6301"/>
                      </a:cubicBezTo>
                      <a:lnTo>
                        <a:pt x="3718" y="6301"/>
                      </a:lnTo>
                      <a:lnTo>
                        <a:pt x="4694" y="7278"/>
                      </a:lnTo>
                      <a:cubicBezTo>
                        <a:pt x="4894" y="7477"/>
                        <a:pt x="5139" y="7598"/>
                        <a:pt x="5410" y="7598"/>
                      </a:cubicBezTo>
                      <a:cubicBezTo>
                        <a:pt x="5525" y="7598"/>
                        <a:pt x="5644" y="7577"/>
                        <a:pt x="5766" y="7530"/>
                      </a:cubicBezTo>
                      <a:lnTo>
                        <a:pt x="9074" y="6553"/>
                      </a:lnTo>
                      <a:cubicBezTo>
                        <a:pt x="9263" y="6522"/>
                        <a:pt x="9420" y="6396"/>
                        <a:pt x="9578" y="6238"/>
                      </a:cubicBezTo>
                      <a:lnTo>
                        <a:pt x="11562" y="6238"/>
                      </a:lnTo>
                      <a:cubicBezTo>
                        <a:pt x="11751" y="6238"/>
                        <a:pt x="11909" y="6081"/>
                        <a:pt x="11909" y="5892"/>
                      </a:cubicBezTo>
                      <a:lnTo>
                        <a:pt x="11909" y="1733"/>
                      </a:lnTo>
                      <a:cubicBezTo>
                        <a:pt x="11877" y="1544"/>
                        <a:pt x="11720" y="1386"/>
                        <a:pt x="11499" y="1386"/>
                      </a:cubicBezTo>
                      <a:lnTo>
                        <a:pt x="7341" y="1386"/>
                      </a:lnTo>
                      <a:cubicBezTo>
                        <a:pt x="7561" y="1103"/>
                        <a:pt x="7687" y="693"/>
                        <a:pt x="7687" y="347"/>
                      </a:cubicBezTo>
                      <a:cubicBezTo>
                        <a:pt x="7687" y="158"/>
                        <a:pt x="7530" y="0"/>
                        <a:pt x="734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60" name="Google Shape;9259;p73">
                  <a:extLst>
                    <a:ext uri="{FF2B5EF4-FFF2-40B4-BE49-F238E27FC236}">
                      <a16:creationId xmlns:a16="http://schemas.microsoft.com/office/drawing/2014/main" id="{90920DEE-E4A8-CAF0-2EEA-C98DCFB5EDB4}"/>
                    </a:ext>
                  </a:extLst>
                </p:cNvPr>
                <p:cNvSpPr/>
                <p:nvPr/>
              </p:nvSpPr>
              <p:spPr>
                <a:xfrm>
                  <a:off x="6664325" y="1938725"/>
                  <a:ext cx="17375" cy="4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" h="1734" extrusionOk="0">
                      <a:moveTo>
                        <a:pt x="348" y="1"/>
                      </a:moveTo>
                      <a:cubicBezTo>
                        <a:pt x="159" y="1"/>
                        <a:pt x="1" y="158"/>
                        <a:pt x="1" y="347"/>
                      </a:cubicBezTo>
                      <a:lnTo>
                        <a:pt x="1" y="1355"/>
                      </a:lnTo>
                      <a:cubicBezTo>
                        <a:pt x="1" y="1576"/>
                        <a:pt x="159" y="1733"/>
                        <a:pt x="348" y="1733"/>
                      </a:cubicBezTo>
                      <a:cubicBezTo>
                        <a:pt x="537" y="1733"/>
                        <a:pt x="694" y="1576"/>
                        <a:pt x="694" y="1355"/>
                      </a:cubicBezTo>
                      <a:lnTo>
                        <a:pt x="694" y="347"/>
                      </a:lnTo>
                      <a:cubicBezTo>
                        <a:pt x="694" y="158"/>
                        <a:pt x="537" y="1"/>
                        <a:pt x="34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61" name="Google Shape;9260;p73">
                  <a:extLst>
                    <a:ext uri="{FF2B5EF4-FFF2-40B4-BE49-F238E27FC236}">
                      <a16:creationId xmlns:a16="http://schemas.microsoft.com/office/drawing/2014/main" id="{CCFE58FF-ACD3-1192-0C89-93F58F12DD2B}"/>
                    </a:ext>
                  </a:extLst>
                </p:cNvPr>
                <p:cNvSpPr/>
                <p:nvPr/>
              </p:nvSpPr>
              <p:spPr>
                <a:xfrm>
                  <a:off x="6594250" y="1972800"/>
                  <a:ext cx="35450" cy="3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1411" extrusionOk="0">
                      <a:moveTo>
                        <a:pt x="374" y="0"/>
                      </a:moveTo>
                      <a:cubicBezTo>
                        <a:pt x="291" y="0"/>
                        <a:pt x="205" y="40"/>
                        <a:pt x="126" y="118"/>
                      </a:cubicBezTo>
                      <a:cubicBezTo>
                        <a:pt x="0" y="244"/>
                        <a:pt x="0" y="496"/>
                        <a:pt x="126" y="591"/>
                      </a:cubicBezTo>
                      <a:lnTo>
                        <a:pt x="819" y="1316"/>
                      </a:lnTo>
                      <a:cubicBezTo>
                        <a:pt x="882" y="1379"/>
                        <a:pt x="969" y="1410"/>
                        <a:pt x="1055" y="1410"/>
                      </a:cubicBezTo>
                      <a:cubicBezTo>
                        <a:pt x="1142" y="1410"/>
                        <a:pt x="1229" y="1379"/>
                        <a:pt x="1292" y="1316"/>
                      </a:cubicBezTo>
                      <a:cubicBezTo>
                        <a:pt x="1418" y="1190"/>
                        <a:pt x="1418" y="969"/>
                        <a:pt x="1292" y="843"/>
                      </a:cubicBezTo>
                      <a:lnTo>
                        <a:pt x="599" y="118"/>
                      </a:lnTo>
                      <a:cubicBezTo>
                        <a:pt x="536" y="40"/>
                        <a:pt x="457" y="0"/>
                        <a:pt x="37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62" name="Google Shape;9261;p73">
                  <a:extLst>
                    <a:ext uri="{FF2B5EF4-FFF2-40B4-BE49-F238E27FC236}">
                      <a16:creationId xmlns:a16="http://schemas.microsoft.com/office/drawing/2014/main" id="{DC0BB392-B6DC-7178-AE8B-E387F5ED17AC}"/>
                    </a:ext>
                  </a:extLst>
                </p:cNvPr>
                <p:cNvSpPr/>
                <p:nvPr/>
              </p:nvSpPr>
              <p:spPr>
                <a:xfrm>
                  <a:off x="6715525" y="1972800"/>
                  <a:ext cx="35475" cy="3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411" extrusionOk="0">
                      <a:moveTo>
                        <a:pt x="1056" y="0"/>
                      </a:moveTo>
                      <a:cubicBezTo>
                        <a:pt x="970" y="0"/>
                        <a:pt x="883" y="40"/>
                        <a:pt x="820" y="118"/>
                      </a:cubicBezTo>
                      <a:lnTo>
                        <a:pt x="127" y="843"/>
                      </a:lnTo>
                      <a:cubicBezTo>
                        <a:pt x="1" y="969"/>
                        <a:pt x="1" y="1190"/>
                        <a:pt x="127" y="1316"/>
                      </a:cubicBezTo>
                      <a:cubicBezTo>
                        <a:pt x="174" y="1379"/>
                        <a:pt x="261" y="1410"/>
                        <a:pt x="351" y="1410"/>
                      </a:cubicBezTo>
                      <a:cubicBezTo>
                        <a:pt x="442" y="1410"/>
                        <a:pt x="536" y="1379"/>
                        <a:pt x="599" y="1316"/>
                      </a:cubicBezTo>
                      <a:lnTo>
                        <a:pt x="1293" y="591"/>
                      </a:lnTo>
                      <a:cubicBezTo>
                        <a:pt x="1419" y="496"/>
                        <a:pt x="1419" y="244"/>
                        <a:pt x="1293" y="118"/>
                      </a:cubicBezTo>
                      <a:cubicBezTo>
                        <a:pt x="1230" y="40"/>
                        <a:pt x="1143" y="0"/>
                        <a:pt x="105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709" name="Google Shape;9262;p73">
                <a:extLst>
                  <a:ext uri="{FF2B5EF4-FFF2-40B4-BE49-F238E27FC236}">
                    <a16:creationId xmlns:a16="http://schemas.microsoft.com/office/drawing/2014/main" id="{6BD0F023-DD6B-A666-8B65-A225D03CB8EC}"/>
                  </a:ext>
                </a:extLst>
              </p:cNvPr>
              <p:cNvGrpSpPr/>
              <p:nvPr/>
            </p:nvGrpSpPr>
            <p:grpSpPr>
              <a:xfrm>
                <a:off x="3302285" y="1687877"/>
                <a:ext cx="501965" cy="500612"/>
                <a:chOff x="2141000" y="1954475"/>
                <a:chExt cx="296975" cy="296175"/>
              </a:xfrm>
              <a:grpFill/>
            </p:grpSpPr>
            <p:sp>
              <p:nvSpPr>
                <p:cNvPr id="17755" name="Google Shape;9263;p73">
                  <a:extLst>
                    <a:ext uri="{FF2B5EF4-FFF2-40B4-BE49-F238E27FC236}">
                      <a16:creationId xmlns:a16="http://schemas.microsoft.com/office/drawing/2014/main" id="{5328BBAA-A125-F557-1A66-5E8C1FC3D36B}"/>
                    </a:ext>
                  </a:extLst>
                </p:cNvPr>
                <p:cNvSpPr/>
                <p:nvPr/>
              </p:nvSpPr>
              <p:spPr>
                <a:xfrm>
                  <a:off x="2280425" y="1989925"/>
                  <a:ext cx="104775" cy="6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" h="2742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05"/>
                        <a:pt x="158" y="662"/>
                        <a:pt x="315" y="662"/>
                      </a:cubicBezTo>
                      <a:lnTo>
                        <a:pt x="2426" y="662"/>
                      </a:lnTo>
                      <a:cubicBezTo>
                        <a:pt x="2615" y="662"/>
                        <a:pt x="2773" y="820"/>
                        <a:pt x="2773" y="1009"/>
                      </a:cubicBezTo>
                      <a:lnTo>
                        <a:pt x="2773" y="1576"/>
                      </a:lnTo>
                      <a:lnTo>
                        <a:pt x="2678" y="1450"/>
                      </a:lnTo>
                      <a:cubicBezTo>
                        <a:pt x="2615" y="1387"/>
                        <a:pt x="2521" y="1355"/>
                        <a:pt x="2430" y="1355"/>
                      </a:cubicBezTo>
                      <a:cubicBezTo>
                        <a:pt x="2340" y="1355"/>
                        <a:pt x="2253" y="1387"/>
                        <a:pt x="2206" y="1450"/>
                      </a:cubicBezTo>
                      <a:cubicBezTo>
                        <a:pt x="2080" y="1576"/>
                        <a:pt x="2080" y="1796"/>
                        <a:pt x="2206" y="1922"/>
                      </a:cubicBezTo>
                      <a:lnTo>
                        <a:pt x="2899" y="2647"/>
                      </a:lnTo>
                      <a:cubicBezTo>
                        <a:pt x="2993" y="2710"/>
                        <a:pt x="3056" y="2741"/>
                        <a:pt x="3151" y="2741"/>
                      </a:cubicBezTo>
                      <a:cubicBezTo>
                        <a:pt x="3214" y="2741"/>
                        <a:pt x="3340" y="2710"/>
                        <a:pt x="3371" y="2647"/>
                      </a:cubicBezTo>
                      <a:lnTo>
                        <a:pt x="4096" y="1922"/>
                      </a:lnTo>
                      <a:cubicBezTo>
                        <a:pt x="4191" y="1796"/>
                        <a:pt x="4191" y="1576"/>
                        <a:pt x="4096" y="1450"/>
                      </a:cubicBezTo>
                      <a:cubicBezTo>
                        <a:pt x="4033" y="1387"/>
                        <a:pt x="3938" y="1355"/>
                        <a:pt x="3848" y="1355"/>
                      </a:cubicBezTo>
                      <a:cubicBezTo>
                        <a:pt x="3757" y="1355"/>
                        <a:pt x="3671" y="1387"/>
                        <a:pt x="3623" y="1450"/>
                      </a:cubicBezTo>
                      <a:lnTo>
                        <a:pt x="3497" y="1576"/>
                      </a:lnTo>
                      <a:lnTo>
                        <a:pt x="3497" y="1009"/>
                      </a:lnTo>
                      <a:cubicBezTo>
                        <a:pt x="3497" y="442"/>
                        <a:pt x="3025" y="0"/>
                        <a:pt x="245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56" name="Google Shape;9264;p73">
                  <a:extLst>
                    <a:ext uri="{FF2B5EF4-FFF2-40B4-BE49-F238E27FC236}">
                      <a16:creationId xmlns:a16="http://schemas.microsoft.com/office/drawing/2014/main" id="{1A35B23E-30AC-7946-9E8D-F940732B8872}"/>
                    </a:ext>
                  </a:extLst>
                </p:cNvPr>
                <p:cNvSpPr/>
                <p:nvPr/>
              </p:nvSpPr>
              <p:spPr>
                <a:xfrm>
                  <a:off x="2174875" y="2145875"/>
                  <a:ext cx="105575" cy="6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3" h="2773" extrusionOk="0">
                      <a:moveTo>
                        <a:pt x="1056" y="0"/>
                      </a:moveTo>
                      <a:cubicBezTo>
                        <a:pt x="969" y="0"/>
                        <a:pt x="883" y="32"/>
                        <a:pt x="820" y="95"/>
                      </a:cubicBezTo>
                      <a:lnTo>
                        <a:pt x="95" y="820"/>
                      </a:lnTo>
                      <a:cubicBezTo>
                        <a:pt x="1" y="914"/>
                        <a:pt x="1" y="1166"/>
                        <a:pt x="95" y="1292"/>
                      </a:cubicBezTo>
                      <a:cubicBezTo>
                        <a:pt x="158" y="1339"/>
                        <a:pt x="253" y="1363"/>
                        <a:pt x="343" y="1363"/>
                      </a:cubicBezTo>
                      <a:cubicBezTo>
                        <a:pt x="434" y="1363"/>
                        <a:pt x="521" y="1339"/>
                        <a:pt x="568" y="1292"/>
                      </a:cubicBezTo>
                      <a:lnTo>
                        <a:pt x="694" y="1166"/>
                      </a:lnTo>
                      <a:lnTo>
                        <a:pt x="694" y="1702"/>
                      </a:lnTo>
                      <a:cubicBezTo>
                        <a:pt x="757" y="2300"/>
                        <a:pt x="1229" y="2773"/>
                        <a:pt x="1765" y="2773"/>
                      </a:cubicBezTo>
                      <a:lnTo>
                        <a:pt x="3844" y="2773"/>
                      </a:lnTo>
                      <a:cubicBezTo>
                        <a:pt x="4065" y="2773"/>
                        <a:pt x="4222" y="2615"/>
                        <a:pt x="4222" y="2426"/>
                      </a:cubicBezTo>
                      <a:cubicBezTo>
                        <a:pt x="4222" y="2237"/>
                        <a:pt x="4065" y="2080"/>
                        <a:pt x="3844" y="2080"/>
                      </a:cubicBezTo>
                      <a:lnTo>
                        <a:pt x="1765" y="2080"/>
                      </a:lnTo>
                      <a:cubicBezTo>
                        <a:pt x="1576" y="2080"/>
                        <a:pt x="1418" y="1922"/>
                        <a:pt x="1418" y="1702"/>
                      </a:cubicBezTo>
                      <a:lnTo>
                        <a:pt x="1418" y="1166"/>
                      </a:lnTo>
                      <a:lnTo>
                        <a:pt x="1544" y="1292"/>
                      </a:lnTo>
                      <a:cubicBezTo>
                        <a:pt x="1592" y="1339"/>
                        <a:pt x="1678" y="1363"/>
                        <a:pt x="1769" y="1363"/>
                      </a:cubicBezTo>
                      <a:cubicBezTo>
                        <a:pt x="1859" y="1363"/>
                        <a:pt x="1954" y="1339"/>
                        <a:pt x="2017" y="1292"/>
                      </a:cubicBezTo>
                      <a:cubicBezTo>
                        <a:pt x="2112" y="1166"/>
                        <a:pt x="2112" y="914"/>
                        <a:pt x="2017" y="820"/>
                      </a:cubicBezTo>
                      <a:lnTo>
                        <a:pt x="1292" y="95"/>
                      </a:lnTo>
                      <a:cubicBezTo>
                        <a:pt x="1229" y="32"/>
                        <a:pt x="1143" y="0"/>
                        <a:pt x="105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57" name="Google Shape;9265;p73">
                  <a:extLst>
                    <a:ext uri="{FF2B5EF4-FFF2-40B4-BE49-F238E27FC236}">
                      <a16:creationId xmlns:a16="http://schemas.microsoft.com/office/drawing/2014/main" id="{9CF27558-4ADD-1F3D-B2CA-BAF77FA09771}"/>
                    </a:ext>
                  </a:extLst>
                </p:cNvPr>
                <p:cNvSpPr/>
                <p:nvPr/>
              </p:nvSpPr>
              <p:spPr>
                <a:xfrm>
                  <a:off x="2141000" y="1954475"/>
                  <a:ext cx="139450" cy="17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78" h="6964" extrusionOk="0">
                      <a:moveTo>
                        <a:pt x="2773" y="694"/>
                      </a:moveTo>
                      <a:cubicBezTo>
                        <a:pt x="3372" y="694"/>
                        <a:pt x="3782" y="1166"/>
                        <a:pt x="3782" y="1734"/>
                      </a:cubicBezTo>
                      <a:cubicBezTo>
                        <a:pt x="3782" y="2301"/>
                        <a:pt x="3309" y="2742"/>
                        <a:pt x="2773" y="2742"/>
                      </a:cubicBezTo>
                      <a:cubicBezTo>
                        <a:pt x="2175" y="2742"/>
                        <a:pt x="1734" y="2269"/>
                        <a:pt x="1734" y="1734"/>
                      </a:cubicBezTo>
                      <a:cubicBezTo>
                        <a:pt x="1734" y="1166"/>
                        <a:pt x="2206" y="694"/>
                        <a:pt x="2773" y="694"/>
                      </a:cubicBezTo>
                      <a:close/>
                      <a:moveTo>
                        <a:pt x="2773" y="3466"/>
                      </a:moveTo>
                      <a:cubicBezTo>
                        <a:pt x="3908" y="3466"/>
                        <a:pt x="4853" y="4411"/>
                        <a:pt x="4853" y="5546"/>
                      </a:cubicBezTo>
                      <a:lnTo>
                        <a:pt x="4853" y="6270"/>
                      </a:lnTo>
                      <a:lnTo>
                        <a:pt x="694" y="6270"/>
                      </a:lnTo>
                      <a:lnTo>
                        <a:pt x="694" y="5546"/>
                      </a:lnTo>
                      <a:cubicBezTo>
                        <a:pt x="694" y="4411"/>
                        <a:pt x="1639" y="3466"/>
                        <a:pt x="2773" y="3466"/>
                      </a:cubicBezTo>
                      <a:close/>
                      <a:moveTo>
                        <a:pt x="2805" y="1"/>
                      </a:moveTo>
                      <a:cubicBezTo>
                        <a:pt x="1860" y="1"/>
                        <a:pt x="1072" y="788"/>
                        <a:pt x="1072" y="1734"/>
                      </a:cubicBezTo>
                      <a:cubicBezTo>
                        <a:pt x="1072" y="2238"/>
                        <a:pt x="1324" y="2710"/>
                        <a:pt x="1671" y="3025"/>
                      </a:cubicBezTo>
                      <a:cubicBezTo>
                        <a:pt x="726" y="3466"/>
                        <a:pt x="64" y="4443"/>
                        <a:pt x="64" y="5577"/>
                      </a:cubicBezTo>
                      <a:lnTo>
                        <a:pt x="64" y="6617"/>
                      </a:lnTo>
                      <a:cubicBezTo>
                        <a:pt x="1" y="6806"/>
                        <a:pt x="159" y="6963"/>
                        <a:pt x="379" y="6963"/>
                      </a:cubicBezTo>
                      <a:lnTo>
                        <a:pt x="5199" y="6963"/>
                      </a:lnTo>
                      <a:cubicBezTo>
                        <a:pt x="5420" y="6963"/>
                        <a:pt x="5577" y="6806"/>
                        <a:pt x="5577" y="6617"/>
                      </a:cubicBezTo>
                      <a:lnTo>
                        <a:pt x="5577" y="5577"/>
                      </a:lnTo>
                      <a:cubicBezTo>
                        <a:pt x="5577" y="4443"/>
                        <a:pt x="4884" y="3498"/>
                        <a:pt x="3939" y="3025"/>
                      </a:cubicBezTo>
                      <a:cubicBezTo>
                        <a:pt x="4317" y="2710"/>
                        <a:pt x="4538" y="2238"/>
                        <a:pt x="4538" y="1734"/>
                      </a:cubicBezTo>
                      <a:cubicBezTo>
                        <a:pt x="4538" y="788"/>
                        <a:pt x="3750" y="1"/>
                        <a:pt x="280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58" name="Google Shape;9266;p73">
                  <a:extLst>
                    <a:ext uri="{FF2B5EF4-FFF2-40B4-BE49-F238E27FC236}">
                      <a16:creationId xmlns:a16="http://schemas.microsoft.com/office/drawing/2014/main" id="{6804D34A-7F1D-4842-EFBA-D0E0D2E11F67}"/>
                    </a:ext>
                  </a:extLst>
                </p:cNvPr>
                <p:cNvSpPr/>
                <p:nvPr/>
              </p:nvSpPr>
              <p:spPr>
                <a:xfrm>
                  <a:off x="2298525" y="2076550"/>
                  <a:ext cx="139450" cy="17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78" h="6964" extrusionOk="0">
                      <a:moveTo>
                        <a:pt x="2773" y="663"/>
                      </a:moveTo>
                      <a:cubicBezTo>
                        <a:pt x="3372" y="663"/>
                        <a:pt x="3782" y="1135"/>
                        <a:pt x="3782" y="1702"/>
                      </a:cubicBezTo>
                      <a:cubicBezTo>
                        <a:pt x="3782" y="2238"/>
                        <a:pt x="3309" y="2710"/>
                        <a:pt x="2773" y="2710"/>
                      </a:cubicBezTo>
                      <a:cubicBezTo>
                        <a:pt x="2175" y="2710"/>
                        <a:pt x="1734" y="2238"/>
                        <a:pt x="1734" y="1702"/>
                      </a:cubicBezTo>
                      <a:cubicBezTo>
                        <a:pt x="1734" y="1135"/>
                        <a:pt x="2175" y="663"/>
                        <a:pt x="2773" y="663"/>
                      </a:cubicBezTo>
                      <a:close/>
                      <a:moveTo>
                        <a:pt x="2773" y="3467"/>
                      </a:moveTo>
                      <a:cubicBezTo>
                        <a:pt x="3908" y="3467"/>
                        <a:pt x="4853" y="4412"/>
                        <a:pt x="4853" y="5546"/>
                      </a:cubicBezTo>
                      <a:lnTo>
                        <a:pt x="4853" y="6270"/>
                      </a:lnTo>
                      <a:lnTo>
                        <a:pt x="694" y="6270"/>
                      </a:lnTo>
                      <a:lnTo>
                        <a:pt x="694" y="5546"/>
                      </a:lnTo>
                      <a:cubicBezTo>
                        <a:pt x="694" y="4412"/>
                        <a:pt x="1639" y="3467"/>
                        <a:pt x="2773" y="3467"/>
                      </a:cubicBezTo>
                      <a:close/>
                      <a:moveTo>
                        <a:pt x="2773" y="1"/>
                      </a:moveTo>
                      <a:cubicBezTo>
                        <a:pt x="1828" y="1"/>
                        <a:pt x="1041" y="789"/>
                        <a:pt x="1041" y="1734"/>
                      </a:cubicBezTo>
                      <a:cubicBezTo>
                        <a:pt x="1041" y="2238"/>
                        <a:pt x="1261" y="2710"/>
                        <a:pt x="1608" y="3025"/>
                      </a:cubicBezTo>
                      <a:cubicBezTo>
                        <a:pt x="663" y="3467"/>
                        <a:pt x="1" y="4443"/>
                        <a:pt x="1" y="5546"/>
                      </a:cubicBezTo>
                      <a:lnTo>
                        <a:pt x="1" y="6617"/>
                      </a:lnTo>
                      <a:cubicBezTo>
                        <a:pt x="1" y="6806"/>
                        <a:pt x="159" y="6964"/>
                        <a:pt x="379" y="6964"/>
                      </a:cubicBezTo>
                      <a:lnTo>
                        <a:pt x="5199" y="6964"/>
                      </a:lnTo>
                      <a:cubicBezTo>
                        <a:pt x="5420" y="6964"/>
                        <a:pt x="5577" y="6806"/>
                        <a:pt x="5577" y="6617"/>
                      </a:cubicBezTo>
                      <a:lnTo>
                        <a:pt x="5577" y="5546"/>
                      </a:lnTo>
                      <a:cubicBezTo>
                        <a:pt x="5514" y="4412"/>
                        <a:pt x="4853" y="3467"/>
                        <a:pt x="3908" y="3025"/>
                      </a:cubicBezTo>
                      <a:cubicBezTo>
                        <a:pt x="4254" y="2710"/>
                        <a:pt x="4506" y="2238"/>
                        <a:pt x="4506" y="1734"/>
                      </a:cubicBezTo>
                      <a:cubicBezTo>
                        <a:pt x="4506" y="789"/>
                        <a:pt x="3719" y="1"/>
                        <a:pt x="277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710" name="Google Shape;9267;p73">
                <a:extLst>
                  <a:ext uri="{FF2B5EF4-FFF2-40B4-BE49-F238E27FC236}">
                    <a16:creationId xmlns:a16="http://schemas.microsoft.com/office/drawing/2014/main" id="{DFD2809D-8EAD-C73F-9AF6-99BA631EFE8C}"/>
                  </a:ext>
                </a:extLst>
              </p:cNvPr>
              <p:cNvGrpSpPr/>
              <p:nvPr/>
            </p:nvGrpSpPr>
            <p:grpSpPr>
              <a:xfrm>
                <a:off x="3292988" y="2281454"/>
                <a:ext cx="520558" cy="499641"/>
                <a:chOff x="2140225" y="2318650"/>
                <a:chExt cx="307975" cy="295600"/>
              </a:xfrm>
              <a:grpFill/>
            </p:grpSpPr>
            <p:sp>
              <p:nvSpPr>
                <p:cNvPr id="17753" name="Google Shape;9268;p73">
                  <a:extLst>
                    <a:ext uri="{FF2B5EF4-FFF2-40B4-BE49-F238E27FC236}">
                      <a16:creationId xmlns:a16="http://schemas.microsoft.com/office/drawing/2014/main" id="{DB099571-9C97-27F3-E76F-70ADB5AF3A52}"/>
                    </a:ext>
                  </a:extLst>
                </p:cNvPr>
                <p:cNvSpPr/>
                <p:nvPr/>
              </p:nvSpPr>
              <p:spPr>
                <a:xfrm>
                  <a:off x="2281200" y="2353025"/>
                  <a:ext cx="104000" cy="12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0" h="4852" extrusionOk="0">
                      <a:moveTo>
                        <a:pt x="2080" y="662"/>
                      </a:moveTo>
                      <a:cubicBezTo>
                        <a:pt x="2490" y="662"/>
                        <a:pt x="2805" y="977"/>
                        <a:pt x="2805" y="1386"/>
                      </a:cubicBezTo>
                      <a:cubicBezTo>
                        <a:pt x="2805" y="1764"/>
                        <a:pt x="2490" y="2079"/>
                        <a:pt x="2080" y="2079"/>
                      </a:cubicBezTo>
                      <a:cubicBezTo>
                        <a:pt x="1702" y="2079"/>
                        <a:pt x="1387" y="1764"/>
                        <a:pt x="1387" y="1386"/>
                      </a:cubicBezTo>
                      <a:cubicBezTo>
                        <a:pt x="1387" y="977"/>
                        <a:pt x="1702" y="662"/>
                        <a:pt x="2080" y="662"/>
                      </a:cubicBezTo>
                      <a:close/>
                      <a:moveTo>
                        <a:pt x="2080" y="2773"/>
                      </a:moveTo>
                      <a:cubicBezTo>
                        <a:pt x="2836" y="2773"/>
                        <a:pt x="3466" y="3403"/>
                        <a:pt x="3466" y="4127"/>
                      </a:cubicBezTo>
                      <a:lnTo>
                        <a:pt x="662" y="4127"/>
                      </a:lnTo>
                      <a:cubicBezTo>
                        <a:pt x="662" y="3403"/>
                        <a:pt x="1293" y="2773"/>
                        <a:pt x="2080" y="2773"/>
                      </a:cubicBezTo>
                      <a:close/>
                      <a:moveTo>
                        <a:pt x="2112" y="0"/>
                      </a:moveTo>
                      <a:cubicBezTo>
                        <a:pt x="1387" y="0"/>
                        <a:pt x="757" y="630"/>
                        <a:pt x="757" y="1386"/>
                      </a:cubicBezTo>
                      <a:cubicBezTo>
                        <a:pt x="757" y="1733"/>
                        <a:pt x="915" y="2079"/>
                        <a:pt x="1135" y="2332"/>
                      </a:cubicBezTo>
                      <a:cubicBezTo>
                        <a:pt x="505" y="2678"/>
                        <a:pt x="64" y="3340"/>
                        <a:pt x="64" y="4127"/>
                      </a:cubicBezTo>
                      <a:lnTo>
                        <a:pt x="64" y="4505"/>
                      </a:lnTo>
                      <a:cubicBezTo>
                        <a:pt x="1" y="4694"/>
                        <a:pt x="158" y="4852"/>
                        <a:pt x="347" y="4852"/>
                      </a:cubicBezTo>
                      <a:lnTo>
                        <a:pt x="3813" y="4852"/>
                      </a:lnTo>
                      <a:cubicBezTo>
                        <a:pt x="4002" y="4852"/>
                        <a:pt x="4160" y="4694"/>
                        <a:pt x="4160" y="4505"/>
                      </a:cubicBezTo>
                      <a:lnTo>
                        <a:pt x="4160" y="4127"/>
                      </a:lnTo>
                      <a:cubicBezTo>
                        <a:pt x="4160" y="3340"/>
                        <a:pt x="3750" y="2678"/>
                        <a:pt x="3120" y="2332"/>
                      </a:cubicBezTo>
                      <a:cubicBezTo>
                        <a:pt x="3340" y="2079"/>
                        <a:pt x="3498" y="1733"/>
                        <a:pt x="3498" y="1386"/>
                      </a:cubicBezTo>
                      <a:cubicBezTo>
                        <a:pt x="3498" y="630"/>
                        <a:pt x="2868" y="0"/>
                        <a:pt x="211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54" name="Google Shape;9269;p73">
                  <a:extLst>
                    <a:ext uri="{FF2B5EF4-FFF2-40B4-BE49-F238E27FC236}">
                      <a16:creationId xmlns:a16="http://schemas.microsoft.com/office/drawing/2014/main" id="{453F360D-9884-6CA0-B763-21D11776D236}"/>
                    </a:ext>
                  </a:extLst>
                </p:cNvPr>
                <p:cNvSpPr/>
                <p:nvPr/>
              </p:nvSpPr>
              <p:spPr>
                <a:xfrm>
                  <a:off x="2140225" y="2318650"/>
                  <a:ext cx="307975" cy="29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9" h="11824" extrusionOk="0">
                      <a:moveTo>
                        <a:pt x="7712" y="682"/>
                      </a:moveTo>
                      <a:cubicBezTo>
                        <a:pt x="8607" y="682"/>
                        <a:pt x="9499" y="1029"/>
                        <a:pt x="10177" y="1690"/>
                      </a:cubicBezTo>
                      <a:cubicBezTo>
                        <a:pt x="11468" y="2982"/>
                        <a:pt x="11531" y="5187"/>
                        <a:pt x="10177" y="6573"/>
                      </a:cubicBezTo>
                      <a:cubicBezTo>
                        <a:pt x="9500" y="7266"/>
                        <a:pt x="8627" y="7590"/>
                        <a:pt x="7754" y="7590"/>
                      </a:cubicBezTo>
                      <a:cubicBezTo>
                        <a:pt x="6839" y="7590"/>
                        <a:pt x="5923" y="7234"/>
                        <a:pt x="5230" y="6573"/>
                      </a:cubicBezTo>
                      <a:cubicBezTo>
                        <a:pt x="3939" y="5282"/>
                        <a:pt x="3876" y="3045"/>
                        <a:pt x="5325" y="1659"/>
                      </a:cubicBezTo>
                      <a:cubicBezTo>
                        <a:pt x="6001" y="997"/>
                        <a:pt x="6858" y="682"/>
                        <a:pt x="7712" y="682"/>
                      </a:cubicBezTo>
                      <a:close/>
                      <a:moveTo>
                        <a:pt x="4128" y="6258"/>
                      </a:moveTo>
                      <a:cubicBezTo>
                        <a:pt x="4285" y="6573"/>
                        <a:pt x="4537" y="6857"/>
                        <a:pt x="4758" y="7078"/>
                      </a:cubicBezTo>
                      <a:cubicBezTo>
                        <a:pt x="5010" y="7330"/>
                        <a:pt x="5293" y="7550"/>
                        <a:pt x="5577" y="7708"/>
                      </a:cubicBezTo>
                      <a:lnTo>
                        <a:pt x="5136" y="8180"/>
                      </a:lnTo>
                      <a:cubicBezTo>
                        <a:pt x="5073" y="8243"/>
                        <a:pt x="4978" y="8275"/>
                        <a:pt x="4888" y="8275"/>
                      </a:cubicBezTo>
                      <a:cubicBezTo>
                        <a:pt x="4797" y="8275"/>
                        <a:pt x="4710" y="8243"/>
                        <a:pt x="4663" y="8180"/>
                      </a:cubicBezTo>
                      <a:lnTo>
                        <a:pt x="3655" y="7204"/>
                      </a:lnTo>
                      <a:cubicBezTo>
                        <a:pt x="3498" y="7078"/>
                        <a:pt x="3498" y="6857"/>
                        <a:pt x="3655" y="6731"/>
                      </a:cubicBezTo>
                      <a:lnTo>
                        <a:pt x="4128" y="6258"/>
                      </a:lnTo>
                      <a:close/>
                      <a:moveTo>
                        <a:pt x="3403" y="7960"/>
                      </a:moveTo>
                      <a:lnTo>
                        <a:pt x="3876" y="8432"/>
                      </a:lnTo>
                      <a:lnTo>
                        <a:pt x="3309" y="8968"/>
                      </a:lnTo>
                      <a:lnTo>
                        <a:pt x="2836" y="8495"/>
                      </a:lnTo>
                      <a:lnTo>
                        <a:pt x="3403" y="7960"/>
                      </a:lnTo>
                      <a:close/>
                      <a:moveTo>
                        <a:pt x="2363" y="8968"/>
                      </a:moveTo>
                      <a:lnTo>
                        <a:pt x="2836" y="9440"/>
                      </a:lnTo>
                      <a:lnTo>
                        <a:pt x="1292" y="10984"/>
                      </a:lnTo>
                      <a:cubicBezTo>
                        <a:pt x="1245" y="11047"/>
                        <a:pt x="1158" y="11079"/>
                        <a:pt x="1068" y="11079"/>
                      </a:cubicBezTo>
                      <a:cubicBezTo>
                        <a:pt x="977" y="11079"/>
                        <a:pt x="883" y="11047"/>
                        <a:pt x="820" y="10984"/>
                      </a:cubicBezTo>
                      <a:cubicBezTo>
                        <a:pt x="725" y="10858"/>
                        <a:pt x="725" y="10669"/>
                        <a:pt x="820" y="10512"/>
                      </a:cubicBezTo>
                      <a:lnTo>
                        <a:pt x="2363" y="8968"/>
                      </a:lnTo>
                      <a:close/>
                      <a:moveTo>
                        <a:pt x="7731" y="1"/>
                      </a:moveTo>
                      <a:cubicBezTo>
                        <a:pt x="6669" y="1"/>
                        <a:pt x="5604" y="403"/>
                        <a:pt x="4789" y="1218"/>
                      </a:cubicBezTo>
                      <a:cubicBezTo>
                        <a:pt x="3592" y="2446"/>
                        <a:pt x="3309" y="4179"/>
                        <a:pt x="3844" y="5628"/>
                      </a:cubicBezTo>
                      <a:lnTo>
                        <a:pt x="3182" y="6290"/>
                      </a:lnTo>
                      <a:cubicBezTo>
                        <a:pt x="2867" y="6605"/>
                        <a:pt x="2804" y="7078"/>
                        <a:pt x="2993" y="7487"/>
                      </a:cubicBezTo>
                      <a:lnTo>
                        <a:pt x="410" y="10071"/>
                      </a:lnTo>
                      <a:cubicBezTo>
                        <a:pt x="0" y="10480"/>
                        <a:pt x="0" y="11142"/>
                        <a:pt x="410" y="11520"/>
                      </a:cubicBezTo>
                      <a:cubicBezTo>
                        <a:pt x="580" y="11721"/>
                        <a:pt x="826" y="11823"/>
                        <a:pt x="1081" y="11823"/>
                      </a:cubicBezTo>
                      <a:cubicBezTo>
                        <a:pt x="1345" y="11823"/>
                        <a:pt x="1619" y="11713"/>
                        <a:pt x="1828" y="11488"/>
                      </a:cubicBezTo>
                      <a:lnTo>
                        <a:pt x="4411" y="8905"/>
                      </a:lnTo>
                      <a:cubicBezTo>
                        <a:pt x="4565" y="8976"/>
                        <a:pt x="4727" y="9011"/>
                        <a:pt x="4887" y="9011"/>
                      </a:cubicBezTo>
                      <a:cubicBezTo>
                        <a:pt x="5153" y="9011"/>
                        <a:pt x="5411" y="8913"/>
                        <a:pt x="5608" y="8716"/>
                      </a:cubicBezTo>
                      <a:lnTo>
                        <a:pt x="6270" y="8023"/>
                      </a:lnTo>
                      <a:cubicBezTo>
                        <a:pt x="6736" y="8205"/>
                        <a:pt x="7231" y="8296"/>
                        <a:pt x="7729" y="8296"/>
                      </a:cubicBezTo>
                      <a:cubicBezTo>
                        <a:pt x="8781" y="8296"/>
                        <a:pt x="9847" y="7890"/>
                        <a:pt x="10681" y="7078"/>
                      </a:cubicBezTo>
                      <a:cubicBezTo>
                        <a:pt x="12319" y="5439"/>
                        <a:pt x="12287" y="2793"/>
                        <a:pt x="10681" y="1218"/>
                      </a:cubicBezTo>
                      <a:cubicBezTo>
                        <a:pt x="9873" y="410"/>
                        <a:pt x="8804" y="1"/>
                        <a:pt x="773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711" name="Google Shape;9270;p73">
                <a:extLst>
                  <a:ext uri="{FF2B5EF4-FFF2-40B4-BE49-F238E27FC236}">
                    <a16:creationId xmlns:a16="http://schemas.microsoft.com/office/drawing/2014/main" id="{DB19A429-F021-5856-E522-33967F3996B5}"/>
                  </a:ext>
                </a:extLst>
              </p:cNvPr>
              <p:cNvGrpSpPr/>
              <p:nvPr/>
            </p:nvGrpSpPr>
            <p:grpSpPr>
              <a:xfrm>
                <a:off x="3300954" y="2924662"/>
                <a:ext cx="504627" cy="500571"/>
                <a:chOff x="2139425" y="2682250"/>
                <a:chExt cx="298550" cy="296150"/>
              </a:xfrm>
              <a:grpFill/>
            </p:grpSpPr>
            <p:sp>
              <p:nvSpPr>
                <p:cNvPr id="17749" name="Google Shape;9271;p73">
                  <a:extLst>
                    <a:ext uri="{FF2B5EF4-FFF2-40B4-BE49-F238E27FC236}">
                      <a16:creationId xmlns:a16="http://schemas.microsoft.com/office/drawing/2014/main" id="{CCA5FED2-7B32-27FB-737F-3DAE115C630B}"/>
                    </a:ext>
                  </a:extLst>
                </p:cNvPr>
                <p:cNvSpPr/>
                <p:nvPr/>
              </p:nvSpPr>
              <p:spPr>
                <a:xfrm>
                  <a:off x="2139425" y="2787000"/>
                  <a:ext cx="159125" cy="19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5" h="7656" extrusionOk="0">
                      <a:moveTo>
                        <a:pt x="3214" y="630"/>
                      </a:moveTo>
                      <a:cubicBezTo>
                        <a:pt x="3813" y="630"/>
                        <a:pt x="4286" y="1103"/>
                        <a:pt x="4286" y="1670"/>
                      </a:cubicBezTo>
                      <a:cubicBezTo>
                        <a:pt x="4286" y="2206"/>
                        <a:pt x="3813" y="2678"/>
                        <a:pt x="3214" y="2678"/>
                      </a:cubicBezTo>
                      <a:cubicBezTo>
                        <a:pt x="2647" y="2678"/>
                        <a:pt x="2175" y="2206"/>
                        <a:pt x="2175" y="1670"/>
                      </a:cubicBezTo>
                      <a:cubicBezTo>
                        <a:pt x="2175" y="1166"/>
                        <a:pt x="2647" y="630"/>
                        <a:pt x="3214" y="630"/>
                      </a:cubicBezTo>
                      <a:close/>
                      <a:moveTo>
                        <a:pt x="3183" y="3403"/>
                      </a:moveTo>
                      <a:cubicBezTo>
                        <a:pt x="4538" y="3403"/>
                        <a:pt x="5609" y="4506"/>
                        <a:pt x="5609" y="5829"/>
                      </a:cubicBezTo>
                      <a:lnTo>
                        <a:pt x="5609" y="6931"/>
                      </a:lnTo>
                      <a:lnTo>
                        <a:pt x="757" y="6931"/>
                      </a:lnTo>
                      <a:lnTo>
                        <a:pt x="757" y="5829"/>
                      </a:lnTo>
                      <a:cubicBezTo>
                        <a:pt x="757" y="4506"/>
                        <a:pt x="1860" y="3403"/>
                        <a:pt x="3183" y="3403"/>
                      </a:cubicBezTo>
                      <a:close/>
                      <a:moveTo>
                        <a:pt x="3183" y="0"/>
                      </a:moveTo>
                      <a:cubicBezTo>
                        <a:pt x="2238" y="0"/>
                        <a:pt x="1419" y="788"/>
                        <a:pt x="1419" y="1733"/>
                      </a:cubicBezTo>
                      <a:cubicBezTo>
                        <a:pt x="1419" y="2206"/>
                        <a:pt x="1608" y="2678"/>
                        <a:pt x="1954" y="2993"/>
                      </a:cubicBezTo>
                      <a:cubicBezTo>
                        <a:pt x="820" y="3466"/>
                        <a:pt x="1" y="4569"/>
                        <a:pt x="1" y="5892"/>
                      </a:cubicBezTo>
                      <a:lnTo>
                        <a:pt x="1" y="7309"/>
                      </a:lnTo>
                      <a:cubicBezTo>
                        <a:pt x="64" y="7498"/>
                        <a:pt x="222" y="7656"/>
                        <a:pt x="442" y="7656"/>
                      </a:cubicBezTo>
                      <a:lnTo>
                        <a:pt x="6018" y="7656"/>
                      </a:lnTo>
                      <a:cubicBezTo>
                        <a:pt x="6207" y="7656"/>
                        <a:pt x="6365" y="7498"/>
                        <a:pt x="6365" y="7309"/>
                      </a:cubicBezTo>
                      <a:lnTo>
                        <a:pt x="6365" y="5892"/>
                      </a:lnTo>
                      <a:cubicBezTo>
                        <a:pt x="6365" y="4569"/>
                        <a:pt x="5546" y="3466"/>
                        <a:pt x="4412" y="2993"/>
                      </a:cubicBezTo>
                      <a:cubicBezTo>
                        <a:pt x="4758" y="2647"/>
                        <a:pt x="4947" y="2206"/>
                        <a:pt x="4947" y="1733"/>
                      </a:cubicBezTo>
                      <a:cubicBezTo>
                        <a:pt x="4947" y="788"/>
                        <a:pt x="4160" y="0"/>
                        <a:pt x="318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50" name="Google Shape;9272;p73">
                  <a:extLst>
                    <a:ext uri="{FF2B5EF4-FFF2-40B4-BE49-F238E27FC236}">
                      <a16:creationId xmlns:a16="http://schemas.microsoft.com/office/drawing/2014/main" id="{FCE80E55-FB11-118F-CA88-AE654B298279}"/>
                    </a:ext>
                  </a:extLst>
                </p:cNvPr>
                <p:cNvSpPr/>
                <p:nvPr/>
              </p:nvSpPr>
              <p:spPr>
                <a:xfrm>
                  <a:off x="2280425" y="2682250"/>
                  <a:ext cx="157550" cy="15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2" h="6239" extrusionOk="0">
                      <a:moveTo>
                        <a:pt x="3182" y="662"/>
                      </a:moveTo>
                      <a:cubicBezTo>
                        <a:pt x="4506" y="662"/>
                        <a:pt x="5608" y="1764"/>
                        <a:pt x="5608" y="3088"/>
                      </a:cubicBezTo>
                      <a:cubicBezTo>
                        <a:pt x="5577" y="4442"/>
                        <a:pt x="4474" y="5545"/>
                        <a:pt x="3151" y="5545"/>
                      </a:cubicBezTo>
                      <a:cubicBezTo>
                        <a:pt x="2710" y="5545"/>
                        <a:pt x="2300" y="5419"/>
                        <a:pt x="1954" y="5230"/>
                      </a:cubicBezTo>
                      <a:cubicBezTo>
                        <a:pt x="1891" y="5198"/>
                        <a:pt x="1796" y="5198"/>
                        <a:pt x="1733" y="5198"/>
                      </a:cubicBezTo>
                      <a:lnTo>
                        <a:pt x="946" y="5388"/>
                      </a:lnTo>
                      <a:lnTo>
                        <a:pt x="1166" y="4663"/>
                      </a:lnTo>
                      <a:cubicBezTo>
                        <a:pt x="1198" y="4568"/>
                        <a:pt x="1166" y="4474"/>
                        <a:pt x="1135" y="4411"/>
                      </a:cubicBezTo>
                      <a:cubicBezTo>
                        <a:pt x="883" y="4001"/>
                        <a:pt x="725" y="3560"/>
                        <a:pt x="725" y="3088"/>
                      </a:cubicBezTo>
                      <a:cubicBezTo>
                        <a:pt x="725" y="1764"/>
                        <a:pt x="1828" y="662"/>
                        <a:pt x="3182" y="662"/>
                      </a:cubicBezTo>
                      <a:close/>
                      <a:moveTo>
                        <a:pt x="3151" y="0"/>
                      </a:moveTo>
                      <a:cubicBezTo>
                        <a:pt x="1418" y="0"/>
                        <a:pt x="32" y="1418"/>
                        <a:pt x="32" y="3088"/>
                      </a:cubicBezTo>
                      <a:cubicBezTo>
                        <a:pt x="32" y="3655"/>
                        <a:pt x="158" y="4159"/>
                        <a:pt x="410" y="4631"/>
                      </a:cubicBezTo>
                      <a:lnTo>
                        <a:pt x="32" y="5766"/>
                      </a:lnTo>
                      <a:cubicBezTo>
                        <a:pt x="0" y="5892"/>
                        <a:pt x="32" y="6018"/>
                        <a:pt x="95" y="6144"/>
                      </a:cubicBezTo>
                      <a:cubicBezTo>
                        <a:pt x="189" y="6207"/>
                        <a:pt x="315" y="6238"/>
                        <a:pt x="473" y="6238"/>
                      </a:cubicBezTo>
                      <a:lnTo>
                        <a:pt x="1765" y="5923"/>
                      </a:lnTo>
                      <a:cubicBezTo>
                        <a:pt x="2206" y="6175"/>
                        <a:pt x="2678" y="6238"/>
                        <a:pt x="3182" y="6238"/>
                      </a:cubicBezTo>
                      <a:cubicBezTo>
                        <a:pt x="4915" y="6238"/>
                        <a:pt x="6301" y="4820"/>
                        <a:pt x="6301" y="3151"/>
                      </a:cubicBezTo>
                      <a:cubicBezTo>
                        <a:pt x="6238" y="1418"/>
                        <a:pt x="4884" y="0"/>
                        <a:pt x="315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51" name="Google Shape;9273;p73">
                  <a:extLst>
                    <a:ext uri="{FF2B5EF4-FFF2-40B4-BE49-F238E27FC236}">
                      <a16:creationId xmlns:a16="http://schemas.microsoft.com/office/drawing/2014/main" id="{3473AA95-5743-6B43-1034-8CA9163B34AC}"/>
                    </a:ext>
                  </a:extLst>
                </p:cNvPr>
                <p:cNvSpPr/>
                <p:nvPr/>
              </p:nvSpPr>
              <p:spPr>
                <a:xfrm>
                  <a:off x="2349725" y="2725550"/>
                  <a:ext cx="18150" cy="1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695" extrusionOk="0">
                      <a:moveTo>
                        <a:pt x="379" y="1"/>
                      </a:moveTo>
                      <a:cubicBezTo>
                        <a:pt x="158" y="1"/>
                        <a:pt x="1" y="158"/>
                        <a:pt x="1" y="348"/>
                      </a:cubicBezTo>
                      <a:cubicBezTo>
                        <a:pt x="1" y="537"/>
                        <a:pt x="158" y="694"/>
                        <a:pt x="379" y="694"/>
                      </a:cubicBezTo>
                      <a:cubicBezTo>
                        <a:pt x="568" y="694"/>
                        <a:pt x="725" y="537"/>
                        <a:pt x="725" y="348"/>
                      </a:cubicBezTo>
                      <a:cubicBezTo>
                        <a:pt x="725" y="158"/>
                        <a:pt x="568" y="1"/>
                        <a:pt x="37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52" name="Google Shape;9274;p73">
                  <a:extLst>
                    <a:ext uri="{FF2B5EF4-FFF2-40B4-BE49-F238E27FC236}">
                      <a16:creationId xmlns:a16="http://schemas.microsoft.com/office/drawing/2014/main" id="{930EE990-9113-5D81-EF39-B4CA9E8DAAAA}"/>
                    </a:ext>
                  </a:extLst>
                </p:cNvPr>
                <p:cNvSpPr/>
                <p:nvPr/>
              </p:nvSpPr>
              <p:spPr>
                <a:xfrm>
                  <a:off x="2349725" y="2751550"/>
                  <a:ext cx="18150" cy="5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2112" extrusionOk="0">
                      <a:moveTo>
                        <a:pt x="379" y="1"/>
                      </a:moveTo>
                      <a:cubicBezTo>
                        <a:pt x="158" y="1"/>
                        <a:pt x="1" y="158"/>
                        <a:pt x="1" y="379"/>
                      </a:cubicBezTo>
                      <a:lnTo>
                        <a:pt x="1" y="1733"/>
                      </a:lnTo>
                      <a:cubicBezTo>
                        <a:pt x="1" y="1954"/>
                        <a:pt x="158" y="2111"/>
                        <a:pt x="379" y="2111"/>
                      </a:cubicBezTo>
                      <a:cubicBezTo>
                        <a:pt x="568" y="2111"/>
                        <a:pt x="725" y="1954"/>
                        <a:pt x="725" y="1733"/>
                      </a:cubicBezTo>
                      <a:lnTo>
                        <a:pt x="725" y="379"/>
                      </a:lnTo>
                      <a:cubicBezTo>
                        <a:pt x="725" y="158"/>
                        <a:pt x="568" y="1"/>
                        <a:pt x="37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712" name="Google Shape;9275;p73">
                <a:extLst>
                  <a:ext uri="{FF2B5EF4-FFF2-40B4-BE49-F238E27FC236}">
                    <a16:creationId xmlns:a16="http://schemas.microsoft.com/office/drawing/2014/main" id="{9992E002-32B7-0E30-6174-A4B5C360A5AD}"/>
                  </a:ext>
                </a:extLst>
              </p:cNvPr>
              <p:cNvGrpSpPr/>
              <p:nvPr/>
            </p:nvGrpSpPr>
            <p:grpSpPr>
              <a:xfrm>
                <a:off x="6474398" y="1748451"/>
                <a:ext cx="501965" cy="379464"/>
                <a:chOff x="3962775" y="1990700"/>
                <a:chExt cx="296975" cy="224500"/>
              </a:xfrm>
              <a:grpFill/>
            </p:grpSpPr>
            <p:sp>
              <p:nvSpPr>
                <p:cNvPr id="17745" name="Google Shape;9276;p73">
                  <a:extLst>
                    <a:ext uri="{FF2B5EF4-FFF2-40B4-BE49-F238E27FC236}">
                      <a16:creationId xmlns:a16="http://schemas.microsoft.com/office/drawing/2014/main" id="{9A6BE43D-6526-2C57-8AE3-491E6B04F395}"/>
                    </a:ext>
                  </a:extLst>
                </p:cNvPr>
                <p:cNvSpPr/>
                <p:nvPr/>
              </p:nvSpPr>
              <p:spPr>
                <a:xfrm>
                  <a:off x="4216400" y="2093100"/>
                  <a:ext cx="43350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4" h="726" extrusionOk="0">
                      <a:moveTo>
                        <a:pt x="379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68"/>
                        <a:pt x="158" y="725"/>
                        <a:pt x="379" y="725"/>
                      </a:cubicBezTo>
                      <a:lnTo>
                        <a:pt x="1387" y="725"/>
                      </a:lnTo>
                      <a:cubicBezTo>
                        <a:pt x="1576" y="725"/>
                        <a:pt x="1733" y="568"/>
                        <a:pt x="1733" y="347"/>
                      </a:cubicBezTo>
                      <a:cubicBezTo>
                        <a:pt x="1702" y="158"/>
                        <a:pt x="1544" y="1"/>
                        <a:pt x="138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46" name="Google Shape;9277;p73">
                  <a:extLst>
                    <a:ext uri="{FF2B5EF4-FFF2-40B4-BE49-F238E27FC236}">
                      <a16:creationId xmlns:a16="http://schemas.microsoft.com/office/drawing/2014/main" id="{236248FC-F985-6163-39F8-110A0FE78691}"/>
                    </a:ext>
                  </a:extLst>
                </p:cNvPr>
                <p:cNvSpPr/>
                <p:nvPr/>
              </p:nvSpPr>
              <p:spPr>
                <a:xfrm>
                  <a:off x="4206950" y="2129325"/>
                  <a:ext cx="35475" cy="3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356" extrusionOk="0">
                      <a:moveTo>
                        <a:pt x="351" y="1"/>
                      </a:moveTo>
                      <a:cubicBezTo>
                        <a:pt x="260" y="1"/>
                        <a:pt x="174" y="32"/>
                        <a:pt x="127" y="95"/>
                      </a:cubicBezTo>
                      <a:cubicBezTo>
                        <a:pt x="1" y="221"/>
                        <a:pt x="1" y="410"/>
                        <a:pt x="127" y="568"/>
                      </a:cubicBezTo>
                      <a:lnTo>
                        <a:pt x="820" y="1261"/>
                      </a:lnTo>
                      <a:cubicBezTo>
                        <a:pt x="883" y="1324"/>
                        <a:pt x="969" y="1356"/>
                        <a:pt x="1056" y="1356"/>
                      </a:cubicBezTo>
                      <a:cubicBezTo>
                        <a:pt x="1143" y="1356"/>
                        <a:pt x="1229" y="1324"/>
                        <a:pt x="1292" y="1261"/>
                      </a:cubicBezTo>
                      <a:cubicBezTo>
                        <a:pt x="1418" y="1166"/>
                        <a:pt x="1418" y="914"/>
                        <a:pt x="1292" y="788"/>
                      </a:cubicBezTo>
                      <a:lnTo>
                        <a:pt x="599" y="95"/>
                      </a:lnTo>
                      <a:cubicBezTo>
                        <a:pt x="536" y="32"/>
                        <a:pt x="442" y="1"/>
                        <a:pt x="35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47" name="Google Shape;9278;p73">
                  <a:extLst>
                    <a:ext uri="{FF2B5EF4-FFF2-40B4-BE49-F238E27FC236}">
                      <a16:creationId xmlns:a16="http://schemas.microsoft.com/office/drawing/2014/main" id="{62771EB1-DF7A-AD96-9E55-49EE46E628E6}"/>
                    </a:ext>
                  </a:extLst>
                </p:cNvPr>
                <p:cNvSpPr/>
                <p:nvPr/>
              </p:nvSpPr>
              <p:spPr>
                <a:xfrm>
                  <a:off x="4207750" y="2041900"/>
                  <a:ext cx="35450" cy="3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1380" extrusionOk="0">
                      <a:moveTo>
                        <a:pt x="1067" y="1"/>
                      </a:moveTo>
                      <a:cubicBezTo>
                        <a:pt x="977" y="1"/>
                        <a:pt x="882" y="32"/>
                        <a:pt x="819" y="95"/>
                      </a:cubicBezTo>
                      <a:lnTo>
                        <a:pt x="126" y="788"/>
                      </a:lnTo>
                      <a:cubicBezTo>
                        <a:pt x="0" y="914"/>
                        <a:pt x="0" y="1135"/>
                        <a:pt x="126" y="1261"/>
                      </a:cubicBezTo>
                      <a:cubicBezTo>
                        <a:pt x="189" y="1340"/>
                        <a:pt x="268" y="1379"/>
                        <a:pt x="351" y="1379"/>
                      </a:cubicBezTo>
                      <a:cubicBezTo>
                        <a:pt x="433" y="1379"/>
                        <a:pt x="520" y="1340"/>
                        <a:pt x="599" y="1261"/>
                      </a:cubicBezTo>
                      <a:lnTo>
                        <a:pt x="1292" y="568"/>
                      </a:lnTo>
                      <a:cubicBezTo>
                        <a:pt x="1418" y="442"/>
                        <a:pt x="1418" y="190"/>
                        <a:pt x="1292" y="95"/>
                      </a:cubicBezTo>
                      <a:cubicBezTo>
                        <a:pt x="1244" y="32"/>
                        <a:pt x="1158" y="1"/>
                        <a:pt x="106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48" name="Google Shape;9279;p73">
                  <a:extLst>
                    <a:ext uri="{FF2B5EF4-FFF2-40B4-BE49-F238E27FC236}">
                      <a16:creationId xmlns:a16="http://schemas.microsoft.com/office/drawing/2014/main" id="{985E1139-1F37-473A-CE4D-6E92EBFD3D6E}"/>
                    </a:ext>
                  </a:extLst>
                </p:cNvPr>
                <p:cNvSpPr/>
                <p:nvPr/>
              </p:nvSpPr>
              <p:spPr>
                <a:xfrm>
                  <a:off x="3962775" y="1990700"/>
                  <a:ext cx="226075" cy="22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43" h="8980" extrusionOk="0">
                      <a:moveTo>
                        <a:pt x="1419" y="3403"/>
                      </a:moveTo>
                      <a:lnTo>
                        <a:pt x="1419" y="4790"/>
                      </a:lnTo>
                      <a:cubicBezTo>
                        <a:pt x="1009" y="4790"/>
                        <a:pt x="694" y="4506"/>
                        <a:pt x="694" y="4097"/>
                      </a:cubicBezTo>
                      <a:cubicBezTo>
                        <a:pt x="694" y="3719"/>
                        <a:pt x="1009" y="3403"/>
                        <a:pt x="1419" y="3403"/>
                      </a:cubicBezTo>
                      <a:close/>
                      <a:moveTo>
                        <a:pt x="4191" y="2710"/>
                      </a:moveTo>
                      <a:lnTo>
                        <a:pt x="4191" y="5483"/>
                      </a:lnTo>
                      <a:lnTo>
                        <a:pt x="2490" y="5483"/>
                      </a:lnTo>
                      <a:cubicBezTo>
                        <a:pt x="2269" y="5483"/>
                        <a:pt x="2112" y="5325"/>
                        <a:pt x="2112" y="5105"/>
                      </a:cubicBezTo>
                      <a:lnTo>
                        <a:pt x="2112" y="3088"/>
                      </a:lnTo>
                      <a:cubicBezTo>
                        <a:pt x="2112" y="2868"/>
                        <a:pt x="2269" y="2710"/>
                        <a:pt x="2490" y="2710"/>
                      </a:cubicBezTo>
                      <a:close/>
                      <a:moveTo>
                        <a:pt x="6995" y="1828"/>
                      </a:moveTo>
                      <a:lnTo>
                        <a:pt x="6995" y="6428"/>
                      </a:lnTo>
                      <a:cubicBezTo>
                        <a:pt x="6428" y="5924"/>
                        <a:pt x="5672" y="5609"/>
                        <a:pt x="4884" y="5514"/>
                      </a:cubicBezTo>
                      <a:lnTo>
                        <a:pt x="4884" y="2710"/>
                      </a:lnTo>
                      <a:cubicBezTo>
                        <a:pt x="5672" y="2647"/>
                        <a:pt x="6428" y="2332"/>
                        <a:pt x="6995" y="1828"/>
                      </a:cubicBezTo>
                      <a:close/>
                      <a:moveTo>
                        <a:pt x="8066" y="631"/>
                      </a:moveTo>
                      <a:cubicBezTo>
                        <a:pt x="8255" y="631"/>
                        <a:pt x="8413" y="789"/>
                        <a:pt x="8413" y="978"/>
                      </a:cubicBezTo>
                      <a:lnTo>
                        <a:pt x="8413" y="7216"/>
                      </a:lnTo>
                      <a:cubicBezTo>
                        <a:pt x="8413" y="7405"/>
                        <a:pt x="8255" y="7562"/>
                        <a:pt x="8066" y="7562"/>
                      </a:cubicBezTo>
                      <a:cubicBezTo>
                        <a:pt x="7877" y="7562"/>
                        <a:pt x="7720" y="7405"/>
                        <a:pt x="7720" y="7216"/>
                      </a:cubicBezTo>
                      <a:lnTo>
                        <a:pt x="7720" y="978"/>
                      </a:lnTo>
                      <a:cubicBezTo>
                        <a:pt x="7720" y="789"/>
                        <a:pt x="7877" y="631"/>
                        <a:pt x="8066" y="631"/>
                      </a:cubicBezTo>
                      <a:close/>
                      <a:moveTo>
                        <a:pt x="3498" y="6176"/>
                      </a:moveTo>
                      <a:lnTo>
                        <a:pt x="3498" y="7909"/>
                      </a:lnTo>
                      <a:cubicBezTo>
                        <a:pt x="3498" y="8129"/>
                        <a:pt x="3340" y="8287"/>
                        <a:pt x="3151" y="8287"/>
                      </a:cubicBezTo>
                      <a:cubicBezTo>
                        <a:pt x="2962" y="8287"/>
                        <a:pt x="2805" y="8129"/>
                        <a:pt x="2805" y="7909"/>
                      </a:cubicBezTo>
                      <a:lnTo>
                        <a:pt x="2805" y="6176"/>
                      </a:lnTo>
                      <a:close/>
                      <a:moveTo>
                        <a:pt x="8035" y="1"/>
                      </a:moveTo>
                      <a:cubicBezTo>
                        <a:pt x="7531" y="1"/>
                        <a:pt x="7090" y="411"/>
                        <a:pt x="6995" y="883"/>
                      </a:cubicBezTo>
                      <a:lnTo>
                        <a:pt x="6680" y="1198"/>
                      </a:lnTo>
                      <a:cubicBezTo>
                        <a:pt x="6144" y="1734"/>
                        <a:pt x="5325" y="2049"/>
                        <a:pt x="4538" y="2049"/>
                      </a:cubicBezTo>
                      <a:lnTo>
                        <a:pt x="2427" y="2049"/>
                      </a:lnTo>
                      <a:cubicBezTo>
                        <a:pt x="2017" y="2049"/>
                        <a:pt x="1608" y="2332"/>
                        <a:pt x="1450" y="2773"/>
                      </a:cubicBezTo>
                      <a:lnTo>
                        <a:pt x="1387" y="2773"/>
                      </a:lnTo>
                      <a:cubicBezTo>
                        <a:pt x="631" y="2773"/>
                        <a:pt x="1" y="3403"/>
                        <a:pt x="1" y="4128"/>
                      </a:cubicBezTo>
                      <a:cubicBezTo>
                        <a:pt x="1" y="4884"/>
                        <a:pt x="631" y="5514"/>
                        <a:pt x="1387" y="5514"/>
                      </a:cubicBezTo>
                      <a:lnTo>
                        <a:pt x="1450" y="5514"/>
                      </a:lnTo>
                      <a:cubicBezTo>
                        <a:pt x="1576" y="5798"/>
                        <a:pt x="1797" y="6018"/>
                        <a:pt x="2080" y="6144"/>
                      </a:cubicBezTo>
                      <a:lnTo>
                        <a:pt x="2080" y="7940"/>
                      </a:lnTo>
                      <a:cubicBezTo>
                        <a:pt x="2112" y="8507"/>
                        <a:pt x="2584" y="8980"/>
                        <a:pt x="3151" y="8980"/>
                      </a:cubicBezTo>
                      <a:cubicBezTo>
                        <a:pt x="3750" y="8980"/>
                        <a:pt x="4160" y="8507"/>
                        <a:pt x="4160" y="7972"/>
                      </a:cubicBezTo>
                      <a:lnTo>
                        <a:pt x="4160" y="6239"/>
                      </a:lnTo>
                      <a:lnTo>
                        <a:pt x="4538" y="6239"/>
                      </a:lnTo>
                      <a:cubicBezTo>
                        <a:pt x="5325" y="6239"/>
                        <a:pt x="6144" y="6554"/>
                        <a:pt x="6680" y="7090"/>
                      </a:cubicBezTo>
                      <a:lnTo>
                        <a:pt x="6995" y="7405"/>
                      </a:lnTo>
                      <a:cubicBezTo>
                        <a:pt x="7090" y="7909"/>
                        <a:pt x="7531" y="8287"/>
                        <a:pt x="8035" y="8287"/>
                      </a:cubicBezTo>
                      <a:cubicBezTo>
                        <a:pt x="8633" y="8287"/>
                        <a:pt x="9043" y="7814"/>
                        <a:pt x="9043" y="7247"/>
                      </a:cubicBezTo>
                      <a:lnTo>
                        <a:pt x="9043" y="1041"/>
                      </a:lnTo>
                      <a:cubicBezTo>
                        <a:pt x="9043" y="442"/>
                        <a:pt x="8570" y="1"/>
                        <a:pt x="803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713" name="Google Shape;9280;p73">
                <a:extLst>
                  <a:ext uri="{FF2B5EF4-FFF2-40B4-BE49-F238E27FC236}">
                    <a16:creationId xmlns:a16="http://schemas.microsoft.com/office/drawing/2014/main" id="{09BBC2A9-E7C4-93C2-F40E-AA512C8C5D79}"/>
                  </a:ext>
                </a:extLst>
              </p:cNvPr>
              <p:cNvGrpSpPr/>
              <p:nvPr/>
            </p:nvGrpSpPr>
            <p:grpSpPr>
              <a:xfrm>
                <a:off x="6475075" y="2280968"/>
                <a:ext cx="500612" cy="500612"/>
                <a:chOff x="3963575" y="2317575"/>
                <a:chExt cx="296175" cy="296175"/>
              </a:xfrm>
              <a:grpFill/>
            </p:grpSpPr>
            <p:sp>
              <p:nvSpPr>
                <p:cNvPr id="17729" name="Google Shape;9281;p73">
                  <a:extLst>
                    <a:ext uri="{FF2B5EF4-FFF2-40B4-BE49-F238E27FC236}">
                      <a16:creationId xmlns:a16="http://schemas.microsoft.com/office/drawing/2014/main" id="{4ACFAD76-47BB-4318-2B20-CB9E8240F179}"/>
                    </a:ext>
                  </a:extLst>
                </p:cNvPr>
                <p:cNvSpPr/>
                <p:nvPr/>
              </p:nvSpPr>
              <p:spPr>
                <a:xfrm>
                  <a:off x="3963575" y="2317575"/>
                  <a:ext cx="296175" cy="29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47" h="11847" extrusionOk="0">
                      <a:moveTo>
                        <a:pt x="9483" y="1418"/>
                      </a:moveTo>
                      <a:cubicBezTo>
                        <a:pt x="9672" y="1418"/>
                        <a:pt x="9830" y="1576"/>
                        <a:pt x="9830" y="1765"/>
                      </a:cubicBezTo>
                      <a:lnTo>
                        <a:pt x="9830" y="2836"/>
                      </a:lnTo>
                      <a:lnTo>
                        <a:pt x="788" y="2836"/>
                      </a:lnTo>
                      <a:lnTo>
                        <a:pt x="788" y="1765"/>
                      </a:lnTo>
                      <a:lnTo>
                        <a:pt x="725" y="1765"/>
                      </a:lnTo>
                      <a:cubicBezTo>
                        <a:pt x="725" y="1576"/>
                        <a:pt x="883" y="1418"/>
                        <a:pt x="1072" y="1418"/>
                      </a:cubicBezTo>
                      <a:lnTo>
                        <a:pt x="1418" y="1418"/>
                      </a:lnTo>
                      <a:lnTo>
                        <a:pt x="1418" y="1765"/>
                      </a:lnTo>
                      <a:cubicBezTo>
                        <a:pt x="1418" y="1954"/>
                        <a:pt x="1576" y="2143"/>
                        <a:pt x="1765" y="2143"/>
                      </a:cubicBezTo>
                      <a:cubicBezTo>
                        <a:pt x="1954" y="2143"/>
                        <a:pt x="2111" y="1954"/>
                        <a:pt x="2111" y="1765"/>
                      </a:cubicBezTo>
                      <a:lnTo>
                        <a:pt x="2111" y="1418"/>
                      </a:lnTo>
                      <a:lnTo>
                        <a:pt x="3498" y="1418"/>
                      </a:lnTo>
                      <a:lnTo>
                        <a:pt x="3498" y="1765"/>
                      </a:lnTo>
                      <a:cubicBezTo>
                        <a:pt x="3498" y="1954"/>
                        <a:pt x="3655" y="2143"/>
                        <a:pt x="3844" y="2143"/>
                      </a:cubicBezTo>
                      <a:cubicBezTo>
                        <a:pt x="4065" y="2143"/>
                        <a:pt x="4222" y="1954"/>
                        <a:pt x="4222" y="1765"/>
                      </a:cubicBezTo>
                      <a:lnTo>
                        <a:pt x="4222" y="1418"/>
                      </a:lnTo>
                      <a:lnTo>
                        <a:pt x="6333" y="1418"/>
                      </a:lnTo>
                      <a:lnTo>
                        <a:pt x="6333" y="1765"/>
                      </a:lnTo>
                      <a:cubicBezTo>
                        <a:pt x="6333" y="1954"/>
                        <a:pt x="6490" y="2143"/>
                        <a:pt x="6680" y="2143"/>
                      </a:cubicBezTo>
                      <a:cubicBezTo>
                        <a:pt x="6900" y="2143"/>
                        <a:pt x="7058" y="1954"/>
                        <a:pt x="7058" y="1765"/>
                      </a:cubicBezTo>
                      <a:lnTo>
                        <a:pt x="7058" y="1418"/>
                      </a:lnTo>
                      <a:lnTo>
                        <a:pt x="8412" y="1418"/>
                      </a:lnTo>
                      <a:lnTo>
                        <a:pt x="8412" y="1765"/>
                      </a:lnTo>
                      <a:cubicBezTo>
                        <a:pt x="8412" y="1954"/>
                        <a:pt x="8570" y="2143"/>
                        <a:pt x="8790" y="2143"/>
                      </a:cubicBezTo>
                      <a:cubicBezTo>
                        <a:pt x="8979" y="2143"/>
                        <a:pt x="9137" y="1954"/>
                        <a:pt x="9137" y="1765"/>
                      </a:cubicBezTo>
                      <a:lnTo>
                        <a:pt x="9137" y="1418"/>
                      </a:lnTo>
                      <a:close/>
                      <a:moveTo>
                        <a:pt x="9767" y="3497"/>
                      </a:moveTo>
                      <a:lnTo>
                        <a:pt x="9767" y="7026"/>
                      </a:lnTo>
                      <a:cubicBezTo>
                        <a:pt x="9641" y="7026"/>
                        <a:pt x="9546" y="6963"/>
                        <a:pt x="9420" y="6963"/>
                      </a:cubicBezTo>
                      <a:cubicBezTo>
                        <a:pt x="8066" y="6963"/>
                        <a:pt x="6963" y="8066"/>
                        <a:pt x="6963" y="9420"/>
                      </a:cubicBezTo>
                      <a:cubicBezTo>
                        <a:pt x="6963" y="9546"/>
                        <a:pt x="6963" y="9641"/>
                        <a:pt x="7026" y="9767"/>
                      </a:cubicBezTo>
                      <a:lnTo>
                        <a:pt x="1040" y="9767"/>
                      </a:lnTo>
                      <a:cubicBezTo>
                        <a:pt x="820" y="9767"/>
                        <a:pt x="662" y="9609"/>
                        <a:pt x="662" y="9420"/>
                      </a:cubicBezTo>
                      <a:lnTo>
                        <a:pt x="662" y="3497"/>
                      </a:lnTo>
                      <a:close/>
                      <a:moveTo>
                        <a:pt x="9420" y="7688"/>
                      </a:moveTo>
                      <a:cubicBezTo>
                        <a:pt x="10366" y="7688"/>
                        <a:pt x="11153" y="8475"/>
                        <a:pt x="11153" y="9420"/>
                      </a:cubicBezTo>
                      <a:cubicBezTo>
                        <a:pt x="11153" y="10397"/>
                        <a:pt x="10366" y="11185"/>
                        <a:pt x="9420" y="11185"/>
                      </a:cubicBezTo>
                      <a:cubicBezTo>
                        <a:pt x="8475" y="11185"/>
                        <a:pt x="7688" y="10397"/>
                        <a:pt x="7688" y="9420"/>
                      </a:cubicBezTo>
                      <a:cubicBezTo>
                        <a:pt x="7688" y="8475"/>
                        <a:pt x="8475" y="7688"/>
                        <a:pt x="9420" y="7688"/>
                      </a:cubicBezTo>
                      <a:close/>
                      <a:moveTo>
                        <a:pt x="1733" y="0"/>
                      </a:moveTo>
                      <a:cubicBezTo>
                        <a:pt x="1544" y="0"/>
                        <a:pt x="1387" y="158"/>
                        <a:pt x="1387" y="347"/>
                      </a:cubicBezTo>
                      <a:lnTo>
                        <a:pt x="1387" y="725"/>
                      </a:lnTo>
                      <a:lnTo>
                        <a:pt x="1040" y="725"/>
                      </a:lnTo>
                      <a:cubicBezTo>
                        <a:pt x="442" y="725"/>
                        <a:pt x="0" y="1166"/>
                        <a:pt x="0" y="1733"/>
                      </a:cubicBezTo>
                      <a:lnTo>
                        <a:pt x="0" y="9389"/>
                      </a:lnTo>
                      <a:cubicBezTo>
                        <a:pt x="0" y="9956"/>
                        <a:pt x="473" y="10429"/>
                        <a:pt x="1040" y="10429"/>
                      </a:cubicBezTo>
                      <a:lnTo>
                        <a:pt x="7215" y="10429"/>
                      </a:lnTo>
                      <a:cubicBezTo>
                        <a:pt x="7593" y="11279"/>
                        <a:pt x="8444" y="11846"/>
                        <a:pt x="9420" y="11846"/>
                      </a:cubicBezTo>
                      <a:cubicBezTo>
                        <a:pt x="10744" y="11846"/>
                        <a:pt x="11846" y="10744"/>
                        <a:pt x="11846" y="9420"/>
                      </a:cubicBezTo>
                      <a:cubicBezTo>
                        <a:pt x="11846" y="8444"/>
                        <a:pt x="11311" y="7593"/>
                        <a:pt x="10492" y="7215"/>
                      </a:cubicBezTo>
                      <a:lnTo>
                        <a:pt x="10492" y="1733"/>
                      </a:lnTo>
                      <a:cubicBezTo>
                        <a:pt x="10492" y="1135"/>
                        <a:pt x="10019" y="725"/>
                        <a:pt x="9452" y="725"/>
                      </a:cubicBezTo>
                      <a:lnTo>
                        <a:pt x="9105" y="725"/>
                      </a:lnTo>
                      <a:lnTo>
                        <a:pt x="9105" y="347"/>
                      </a:lnTo>
                      <a:cubicBezTo>
                        <a:pt x="9105" y="158"/>
                        <a:pt x="8948" y="0"/>
                        <a:pt x="8759" y="0"/>
                      </a:cubicBezTo>
                      <a:cubicBezTo>
                        <a:pt x="8538" y="0"/>
                        <a:pt x="8381" y="158"/>
                        <a:pt x="8381" y="347"/>
                      </a:cubicBezTo>
                      <a:lnTo>
                        <a:pt x="8381" y="725"/>
                      </a:lnTo>
                      <a:lnTo>
                        <a:pt x="7026" y="725"/>
                      </a:lnTo>
                      <a:lnTo>
                        <a:pt x="7026" y="347"/>
                      </a:lnTo>
                      <a:cubicBezTo>
                        <a:pt x="7026" y="158"/>
                        <a:pt x="6869" y="0"/>
                        <a:pt x="6648" y="0"/>
                      </a:cubicBezTo>
                      <a:cubicBezTo>
                        <a:pt x="6459" y="0"/>
                        <a:pt x="6301" y="158"/>
                        <a:pt x="6301" y="347"/>
                      </a:cubicBezTo>
                      <a:lnTo>
                        <a:pt x="6301" y="725"/>
                      </a:lnTo>
                      <a:lnTo>
                        <a:pt x="4191" y="725"/>
                      </a:lnTo>
                      <a:lnTo>
                        <a:pt x="4191" y="347"/>
                      </a:lnTo>
                      <a:cubicBezTo>
                        <a:pt x="4191" y="158"/>
                        <a:pt x="4033" y="0"/>
                        <a:pt x="3813" y="0"/>
                      </a:cubicBezTo>
                      <a:cubicBezTo>
                        <a:pt x="3624" y="0"/>
                        <a:pt x="3466" y="158"/>
                        <a:pt x="3466" y="347"/>
                      </a:cubicBezTo>
                      <a:lnTo>
                        <a:pt x="3466" y="725"/>
                      </a:lnTo>
                      <a:lnTo>
                        <a:pt x="2080" y="725"/>
                      </a:lnTo>
                      <a:lnTo>
                        <a:pt x="2080" y="347"/>
                      </a:lnTo>
                      <a:cubicBezTo>
                        <a:pt x="2080" y="158"/>
                        <a:pt x="1922" y="0"/>
                        <a:pt x="17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30" name="Google Shape;9282;p73">
                  <a:extLst>
                    <a:ext uri="{FF2B5EF4-FFF2-40B4-BE49-F238E27FC236}">
                      <a16:creationId xmlns:a16="http://schemas.microsoft.com/office/drawing/2014/main" id="{F915654A-EB5E-1504-971D-A2EFD0EB4374}"/>
                    </a:ext>
                  </a:extLst>
                </p:cNvPr>
                <p:cNvSpPr/>
                <p:nvPr/>
              </p:nvSpPr>
              <p:spPr>
                <a:xfrm>
                  <a:off x="4190400" y="2526300"/>
                  <a:ext cx="34700" cy="3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8" h="1418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lnTo>
                        <a:pt x="1" y="1071"/>
                      </a:lnTo>
                      <a:cubicBezTo>
                        <a:pt x="1" y="1260"/>
                        <a:pt x="127" y="1418"/>
                        <a:pt x="347" y="1418"/>
                      </a:cubicBezTo>
                      <a:lnTo>
                        <a:pt x="1041" y="1418"/>
                      </a:lnTo>
                      <a:cubicBezTo>
                        <a:pt x="1261" y="1418"/>
                        <a:pt x="1387" y="1260"/>
                        <a:pt x="1387" y="1071"/>
                      </a:cubicBezTo>
                      <a:cubicBezTo>
                        <a:pt x="1387" y="882"/>
                        <a:pt x="1261" y="725"/>
                        <a:pt x="1041" y="725"/>
                      </a:cubicBezTo>
                      <a:lnTo>
                        <a:pt x="694" y="725"/>
                      </a:lnTo>
                      <a:lnTo>
                        <a:pt x="694" y="347"/>
                      </a:lnTo>
                      <a:cubicBezTo>
                        <a:pt x="694" y="158"/>
                        <a:pt x="536" y="0"/>
                        <a:pt x="34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31" name="Google Shape;9283;p73">
                  <a:extLst>
                    <a:ext uri="{FF2B5EF4-FFF2-40B4-BE49-F238E27FC236}">
                      <a16:creationId xmlns:a16="http://schemas.microsoft.com/office/drawing/2014/main" id="{D9CCDAD3-7ACC-8A2B-DBD8-8794DBE7B00E}"/>
                    </a:ext>
                  </a:extLst>
                </p:cNvPr>
                <p:cNvSpPr/>
                <p:nvPr/>
              </p:nvSpPr>
              <p:spPr>
                <a:xfrm>
                  <a:off x="3998225" y="2421550"/>
                  <a:ext cx="354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5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78"/>
                      </a:cubicBezTo>
                      <a:cubicBezTo>
                        <a:pt x="1" y="567"/>
                        <a:pt x="158" y="725"/>
                        <a:pt x="347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8" y="567"/>
                        <a:pt x="1418" y="378"/>
                      </a:cubicBezTo>
                      <a:cubicBezTo>
                        <a:pt x="1418" y="158"/>
                        <a:pt x="1261" y="0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32" name="Google Shape;9284;p73">
                  <a:extLst>
                    <a:ext uri="{FF2B5EF4-FFF2-40B4-BE49-F238E27FC236}">
                      <a16:creationId xmlns:a16="http://schemas.microsoft.com/office/drawing/2014/main" id="{DC98ADCD-F984-75D7-0D34-4DCE5E9E2DEC}"/>
                    </a:ext>
                  </a:extLst>
                </p:cNvPr>
                <p:cNvSpPr/>
                <p:nvPr/>
              </p:nvSpPr>
              <p:spPr>
                <a:xfrm>
                  <a:off x="4050225" y="2421550"/>
                  <a:ext cx="354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725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78"/>
                      </a:cubicBezTo>
                      <a:cubicBezTo>
                        <a:pt x="0" y="567"/>
                        <a:pt x="158" y="725"/>
                        <a:pt x="347" y="725"/>
                      </a:cubicBezTo>
                      <a:lnTo>
                        <a:pt x="1071" y="725"/>
                      </a:lnTo>
                      <a:cubicBezTo>
                        <a:pt x="1260" y="725"/>
                        <a:pt x="1418" y="567"/>
                        <a:pt x="1418" y="378"/>
                      </a:cubicBezTo>
                      <a:cubicBezTo>
                        <a:pt x="1418" y="158"/>
                        <a:pt x="1260" y="0"/>
                        <a:pt x="107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33" name="Google Shape;9285;p73">
                  <a:extLst>
                    <a:ext uri="{FF2B5EF4-FFF2-40B4-BE49-F238E27FC236}">
                      <a16:creationId xmlns:a16="http://schemas.microsoft.com/office/drawing/2014/main" id="{5F57DC27-1768-468A-FCC6-DA7377ED975D}"/>
                    </a:ext>
                  </a:extLst>
                </p:cNvPr>
                <p:cNvSpPr/>
                <p:nvPr/>
              </p:nvSpPr>
              <p:spPr>
                <a:xfrm>
                  <a:off x="4102200" y="2421550"/>
                  <a:ext cx="354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5" extrusionOk="0">
                      <a:moveTo>
                        <a:pt x="378" y="0"/>
                      </a:moveTo>
                      <a:cubicBezTo>
                        <a:pt x="158" y="0"/>
                        <a:pt x="0" y="158"/>
                        <a:pt x="0" y="378"/>
                      </a:cubicBezTo>
                      <a:cubicBezTo>
                        <a:pt x="0" y="567"/>
                        <a:pt x="158" y="725"/>
                        <a:pt x="378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8" y="567"/>
                        <a:pt x="1418" y="378"/>
                      </a:cubicBezTo>
                      <a:cubicBezTo>
                        <a:pt x="1418" y="158"/>
                        <a:pt x="1261" y="0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34" name="Google Shape;9286;p73">
                  <a:extLst>
                    <a:ext uri="{FF2B5EF4-FFF2-40B4-BE49-F238E27FC236}">
                      <a16:creationId xmlns:a16="http://schemas.microsoft.com/office/drawing/2014/main" id="{0307012C-8DD4-A8EA-C7D9-C43E51FF320C}"/>
                    </a:ext>
                  </a:extLst>
                </p:cNvPr>
                <p:cNvSpPr/>
                <p:nvPr/>
              </p:nvSpPr>
              <p:spPr>
                <a:xfrm>
                  <a:off x="4155750" y="2421550"/>
                  <a:ext cx="354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5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78"/>
                      </a:cubicBezTo>
                      <a:cubicBezTo>
                        <a:pt x="1" y="567"/>
                        <a:pt x="158" y="725"/>
                        <a:pt x="347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8" y="567"/>
                        <a:pt x="1418" y="378"/>
                      </a:cubicBezTo>
                      <a:cubicBezTo>
                        <a:pt x="1418" y="158"/>
                        <a:pt x="1261" y="0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35" name="Google Shape;9287;p73">
                  <a:extLst>
                    <a:ext uri="{FF2B5EF4-FFF2-40B4-BE49-F238E27FC236}">
                      <a16:creationId xmlns:a16="http://schemas.microsoft.com/office/drawing/2014/main" id="{9887EE4A-DCD2-8B46-86C5-BBC99CCAF27A}"/>
                    </a:ext>
                  </a:extLst>
                </p:cNvPr>
                <p:cNvSpPr/>
                <p:nvPr/>
              </p:nvSpPr>
              <p:spPr>
                <a:xfrm>
                  <a:off x="3998225" y="2456975"/>
                  <a:ext cx="3547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6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79"/>
                      </a:cubicBezTo>
                      <a:cubicBezTo>
                        <a:pt x="1" y="568"/>
                        <a:pt x="158" y="725"/>
                        <a:pt x="347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8" y="568"/>
                        <a:pt x="1418" y="379"/>
                      </a:cubicBezTo>
                      <a:cubicBezTo>
                        <a:pt x="1418" y="158"/>
                        <a:pt x="1261" y="1"/>
                        <a:pt x="10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36" name="Google Shape;9288;p73">
                  <a:extLst>
                    <a:ext uri="{FF2B5EF4-FFF2-40B4-BE49-F238E27FC236}">
                      <a16:creationId xmlns:a16="http://schemas.microsoft.com/office/drawing/2014/main" id="{3EEE8EC4-6573-BE9A-8865-5AB0A4395BBB}"/>
                    </a:ext>
                  </a:extLst>
                </p:cNvPr>
                <p:cNvSpPr/>
                <p:nvPr/>
              </p:nvSpPr>
              <p:spPr>
                <a:xfrm>
                  <a:off x="4050225" y="2456975"/>
                  <a:ext cx="35450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726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cubicBezTo>
                        <a:pt x="0" y="568"/>
                        <a:pt x="158" y="725"/>
                        <a:pt x="347" y="725"/>
                      </a:cubicBezTo>
                      <a:lnTo>
                        <a:pt x="1071" y="725"/>
                      </a:lnTo>
                      <a:cubicBezTo>
                        <a:pt x="1260" y="725"/>
                        <a:pt x="1418" y="568"/>
                        <a:pt x="1418" y="379"/>
                      </a:cubicBezTo>
                      <a:cubicBezTo>
                        <a:pt x="1418" y="158"/>
                        <a:pt x="1260" y="1"/>
                        <a:pt x="107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37" name="Google Shape;9289;p73">
                  <a:extLst>
                    <a:ext uri="{FF2B5EF4-FFF2-40B4-BE49-F238E27FC236}">
                      <a16:creationId xmlns:a16="http://schemas.microsoft.com/office/drawing/2014/main" id="{E6A5328B-40C2-2107-F03A-C4E239F7D646}"/>
                    </a:ext>
                  </a:extLst>
                </p:cNvPr>
                <p:cNvSpPr/>
                <p:nvPr/>
              </p:nvSpPr>
              <p:spPr>
                <a:xfrm>
                  <a:off x="4102200" y="2456975"/>
                  <a:ext cx="3547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6" extrusionOk="0">
                      <a:moveTo>
                        <a:pt x="378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cubicBezTo>
                        <a:pt x="0" y="568"/>
                        <a:pt x="158" y="725"/>
                        <a:pt x="378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8" y="568"/>
                        <a:pt x="1418" y="379"/>
                      </a:cubicBezTo>
                      <a:cubicBezTo>
                        <a:pt x="1418" y="158"/>
                        <a:pt x="1261" y="1"/>
                        <a:pt x="10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38" name="Google Shape;9290;p73">
                  <a:extLst>
                    <a:ext uri="{FF2B5EF4-FFF2-40B4-BE49-F238E27FC236}">
                      <a16:creationId xmlns:a16="http://schemas.microsoft.com/office/drawing/2014/main" id="{355276FD-ACB4-C4C3-8D86-553E6FC500D0}"/>
                    </a:ext>
                  </a:extLst>
                </p:cNvPr>
                <p:cNvSpPr/>
                <p:nvPr/>
              </p:nvSpPr>
              <p:spPr>
                <a:xfrm>
                  <a:off x="4155750" y="2456975"/>
                  <a:ext cx="3547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6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79"/>
                      </a:cubicBezTo>
                      <a:cubicBezTo>
                        <a:pt x="1" y="568"/>
                        <a:pt x="158" y="725"/>
                        <a:pt x="347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8" y="568"/>
                        <a:pt x="1418" y="379"/>
                      </a:cubicBezTo>
                      <a:cubicBezTo>
                        <a:pt x="1418" y="158"/>
                        <a:pt x="1261" y="1"/>
                        <a:pt x="10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39" name="Google Shape;9291;p73">
                  <a:extLst>
                    <a:ext uri="{FF2B5EF4-FFF2-40B4-BE49-F238E27FC236}">
                      <a16:creationId xmlns:a16="http://schemas.microsoft.com/office/drawing/2014/main" id="{C78FFD35-DDAA-E582-B6AE-38ABEFE8A455}"/>
                    </a:ext>
                  </a:extLst>
                </p:cNvPr>
                <p:cNvSpPr/>
                <p:nvPr/>
              </p:nvSpPr>
              <p:spPr>
                <a:xfrm>
                  <a:off x="3998225" y="2491650"/>
                  <a:ext cx="354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5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78"/>
                      </a:cubicBezTo>
                      <a:cubicBezTo>
                        <a:pt x="1" y="567"/>
                        <a:pt x="158" y="725"/>
                        <a:pt x="347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8" y="567"/>
                        <a:pt x="1418" y="378"/>
                      </a:cubicBezTo>
                      <a:cubicBezTo>
                        <a:pt x="1418" y="158"/>
                        <a:pt x="1261" y="0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40" name="Google Shape;9292;p73">
                  <a:extLst>
                    <a:ext uri="{FF2B5EF4-FFF2-40B4-BE49-F238E27FC236}">
                      <a16:creationId xmlns:a16="http://schemas.microsoft.com/office/drawing/2014/main" id="{D2D28103-AC5B-C98D-CA3B-E0F28D5366CC}"/>
                    </a:ext>
                  </a:extLst>
                </p:cNvPr>
                <p:cNvSpPr/>
                <p:nvPr/>
              </p:nvSpPr>
              <p:spPr>
                <a:xfrm>
                  <a:off x="4050225" y="2491650"/>
                  <a:ext cx="354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725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78"/>
                      </a:cubicBezTo>
                      <a:cubicBezTo>
                        <a:pt x="0" y="567"/>
                        <a:pt x="158" y="725"/>
                        <a:pt x="347" y="725"/>
                      </a:cubicBezTo>
                      <a:lnTo>
                        <a:pt x="1071" y="725"/>
                      </a:lnTo>
                      <a:cubicBezTo>
                        <a:pt x="1260" y="725"/>
                        <a:pt x="1418" y="567"/>
                        <a:pt x="1418" y="378"/>
                      </a:cubicBezTo>
                      <a:cubicBezTo>
                        <a:pt x="1418" y="158"/>
                        <a:pt x="1260" y="0"/>
                        <a:pt x="107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41" name="Google Shape;9293;p73">
                  <a:extLst>
                    <a:ext uri="{FF2B5EF4-FFF2-40B4-BE49-F238E27FC236}">
                      <a16:creationId xmlns:a16="http://schemas.microsoft.com/office/drawing/2014/main" id="{14C4D3AF-FC19-D52A-6760-5AAB3A0334B8}"/>
                    </a:ext>
                  </a:extLst>
                </p:cNvPr>
                <p:cNvSpPr/>
                <p:nvPr/>
              </p:nvSpPr>
              <p:spPr>
                <a:xfrm>
                  <a:off x="4102200" y="2491650"/>
                  <a:ext cx="354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5" extrusionOk="0">
                      <a:moveTo>
                        <a:pt x="378" y="0"/>
                      </a:moveTo>
                      <a:cubicBezTo>
                        <a:pt x="158" y="0"/>
                        <a:pt x="0" y="158"/>
                        <a:pt x="0" y="378"/>
                      </a:cubicBezTo>
                      <a:cubicBezTo>
                        <a:pt x="0" y="567"/>
                        <a:pt x="158" y="725"/>
                        <a:pt x="378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8" y="567"/>
                        <a:pt x="1418" y="378"/>
                      </a:cubicBezTo>
                      <a:cubicBezTo>
                        <a:pt x="1418" y="158"/>
                        <a:pt x="1261" y="0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42" name="Google Shape;9294;p73">
                  <a:extLst>
                    <a:ext uri="{FF2B5EF4-FFF2-40B4-BE49-F238E27FC236}">
                      <a16:creationId xmlns:a16="http://schemas.microsoft.com/office/drawing/2014/main" id="{7DF28D38-DBFC-EE2C-8B35-57748802FA17}"/>
                    </a:ext>
                  </a:extLst>
                </p:cNvPr>
                <p:cNvSpPr/>
                <p:nvPr/>
              </p:nvSpPr>
              <p:spPr>
                <a:xfrm>
                  <a:off x="3998225" y="2526300"/>
                  <a:ext cx="354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5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67"/>
                        <a:pt x="158" y="725"/>
                        <a:pt x="347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8" y="567"/>
                        <a:pt x="1418" y="347"/>
                      </a:cubicBezTo>
                      <a:cubicBezTo>
                        <a:pt x="1418" y="158"/>
                        <a:pt x="1261" y="0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43" name="Google Shape;9295;p73">
                  <a:extLst>
                    <a:ext uri="{FF2B5EF4-FFF2-40B4-BE49-F238E27FC236}">
                      <a16:creationId xmlns:a16="http://schemas.microsoft.com/office/drawing/2014/main" id="{B5582F63-8634-6F41-9AD0-701188A1D81B}"/>
                    </a:ext>
                  </a:extLst>
                </p:cNvPr>
                <p:cNvSpPr/>
                <p:nvPr/>
              </p:nvSpPr>
              <p:spPr>
                <a:xfrm>
                  <a:off x="4050225" y="2526300"/>
                  <a:ext cx="354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725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67"/>
                        <a:pt x="158" y="725"/>
                        <a:pt x="347" y="725"/>
                      </a:cubicBezTo>
                      <a:lnTo>
                        <a:pt x="1071" y="725"/>
                      </a:lnTo>
                      <a:cubicBezTo>
                        <a:pt x="1260" y="725"/>
                        <a:pt x="1418" y="567"/>
                        <a:pt x="1418" y="347"/>
                      </a:cubicBezTo>
                      <a:cubicBezTo>
                        <a:pt x="1418" y="158"/>
                        <a:pt x="1260" y="0"/>
                        <a:pt x="107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44" name="Google Shape;9296;p73">
                  <a:extLst>
                    <a:ext uri="{FF2B5EF4-FFF2-40B4-BE49-F238E27FC236}">
                      <a16:creationId xmlns:a16="http://schemas.microsoft.com/office/drawing/2014/main" id="{F88CDD5B-38C4-74C6-E1F5-11424EE71FA1}"/>
                    </a:ext>
                  </a:extLst>
                </p:cNvPr>
                <p:cNvSpPr/>
                <p:nvPr/>
              </p:nvSpPr>
              <p:spPr>
                <a:xfrm>
                  <a:off x="4102200" y="2526300"/>
                  <a:ext cx="354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5" extrusionOk="0">
                      <a:moveTo>
                        <a:pt x="378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67"/>
                        <a:pt x="158" y="725"/>
                        <a:pt x="378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8" y="567"/>
                        <a:pt x="1418" y="347"/>
                      </a:cubicBezTo>
                      <a:cubicBezTo>
                        <a:pt x="1418" y="158"/>
                        <a:pt x="1261" y="0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714" name="Google Shape;9297;p73">
                <a:extLst>
                  <a:ext uri="{FF2B5EF4-FFF2-40B4-BE49-F238E27FC236}">
                    <a16:creationId xmlns:a16="http://schemas.microsoft.com/office/drawing/2014/main" id="{ADBBCCCF-F539-E234-B372-BEF7E91BE309}"/>
                  </a:ext>
                </a:extLst>
              </p:cNvPr>
              <p:cNvGrpSpPr/>
              <p:nvPr/>
            </p:nvGrpSpPr>
            <p:grpSpPr>
              <a:xfrm>
                <a:off x="6475075" y="2925316"/>
                <a:ext cx="500612" cy="499261"/>
                <a:chOff x="3962775" y="2683025"/>
                <a:chExt cx="296175" cy="295375"/>
              </a:xfrm>
              <a:grpFill/>
            </p:grpSpPr>
            <p:sp>
              <p:nvSpPr>
                <p:cNvPr id="17726" name="Google Shape;9298;p73">
                  <a:extLst>
                    <a:ext uri="{FF2B5EF4-FFF2-40B4-BE49-F238E27FC236}">
                      <a16:creationId xmlns:a16="http://schemas.microsoft.com/office/drawing/2014/main" id="{333D9696-6FDE-A3C6-FE69-0381D9019E8C}"/>
                    </a:ext>
                  </a:extLst>
                </p:cNvPr>
                <p:cNvSpPr/>
                <p:nvPr/>
              </p:nvSpPr>
              <p:spPr>
                <a:xfrm>
                  <a:off x="3962775" y="2838200"/>
                  <a:ext cx="296175" cy="140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47" h="5608" extrusionOk="0">
                      <a:moveTo>
                        <a:pt x="3530" y="3466"/>
                      </a:moveTo>
                      <a:lnTo>
                        <a:pt x="3530" y="4883"/>
                      </a:lnTo>
                      <a:lnTo>
                        <a:pt x="757" y="4883"/>
                      </a:lnTo>
                      <a:lnTo>
                        <a:pt x="757" y="3466"/>
                      </a:lnTo>
                      <a:close/>
                      <a:moveTo>
                        <a:pt x="7688" y="725"/>
                      </a:moveTo>
                      <a:lnTo>
                        <a:pt x="7688" y="4883"/>
                      </a:lnTo>
                      <a:lnTo>
                        <a:pt x="4223" y="4883"/>
                      </a:lnTo>
                      <a:lnTo>
                        <a:pt x="4223" y="725"/>
                      </a:lnTo>
                      <a:close/>
                      <a:moveTo>
                        <a:pt x="11185" y="2111"/>
                      </a:moveTo>
                      <a:lnTo>
                        <a:pt x="11185" y="4883"/>
                      </a:lnTo>
                      <a:lnTo>
                        <a:pt x="8381" y="4883"/>
                      </a:lnTo>
                      <a:lnTo>
                        <a:pt x="8381" y="2111"/>
                      </a:lnTo>
                      <a:close/>
                      <a:moveTo>
                        <a:pt x="3845" y="0"/>
                      </a:moveTo>
                      <a:cubicBezTo>
                        <a:pt x="3656" y="0"/>
                        <a:pt x="3498" y="158"/>
                        <a:pt x="3498" y="378"/>
                      </a:cubicBezTo>
                      <a:lnTo>
                        <a:pt x="3498" y="2804"/>
                      </a:lnTo>
                      <a:lnTo>
                        <a:pt x="348" y="2804"/>
                      </a:lnTo>
                      <a:cubicBezTo>
                        <a:pt x="158" y="2804"/>
                        <a:pt x="1" y="2962"/>
                        <a:pt x="1" y="3151"/>
                      </a:cubicBezTo>
                      <a:lnTo>
                        <a:pt x="1" y="5261"/>
                      </a:lnTo>
                      <a:cubicBezTo>
                        <a:pt x="1" y="5450"/>
                        <a:pt x="158" y="5608"/>
                        <a:pt x="348" y="5608"/>
                      </a:cubicBezTo>
                      <a:lnTo>
                        <a:pt x="11500" y="5608"/>
                      </a:lnTo>
                      <a:cubicBezTo>
                        <a:pt x="11689" y="5608"/>
                        <a:pt x="11847" y="5450"/>
                        <a:pt x="11847" y="5261"/>
                      </a:cubicBezTo>
                      <a:lnTo>
                        <a:pt x="11847" y="1733"/>
                      </a:lnTo>
                      <a:cubicBezTo>
                        <a:pt x="11847" y="1544"/>
                        <a:pt x="11689" y="1386"/>
                        <a:pt x="11532" y="1386"/>
                      </a:cubicBezTo>
                      <a:lnTo>
                        <a:pt x="8381" y="1386"/>
                      </a:lnTo>
                      <a:lnTo>
                        <a:pt x="8381" y="378"/>
                      </a:lnTo>
                      <a:cubicBezTo>
                        <a:pt x="8381" y="158"/>
                        <a:pt x="8224" y="0"/>
                        <a:pt x="803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27" name="Google Shape;9299;p73">
                  <a:extLst>
                    <a:ext uri="{FF2B5EF4-FFF2-40B4-BE49-F238E27FC236}">
                      <a16:creationId xmlns:a16="http://schemas.microsoft.com/office/drawing/2014/main" id="{BD19671C-DEC7-A68F-2540-4184CC9D4166}"/>
                    </a:ext>
                  </a:extLst>
                </p:cNvPr>
                <p:cNvSpPr/>
                <p:nvPr/>
              </p:nvSpPr>
              <p:spPr>
                <a:xfrm>
                  <a:off x="4051000" y="2683025"/>
                  <a:ext cx="122100" cy="13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5546" extrusionOk="0">
                      <a:moveTo>
                        <a:pt x="2426" y="662"/>
                      </a:moveTo>
                      <a:cubicBezTo>
                        <a:pt x="2804" y="662"/>
                        <a:pt x="3120" y="977"/>
                        <a:pt x="3120" y="1387"/>
                      </a:cubicBezTo>
                      <a:cubicBezTo>
                        <a:pt x="3120" y="1765"/>
                        <a:pt x="2804" y="2080"/>
                        <a:pt x="2426" y="2080"/>
                      </a:cubicBezTo>
                      <a:cubicBezTo>
                        <a:pt x="2017" y="2080"/>
                        <a:pt x="1702" y="1765"/>
                        <a:pt x="1702" y="1387"/>
                      </a:cubicBezTo>
                      <a:cubicBezTo>
                        <a:pt x="1702" y="977"/>
                        <a:pt x="2017" y="662"/>
                        <a:pt x="2426" y="662"/>
                      </a:cubicBezTo>
                      <a:close/>
                      <a:moveTo>
                        <a:pt x="2426" y="2742"/>
                      </a:moveTo>
                      <a:cubicBezTo>
                        <a:pt x="3340" y="2742"/>
                        <a:pt x="4128" y="3529"/>
                        <a:pt x="4128" y="4474"/>
                      </a:cubicBezTo>
                      <a:lnTo>
                        <a:pt x="4128" y="4852"/>
                      </a:lnTo>
                      <a:lnTo>
                        <a:pt x="694" y="4852"/>
                      </a:lnTo>
                      <a:lnTo>
                        <a:pt x="694" y="4474"/>
                      </a:lnTo>
                      <a:cubicBezTo>
                        <a:pt x="694" y="3498"/>
                        <a:pt x="1481" y="2742"/>
                        <a:pt x="2426" y="2742"/>
                      </a:cubicBezTo>
                      <a:close/>
                      <a:moveTo>
                        <a:pt x="2489" y="1"/>
                      </a:moveTo>
                      <a:cubicBezTo>
                        <a:pt x="1733" y="1"/>
                        <a:pt x="1103" y="631"/>
                        <a:pt x="1103" y="1387"/>
                      </a:cubicBezTo>
                      <a:cubicBezTo>
                        <a:pt x="1103" y="1733"/>
                        <a:pt x="1229" y="2049"/>
                        <a:pt x="1450" y="2269"/>
                      </a:cubicBezTo>
                      <a:cubicBezTo>
                        <a:pt x="568" y="2679"/>
                        <a:pt x="1" y="3498"/>
                        <a:pt x="1" y="4474"/>
                      </a:cubicBezTo>
                      <a:lnTo>
                        <a:pt x="1" y="5199"/>
                      </a:lnTo>
                      <a:cubicBezTo>
                        <a:pt x="1" y="5388"/>
                        <a:pt x="158" y="5546"/>
                        <a:pt x="379" y="5546"/>
                      </a:cubicBezTo>
                      <a:lnTo>
                        <a:pt x="4537" y="5546"/>
                      </a:lnTo>
                      <a:cubicBezTo>
                        <a:pt x="4726" y="5546"/>
                        <a:pt x="4884" y="5388"/>
                        <a:pt x="4884" y="5199"/>
                      </a:cubicBezTo>
                      <a:lnTo>
                        <a:pt x="4884" y="4474"/>
                      </a:lnTo>
                      <a:cubicBezTo>
                        <a:pt x="4884" y="3498"/>
                        <a:pt x="4348" y="2679"/>
                        <a:pt x="3529" y="2269"/>
                      </a:cubicBezTo>
                      <a:cubicBezTo>
                        <a:pt x="3750" y="2049"/>
                        <a:pt x="3876" y="1733"/>
                        <a:pt x="3876" y="1387"/>
                      </a:cubicBezTo>
                      <a:cubicBezTo>
                        <a:pt x="3876" y="631"/>
                        <a:pt x="3246" y="1"/>
                        <a:pt x="248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28" name="Google Shape;9300;p73">
                  <a:extLst>
                    <a:ext uri="{FF2B5EF4-FFF2-40B4-BE49-F238E27FC236}">
                      <a16:creationId xmlns:a16="http://schemas.microsoft.com/office/drawing/2014/main" id="{FD1271EC-2AFC-FB89-6820-C759C1A3226B}"/>
                    </a:ext>
                  </a:extLst>
                </p:cNvPr>
                <p:cNvSpPr/>
                <p:nvPr/>
              </p:nvSpPr>
              <p:spPr>
                <a:xfrm>
                  <a:off x="4084875" y="2873200"/>
                  <a:ext cx="52800" cy="69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2" h="2791" extrusionOk="0">
                      <a:moveTo>
                        <a:pt x="1095" y="0"/>
                      </a:moveTo>
                      <a:cubicBezTo>
                        <a:pt x="1001" y="0"/>
                        <a:pt x="903" y="28"/>
                        <a:pt x="819" y="112"/>
                      </a:cubicBezTo>
                      <a:lnTo>
                        <a:pt x="126" y="805"/>
                      </a:lnTo>
                      <a:cubicBezTo>
                        <a:pt x="0" y="931"/>
                        <a:pt x="0" y="1184"/>
                        <a:pt x="126" y="1278"/>
                      </a:cubicBezTo>
                      <a:cubicBezTo>
                        <a:pt x="205" y="1341"/>
                        <a:pt x="292" y="1373"/>
                        <a:pt x="378" y="1373"/>
                      </a:cubicBezTo>
                      <a:cubicBezTo>
                        <a:pt x="465" y="1373"/>
                        <a:pt x="552" y="1341"/>
                        <a:pt x="630" y="1278"/>
                      </a:cubicBezTo>
                      <a:lnTo>
                        <a:pt x="756" y="1184"/>
                      </a:lnTo>
                      <a:lnTo>
                        <a:pt x="756" y="2066"/>
                      </a:lnTo>
                      <a:lnTo>
                        <a:pt x="378" y="2066"/>
                      </a:lnTo>
                      <a:cubicBezTo>
                        <a:pt x="189" y="2066"/>
                        <a:pt x="32" y="2223"/>
                        <a:pt x="32" y="2444"/>
                      </a:cubicBezTo>
                      <a:cubicBezTo>
                        <a:pt x="32" y="2633"/>
                        <a:pt x="189" y="2790"/>
                        <a:pt x="378" y="2790"/>
                      </a:cubicBezTo>
                      <a:lnTo>
                        <a:pt x="1765" y="2790"/>
                      </a:lnTo>
                      <a:cubicBezTo>
                        <a:pt x="1954" y="2790"/>
                        <a:pt x="2111" y="2633"/>
                        <a:pt x="2111" y="2444"/>
                      </a:cubicBezTo>
                      <a:cubicBezTo>
                        <a:pt x="2111" y="2223"/>
                        <a:pt x="1954" y="2066"/>
                        <a:pt x="1765" y="2066"/>
                      </a:cubicBezTo>
                      <a:lnTo>
                        <a:pt x="1418" y="2066"/>
                      </a:lnTo>
                      <a:lnTo>
                        <a:pt x="1418" y="333"/>
                      </a:lnTo>
                      <a:cubicBezTo>
                        <a:pt x="1418" y="175"/>
                        <a:pt x="1323" y="81"/>
                        <a:pt x="1229" y="18"/>
                      </a:cubicBezTo>
                      <a:cubicBezTo>
                        <a:pt x="1187" y="7"/>
                        <a:pt x="1141" y="0"/>
                        <a:pt x="109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715" name="Google Shape;9301;p73">
                <a:extLst>
                  <a:ext uri="{FF2B5EF4-FFF2-40B4-BE49-F238E27FC236}">
                    <a16:creationId xmlns:a16="http://schemas.microsoft.com/office/drawing/2014/main" id="{14DA1911-5FD4-7075-5C5A-8EB22ADBC316}"/>
                  </a:ext>
                </a:extLst>
              </p:cNvPr>
              <p:cNvSpPr/>
              <p:nvPr/>
            </p:nvSpPr>
            <p:spPr>
              <a:xfrm>
                <a:off x="9643409" y="1688548"/>
                <a:ext cx="507290" cy="499261"/>
              </a:xfrm>
              <a:custGeom>
                <a:avLst/>
                <a:gdLst/>
                <a:ahLst/>
                <a:cxnLst/>
                <a:rect l="l" t="t" r="r" b="b"/>
                <a:pathLst>
                  <a:path w="12005" h="11815" extrusionOk="0">
                    <a:moveTo>
                      <a:pt x="6003" y="693"/>
                    </a:moveTo>
                    <a:cubicBezTo>
                      <a:pt x="6089" y="693"/>
                      <a:pt x="6176" y="725"/>
                      <a:pt x="6239" y="788"/>
                    </a:cubicBezTo>
                    <a:lnTo>
                      <a:pt x="8444" y="2993"/>
                    </a:lnTo>
                    <a:lnTo>
                      <a:pt x="7972" y="3466"/>
                    </a:lnTo>
                    <a:lnTo>
                      <a:pt x="7751" y="3214"/>
                    </a:lnTo>
                    <a:cubicBezTo>
                      <a:pt x="7562" y="3025"/>
                      <a:pt x="7279" y="2899"/>
                      <a:pt x="6995" y="2899"/>
                    </a:cubicBezTo>
                    <a:cubicBezTo>
                      <a:pt x="6711" y="2899"/>
                      <a:pt x="6459" y="3025"/>
                      <a:pt x="6239" y="3214"/>
                    </a:cubicBezTo>
                    <a:cubicBezTo>
                      <a:pt x="5861" y="3623"/>
                      <a:pt x="5861" y="4285"/>
                      <a:pt x="6239" y="4663"/>
                    </a:cubicBezTo>
                    <a:lnTo>
                      <a:pt x="6491" y="4915"/>
                    </a:lnTo>
                    <a:lnTo>
                      <a:pt x="6018" y="5388"/>
                    </a:lnTo>
                    <a:lnTo>
                      <a:pt x="5262" y="4631"/>
                    </a:lnTo>
                    <a:cubicBezTo>
                      <a:pt x="5199" y="4568"/>
                      <a:pt x="5113" y="4537"/>
                      <a:pt x="5026" y="4537"/>
                    </a:cubicBezTo>
                    <a:cubicBezTo>
                      <a:pt x="4939" y="4537"/>
                      <a:pt x="4853" y="4568"/>
                      <a:pt x="4790" y="4631"/>
                    </a:cubicBezTo>
                    <a:lnTo>
                      <a:pt x="4317" y="5104"/>
                    </a:lnTo>
                    <a:cubicBezTo>
                      <a:pt x="4254" y="5167"/>
                      <a:pt x="4167" y="5198"/>
                      <a:pt x="4081" y="5198"/>
                    </a:cubicBezTo>
                    <a:cubicBezTo>
                      <a:pt x="3994" y="5198"/>
                      <a:pt x="3907" y="5167"/>
                      <a:pt x="3844" y="5104"/>
                    </a:cubicBezTo>
                    <a:cubicBezTo>
                      <a:pt x="3718" y="4978"/>
                      <a:pt x="3718" y="4757"/>
                      <a:pt x="3844" y="4631"/>
                    </a:cubicBezTo>
                    <a:lnTo>
                      <a:pt x="4317" y="4159"/>
                    </a:lnTo>
                    <a:cubicBezTo>
                      <a:pt x="4443" y="4033"/>
                      <a:pt x="4443" y="3812"/>
                      <a:pt x="4317" y="3686"/>
                    </a:cubicBezTo>
                    <a:lnTo>
                      <a:pt x="3624" y="2993"/>
                    </a:lnTo>
                    <a:lnTo>
                      <a:pt x="5766" y="788"/>
                    </a:lnTo>
                    <a:cubicBezTo>
                      <a:pt x="5829" y="725"/>
                      <a:pt x="5916" y="693"/>
                      <a:pt x="6003" y="693"/>
                    </a:cubicBezTo>
                    <a:close/>
                    <a:moveTo>
                      <a:pt x="3088" y="3466"/>
                    </a:moveTo>
                    <a:lnTo>
                      <a:pt x="3561" y="3938"/>
                    </a:lnTo>
                    <a:lnTo>
                      <a:pt x="3340" y="4159"/>
                    </a:lnTo>
                    <a:cubicBezTo>
                      <a:pt x="2931" y="4568"/>
                      <a:pt x="2931" y="5230"/>
                      <a:pt x="3340" y="5608"/>
                    </a:cubicBezTo>
                    <a:cubicBezTo>
                      <a:pt x="3529" y="5813"/>
                      <a:pt x="3797" y="5915"/>
                      <a:pt x="4065" y="5915"/>
                    </a:cubicBezTo>
                    <a:cubicBezTo>
                      <a:pt x="4333" y="5915"/>
                      <a:pt x="4601" y="5813"/>
                      <a:pt x="4790" y="5608"/>
                    </a:cubicBezTo>
                    <a:lnTo>
                      <a:pt x="5042" y="5388"/>
                    </a:lnTo>
                    <a:lnTo>
                      <a:pt x="5514" y="5860"/>
                    </a:lnTo>
                    <a:lnTo>
                      <a:pt x="4758" y="6616"/>
                    </a:lnTo>
                    <a:cubicBezTo>
                      <a:pt x="4632" y="6711"/>
                      <a:pt x="4632" y="6963"/>
                      <a:pt x="4758" y="7089"/>
                    </a:cubicBezTo>
                    <a:lnTo>
                      <a:pt x="5231" y="7561"/>
                    </a:lnTo>
                    <a:cubicBezTo>
                      <a:pt x="5357" y="7656"/>
                      <a:pt x="5357" y="7908"/>
                      <a:pt x="5231" y="8002"/>
                    </a:cubicBezTo>
                    <a:cubicBezTo>
                      <a:pt x="5168" y="8065"/>
                      <a:pt x="5081" y="8097"/>
                      <a:pt x="4994" y="8097"/>
                    </a:cubicBezTo>
                    <a:cubicBezTo>
                      <a:pt x="4908" y="8097"/>
                      <a:pt x="4821" y="8065"/>
                      <a:pt x="4758" y="8002"/>
                    </a:cubicBezTo>
                    <a:lnTo>
                      <a:pt x="4286" y="7561"/>
                    </a:lnTo>
                    <a:cubicBezTo>
                      <a:pt x="4223" y="7498"/>
                      <a:pt x="4136" y="7467"/>
                      <a:pt x="4049" y="7467"/>
                    </a:cubicBezTo>
                    <a:cubicBezTo>
                      <a:pt x="3963" y="7467"/>
                      <a:pt x="3876" y="7498"/>
                      <a:pt x="3813" y="7561"/>
                    </a:cubicBezTo>
                    <a:lnTo>
                      <a:pt x="3088" y="8254"/>
                    </a:lnTo>
                    <a:lnTo>
                      <a:pt x="883" y="6049"/>
                    </a:lnTo>
                    <a:cubicBezTo>
                      <a:pt x="789" y="6018"/>
                      <a:pt x="789" y="5829"/>
                      <a:pt x="883" y="5671"/>
                    </a:cubicBezTo>
                    <a:lnTo>
                      <a:pt x="3088" y="3466"/>
                    </a:lnTo>
                    <a:close/>
                    <a:moveTo>
                      <a:pt x="8917" y="3529"/>
                    </a:moveTo>
                    <a:lnTo>
                      <a:pt x="11122" y="5671"/>
                    </a:lnTo>
                    <a:cubicBezTo>
                      <a:pt x="11248" y="5766"/>
                      <a:pt x="11248" y="6018"/>
                      <a:pt x="11122" y="6144"/>
                    </a:cubicBezTo>
                    <a:lnTo>
                      <a:pt x="8917" y="8349"/>
                    </a:lnTo>
                    <a:lnTo>
                      <a:pt x="8444" y="7876"/>
                    </a:lnTo>
                    <a:lnTo>
                      <a:pt x="8696" y="7624"/>
                    </a:lnTo>
                    <a:cubicBezTo>
                      <a:pt x="9074" y="7246"/>
                      <a:pt x="9074" y="6553"/>
                      <a:pt x="8696" y="6175"/>
                    </a:cubicBezTo>
                    <a:cubicBezTo>
                      <a:pt x="8491" y="5970"/>
                      <a:pt x="8224" y="5868"/>
                      <a:pt x="7956" y="5868"/>
                    </a:cubicBezTo>
                    <a:cubicBezTo>
                      <a:pt x="7688" y="5868"/>
                      <a:pt x="7420" y="5970"/>
                      <a:pt x="7216" y="6175"/>
                    </a:cubicBezTo>
                    <a:lnTo>
                      <a:pt x="6995" y="6396"/>
                    </a:lnTo>
                    <a:lnTo>
                      <a:pt x="6522" y="5923"/>
                    </a:lnTo>
                    <a:lnTo>
                      <a:pt x="7279" y="5198"/>
                    </a:lnTo>
                    <a:cubicBezTo>
                      <a:pt x="7373" y="5072"/>
                      <a:pt x="7373" y="4820"/>
                      <a:pt x="7279" y="4726"/>
                    </a:cubicBezTo>
                    <a:lnTo>
                      <a:pt x="6806" y="4222"/>
                    </a:lnTo>
                    <a:cubicBezTo>
                      <a:pt x="6680" y="4127"/>
                      <a:pt x="6680" y="3875"/>
                      <a:pt x="6806" y="3749"/>
                    </a:cubicBezTo>
                    <a:cubicBezTo>
                      <a:pt x="6869" y="3686"/>
                      <a:pt x="6963" y="3655"/>
                      <a:pt x="7026" y="3655"/>
                    </a:cubicBezTo>
                    <a:cubicBezTo>
                      <a:pt x="7121" y="3655"/>
                      <a:pt x="7216" y="3686"/>
                      <a:pt x="7279" y="3749"/>
                    </a:cubicBezTo>
                    <a:lnTo>
                      <a:pt x="7751" y="4222"/>
                    </a:lnTo>
                    <a:cubicBezTo>
                      <a:pt x="7798" y="4285"/>
                      <a:pt x="7885" y="4316"/>
                      <a:pt x="7976" y="4316"/>
                    </a:cubicBezTo>
                    <a:cubicBezTo>
                      <a:pt x="8066" y="4316"/>
                      <a:pt x="8161" y="4285"/>
                      <a:pt x="8224" y="4222"/>
                    </a:cubicBezTo>
                    <a:lnTo>
                      <a:pt x="8917" y="3529"/>
                    </a:lnTo>
                    <a:close/>
                    <a:moveTo>
                      <a:pt x="5987" y="6396"/>
                    </a:moveTo>
                    <a:lnTo>
                      <a:pt x="6711" y="7152"/>
                    </a:lnTo>
                    <a:cubicBezTo>
                      <a:pt x="6774" y="7215"/>
                      <a:pt x="6869" y="7246"/>
                      <a:pt x="6960" y="7246"/>
                    </a:cubicBezTo>
                    <a:cubicBezTo>
                      <a:pt x="7050" y="7246"/>
                      <a:pt x="7137" y="7215"/>
                      <a:pt x="7184" y="7152"/>
                    </a:cubicBezTo>
                    <a:lnTo>
                      <a:pt x="7657" y="6679"/>
                    </a:lnTo>
                    <a:cubicBezTo>
                      <a:pt x="7720" y="6616"/>
                      <a:pt x="7814" y="6585"/>
                      <a:pt x="7905" y="6585"/>
                    </a:cubicBezTo>
                    <a:cubicBezTo>
                      <a:pt x="7995" y="6585"/>
                      <a:pt x="8082" y="6616"/>
                      <a:pt x="8129" y="6679"/>
                    </a:cubicBezTo>
                    <a:cubicBezTo>
                      <a:pt x="8255" y="6805"/>
                      <a:pt x="8255" y="7026"/>
                      <a:pt x="8129" y="7152"/>
                    </a:cubicBezTo>
                    <a:lnTo>
                      <a:pt x="7657" y="7624"/>
                    </a:lnTo>
                    <a:cubicBezTo>
                      <a:pt x="7562" y="7750"/>
                      <a:pt x="7562" y="7971"/>
                      <a:pt x="7657" y="8097"/>
                    </a:cubicBezTo>
                    <a:lnTo>
                      <a:pt x="8381" y="8822"/>
                    </a:lnTo>
                    <a:lnTo>
                      <a:pt x="6239" y="11027"/>
                    </a:lnTo>
                    <a:cubicBezTo>
                      <a:pt x="6192" y="11074"/>
                      <a:pt x="6105" y="11098"/>
                      <a:pt x="6014" y="11098"/>
                    </a:cubicBezTo>
                    <a:cubicBezTo>
                      <a:pt x="5924" y="11098"/>
                      <a:pt x="5829" y="11074"/>
                      <a:pt x="5766" y="11027"/>
                    </a:cubicBezTo>
                    <a:lnTo>
                      <a:pt x="3561" y="8822"/>
                    </a:lnTo>
                    <a:lnTo>
                      <a:pt x="4034" y="8349"/>
                    </a:lnTo>
                    <a:lnTo>
                      <a:pt x="4286" y="8570"/>
                    </a:lnTo>
                    <a:cubicBezTo>
                      <a:pt x="4475" y="8774"/>
                      <a:pt x="4742" y="8877"/>
                      <a:pt x="5010" y="8877"/>
                    </a:cubicBezTo>
                    <a:cubicBezTo>
                      <a:pt x="5278" y="8877"/>
                      <a:pt x="5546" y="8774"/>
                      <a:pt x="5735" y="8570"/>
                    </a:cubicBezTo>
                    <a:cubicBezTo>
                      <a:pt x="6144" y="8191"/>
                      <a:pt x="6144" y="7498"/>
                      <a:pt x="5735" y="7120"/>
                    </a:cubicBezTo>
                    <a:lnTo>
                      <a:pt x="5514" y="6868"/>
                    </a:lnTo>
                    <a:lnTo>
                      <a:pt x="5987" y="6396"/>
                    </a:lnTo>
                    <a:close/>
                    <a:moveTo>
                      <a:pt x="5999" y="0"/>
                    </a:moveTo>
                    <a:cubicBezTo>
                      <a:pt x="5735" y="0"/>
                      <a:pt x="5467" y="95"/>
                      <a:pt x="5262" y="284"/>
                    </a:cubicBezTo>
                    <a:lnTo>
                      <a:pt x="379" y="5167"/>
                    </a:lnTo>
                    <a:cubicBezTo>
                      <a:pt x="1" y="5577"/>
                      <a:pt x="1" y="6238"/>
                      <a:pt x="379" y="6648"/>
                    </a:cubicBezTo>
                    <a:lnTo>
                      <a:pt x="5262" y="11531"/>
                    </a:lnTo>
                    <a:cubicBezTo>
                      <a:pt x="5467" y="11720"/>
                      <a:pt x="5735" y="11814"/>
                      <a:pt x="5999" y="11814"/>
                    </a:cubicBezTo>
                    <a:cubicBezTo>
                      <a:pt x="6262" y="11814"/>
                      <a:pt x="6522" y="11720"/>
                      <a:pt x="6711" y="11531"/>
                    </a:cubicBezTo>
                    <a:lnTo>
                      <a:pt x="11595" y="6648"/>
                    </a:lnTo>
                    <a:cubicBezTo>
                      <a:pt x="12004" y="6238"/>
                      <a:pt x="12004" y="5577"/>
                      <a:pt x="11595" y="5167"/>
                    </a:cubicBezTo>
                    <a:lnTo>
                      <a:pt x="6711" y="284"/>
                    </a:lnTo>
                    <a:cubicBezTo>
                      <a:pt x="6522" y="95"/>
                      <a:pt x="6262" y="0"/>
                      <a:pt x="599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7716" name="Google Shape;9302;p73">
                <a:extLst>
                  <a:ext uri="{FF2B5EF4-FFF2-40B4-BE49-F238E27FC236}">
                    <a16:creationId xmlns:a16="http://schemas.microsoft.com/office/drawing/2014/main" id="{60881AC9-BD18-E5F0-7B17-5FB02523783E}"/>
                  </a:ext>
                </a:extLst>
              </p:cNvPr>
              <p:cNvGrpSpPr/>
              <p:nvPr/>
            </p:nvGrpSpPr>
            <p:grpSpPr>
              <a:xfrm>
                <a:off x="9647501" y="2281645"/>
                <a:ext cx="499261" cy="499261"/>
                <a:chOff x="5775900" y="2308125"/>
                <a:chExt cx="295375" cy="295375"/>
              </a:xfrm>
              <a:grpFill/>
            </p:grpSpPr>
            <p:sp>
              <p:nvSpPr>
                <p:cNvPr id="17721" name="Google Shape;9303;p73">
                  <a:extLst>
                    <a:ext uri="{FF2B5EF4-FFF2-40B4-BE49-F238E27FC236}">
                      <a16:creationId xmlns:a16="http://schemas.microsoft.com/office/drawing/2014/main" id="{C315BE69-2D51-3986-520F-2B3F46A5DBCE}"/>
                    </a:ext>
                  </a:extLst>
                </p:cNvPr>
                <p:cNvSpPr/>
                <p:nvPr/>
              </p:nvSpPr>
              <p:spPr>
                <a:xfrm>
                  <a:off x="5984625" y="2482975"/>
                  <a:ext cx="1812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726" extrusionOk="0">
                      <a:moveTo>
                        <a:pt x="378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68"/>
                        <a:pt x="158" y="725"/>
                        <a:pt x="378" y="725"/>
                      </a:cubicBezTo>
                      <a:cubicBezTo>
                        <a:pt x="567" y="725"/>
                        <a:pt x="725" y="568"/>
                        <a:pt x="725" y="347"/>
                      </a:cubicBezTo>
                      <a:cubicBezTo>
                        <a:pt x="725" y="158"/>
                        <a:pt x="567" y="0"/>
                        <a:pt x="37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22" name="Google Shape;9304;p73">
                  <a:extLst>
                    <a:ext uri="{FF2B5EF4-FFF2-40B4-BE49-F238E27FC236}">
                      <a16:creationId xmlns:a16="http://schemas.microsoft.com/office/drawing/2014/main" id="{8EA4FAFB-6124-ADED-0FCB-5127B8608600}"/>
                    </a:ext>
                  </a:extLst>
                </p:cNvPr>
                <p:cNvSpPr/>
                <p:nvPr/>
              </p:nvSpPr>
              <p:spPr>
                <a:xfrm>
                  <a:off x="5775900" y="2308125"/>
                  <a:ext cx="295375" cy="29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5" h="11815" extrusionOk="0">
                      <a:moveTo>
                        <a:pt x="7845" y="725"/>
                      </a:moveTo>
                      <a:cubicBezTo>
                        <a:pt x="7719" y="914"/>
                        <a:pt x="7656" y="1166"/>
                        <a:pt x="7656" y="1450"/>
                      </a:cubicBezTo>
                      <a:cubicBezTo>
                        <a:pt x="7656" y="1670"/>
                        <a:pt x="7719" y="1922"/>
                        <a:pt x="7845" y="2143"/>
                      </a:cubicBezTo>
                      <a:lnTo>
                        <a:pt x="1387" y="2143"/>
                      </a:lnTo>
                      <a:cubicBezTo>
                        <a:pt x="1009" y="2143"/>
                        <a:pt x="694" y="1828"/>
                        <a:pt x="694" y="1450"/>
                      </a:cubicBezTo>
                      <a:cubicBezTo>
                        <a:pt x="694" y="1040"/>
                        <a:pt x="1009" y="725"/>
                        <a:pt x="1387" y="725"/>
                      </a:cubicBezTo>
                      <a:close/>
                      <a:moveTo>
                        <a:pt x="6112" y="6994"/>
                      </a:moveTo>
                      <a:cubicBezTo>
                        <a:pt x="5955" y="7183"/>
                        <a:pt x="5829" y="7436"/>
                        <a:pt x="5766" y="7719"/>
                      </a:cubicBezTo>
                      <a:lnTo>
                        <a:pt x="3466" y="7719"/>
                      </a:lnTo>
                      <a:lnTo>
                        <a:pt x="3466" y="6994"/>
                      </a:lnTo>
                      <a:close/>
                      <a:moveTo>
                        <a:pt x="694" y="2678"/>
                      </a:moveTo>
                      <a:cubicBezTo>
                        <a:pt x="883" y="2773"/>
                        <a:pt x="1103" y="2867"/>
                        <a:pt x="1387" y="2867"/>
                      </a:cubicBezTo>
                      <a:lnTo>
                        <a:pt x="1387" y="10460"/>
                      </a:lnTo>
                      <a:cubicBezTo>
                        <a:pt x="1009" y="10460"/>
                        <a:pt x="694" y="10145"/>
                        <a:pt x="694" y="9767"/>
                      </a:cubicBezTo>
                      <a:lnTo>
                        <a:pt x="694" y="2678"/>
                      </a:lnTo>
                      <a:close/>
                      <a:moveTo>
                        <a:pt x="8381" y="2836"/>
                      </a:moveTo>
                      <a:lnTo>
                        <a:pt x="8381" y="5608"/>
                      </a:lnTo>
                      <a:cubicBezTo>
                        <a:pt x="7814" y="5703"/>
                        <a:pt x="7247" y="5923"/>
                        <a:pt x="6774" y="6301"/>
                      </a:cubicBezTo>
                      <a:lnTo>
                        <a:pt x="3151" y="6301"/>
                      </a:lnTo>
                      <a:cubicBezTo>
                        <a:pt x="2962" y="6301"/>
                        <a:pt x="2804" y="6459"/>
                        <a:pt x="2804" y="6648"/>
                      </a:cubicBezTo>
                      <a:lnTo>
                        <a:pt x="2804" y="8034"/>
                      </a:lnTo>
                      <a:cubicBezTo>
                        <a:pt x="2804" y="8223"/>
                        <a:pt x="2962" y="8381"/>
                        <a:pt x="3151" y="8381"/>
                      </a:cubicBezTo>
                      <a:lnTo>
                        <a:pt x="5640" y="8381"/>
                      </a:lnTo>
                      <a:lnTo>
                        <a:pt x="5640" y="8727"/>
                      </a:lnTo>
                      <a:cubicBezTo>
                        <a:pt x="5640" y="9357"/>
                        <a:pt x="5829" y="9956"/>
                        <a:pt x="6144" y="10492"/>
                      </a:cubicBezTo>
                      <a:lnTo>
                        <a:pt x="2080" y="10492"/>
                      </a:lnTo>
                      <a:lnTo>
                        <a:pt x="2080" y="10460"/>
                      </a:lnTo>
                      <a:lnTo>
                        <a:pt x="2080" y="2836"/>
                      </a:lnTo>
                      <a:close/>
                      <a:moveTo>
                        <a:pt x="8727" y="6301"/>
                      </a:moveTo>
                      <a:cubicBezTo>
                        <a:pt x="10050" y="6301"/>
                        <a:pt x="11153" y="7404"/>
                        <a:pt x="11153" y="8727"/>
                      </a:cubicBezTo>
                      <a:cubicBezTo>
                        <a:pt x="11153" y="10082"/>
                        <a:pt x="10050" y="11216"/>
                        <a:pt x="8727" y="11216"/>
                      </a:cubicBezTo>
                      <a:cubicBezTo>
                        <a:pt x="7373" y="11216"/>
                        <a:pt x="6270" y="10113"/>
                        <a:pt x="6270" y="8727"/>
                      </a:cubicBezTo>
                      <a:cubicBezTo>
                        <a:pt x="6270" y="7373"/>
                        <a:pt x="7373" y="6301"/>
                        <a:pt x="8727" y="6301"/>
                      </a:cubicBezTo>
                      <a:close/>
                      <a:moveTo>
                        <a:pt x="1387" y="0"/>
                      </a:moveTo>
                      <a:cubicBezTo>
                        <a:pt x="630" y="0"/>
                        <a:pt x="0" y="630"/>
                        <a:pt x="0" y="1355"/>
                      </a:cubicBezTo>
                      <a:lnTo>
                        <a:pt x="0" y="9704"/>
                      </a:lnTo>
                      <a:cubicBezTo>
                        <a:pt x="0" y="10460"/>
                        <a:pt x="630" y="11090"/>
                        <a:pt x="1387" y="11090"/>
                      </a:cubicBezTo>
                      <a:lnTo>
                        <a:pt x="6742" y="11090"/>
                      </a:lnTo>
                      <a:cubicBezTo>
                        <a:pt x="7310" y="11563"/>
                        <a:pt x="8003" y="11815"/>
                        <a:pt x="8727" y="11815"/>
                      </a:cubicBezTo>
                      <a:cubicBezTo>
                        <a:pt x="10460" y="11815"/>
                        <a:pt x="11815" y="10334"/>
                        <a:pt x="11815" y="8664"/>
                      </a:cubicBezTo>
                      <a:cubicBezTo>
                        <a:pt x="11815" y="7120"/>
                        <a:pt x="10618" y="5829"/>
                        <a:pt x="9074" y="5608"/>
                      </a:cubicBezTo>
                      <a:lnTo>
                        <a:pt x="9074" y="2458"/>
                      </a:lnTo>
                      <a:cubicBezTo>
                        <a:pt x="9074" y="2269"/>
                        <a:pt x="9042" y="2143"/>
                        <a:pt x="8822" y="2080"/>
                      </a:cubicBezTo>
                      <a:cubicBezTo>
                        <a:pt x="8538" y="1985"/>
                        <a:pt x="8349" y="1733"/>
                        <a:pt x="8349" y="1418"/>
                      </a:cubicBezTo>
                      <a:cubicBezTo>
                        <a:pt x="8349" y="1135"/>
                        <a:pt x="8538" y="851"/>
                        <a:pt x="8822" y="725"/>
                      </a:cubicBezTo>
                      <a:cubicBezTo>
                        <a:pt x="8979" y="694"/>
                        <a:pt x="9074" y="536"/>
                        <a:pt x="9074" y="410"/>
                      </a:cubicBezTo>
                      <a:lnTo>
                        <a:pt x="9074" y="347"/>
                      </a:lnTo>
                      <a:cubicBezTo>
                        <a:pt x="9074" y="158"/>
                        <a:pt x="8916" y="0"/>
                        <a:pt x="872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23" name="Google Shape;9305;p73">
                  <a:extLst>
                    <a:ext uri="{FF2B5EF4-FFF2-40B4-BE49-F238E27FC236}">
                      <a16:creationId xmlns:a16="http://schemas.microsoft.com/office/drawing/2014/main" id="{969F07C5-887C-FB3F-279F-7867412849D8}"/>
                    </a:ext>
                  </a:extLst>
                </p:cNvPr>
                <p:cNvSpPr/>
                <p:nvPr/>
              </p:nvSpPr>
              <p:spPr>
                <a:xfrm>
                  <a:off x="5984625" y="2508975"/>
                  <a:ext cx="18125" cy="6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2458" extrusionOk="0">
                      <a:moveTo>
                        <a:pt x="378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lnTo>
                        <a:pt x="0" y="2111"/>
                      </a:lnTo>
                      <a:cubicBezTo>
                        <a:pt x="0" y="2300"/>
                        <a:pt x="158" y="2458"/>
                        <a:pt x="378" y="2458"/>
                      </a:cubicBezTo>
                      <a:cubicBezTo>
                        <a:pt x="567" y="2458"/>
                        <a:pt x="725" y="2300"/>
                        <a:pt x="725" y="2111"/>
                      </a:cubicBezTo>
                      <a:lnTo>
                        <a:pt x="725" y="347"/>
                      </a:lnTo>
                      <a:cubicBezTo>
                        <a:pt x="725" y="158"/>
                        <a:pt x="567" y="0"/>
                        <a:pt x="37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24" name="Google Shape;9306;p73">
                  <a:extLst>
                    <a:ext uri="{FF2B5EF4-FFF2-40B4-BE49-F238E27FC236}">
                      <a16:creationId xmlns:a16="http://schemas.microsoft.com/office/drawing/2014/main" id="{52646B94-04D6-D82D-2DEA-F89E0F52965E}"/>
                    </a:ext>
                  </a:extLst>
                </p:cNvPr>
                <p:cNvSpPr/>
                <p:nvPr/>
              </p:nvSpPr>
              <p:spPr>
                <a:xfrm>
                  <a:off x="5845200" y="2395550"/>
                  <a:ext cx="12290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6" h="694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99"/>
                        <a:pt x="158" y="694"/>
                        <a:pt x="347" y="694"/>
                      </a:cubicBezTo>
                      <a:lnTo>
                        <a:pt x="4569" y="694"/>
                      </a:lnTo>
                      <a:cubicBezTo>
                        <a:pt x="4758" y="694"/>
                        <a:pt x="4916" y="536"/>
                        <a:pt x="4916" y="347"/>
                      </a:cubicBezTo>
                      <a:cubicBezTo>
                        <a:pt x="4916" y="158"/>
                        <a:pt x="4758" y="0"/>
                        <a:pt x="456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25" name="Google Shape;9307;p73">
                  <a:extLst>
                    <a:ext uri="{FF2B5EF4-FFF2-40B4-BE49-F238E27FC236}">
                      <a16:creationId xmlns:a16="http://schemas.microsoft.com/office/drawing/2014/main" id="{278BE2AC-7EB9-3087-0EA6-0582E9A943CB}"/>
                    </a:ext>
                  </a:extLst>
                </p:cNvPr>
                <p:cNvSpPr/>
                <p:nvPr/>
              </p:nvSpPr>
              <p:spPr>
                <a:xfrm>
                  <a:off x="5845200" y="2431000"/>
                  <a:ext cx="12290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6" h="694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36"/>
                        <a:pt x="158" y="693"/>
                        <a:pt x="347" y="693"/>
                      </a:cubicBezTo>
                      <a:lnTo>
                        <a:pt x="4569" y="693"/>
                      </a:lnTo>
                      <a:cubicBezTo>
                        <a:pt x="4758" y="693"/>
                        <a:pt x="4916" y="536"/>
                        <a:pt x="4916" y="347"/>
                      </a:cubicBezTo>
                      <a:cubicBezTo>
                        <a:pt x="4916" y="158"/>
                        <a:pt x="4758" y="0"/>
                        <a:pt x="456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717" name="Google Shape;9308;p73">
                <a:extLst>
                  <a:ext uri="{FF2B5EF4-FFF2-40B4-BE49-F238E27FC236}">
                    <a16:creationId xmlns:a16="http://schemas.microsoft.com/office/drawing/2014/main" id="{C7B4293F-CFA1-CC0E-B1A1-63DF61C0214C}"/>
                  </a:ext>
                </a:extLst>
              </p:cNvPr>
              <p:cNvGrpSpPr/>
              <p:nvPr/>
            </p:nvGrpSpPr>
            <p:grpSpPr>
              <a:xfrm>
                <a:off x="9677461" y="2924641"/>
                <a:ext cx="439341" cy="500612"/>
                <a:chOff x="5794025" y="2673575"/>
                <a:chExt cx="259925" cy="296175"/>
              </a:xfrm>
              <a:grpFill/>
            </p:grpSpPr>
            <p:sp>
              <p:nvSpPr>
                <p:cNvPr id="17719" name="Google Shape;9309;p73">
                  <a:extLst>
                    <a:ext uri="{FF2B5EF4-FFF2-40B4-BE49-F238E27FC236}">
                      <a16:creationId xmlns:a16="http://schemas.microsoft.com/office/drawing/2014/main" id="{10C723F2-4B1A-FD8C-E163-53E7CFB1607D}"/>
                    </a:ext>
                  </a:extLst>
                </p:cNvPr>
                <p:cNvSpPr/>
                <p:nvPr/>
              </p:nvSpPr>
              <p:spPr>
                <a:xfrm>
                  <a:off x="5794025" y="2673575"/>
                  <a:ext cx="259925" cy="29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97" h="11847" extrusionOk="0">
                      <a:moveTo>
                        <a:pt x="5860" y="694"/>
                      </a:moveTo>
                      <a:cubicBezTo>
                        <a:pt x="7089" y="694"/>
                        <a:pt x="8097" y="1639"/>
                        <a:pt x="8254" y="2805"/>
                      </a:cubicBezTo>
                      <a:cubicBezTo>
                        <a:pt x="8160" y="2773"/>
                        <a:pt x="8065" y="2773"/>
                        <a:pt x="7939" y="2773"/>
                      </a:cubicBezTo>
                      <a:lnTo>
                        <a:pt x="7561" y="2773"/>
                      </a:lnTo>
                      <a:cubicBezTo>
                        <a:pt x="7404" y="1985"/>
                        <a:pt x="6679" y="1387"/>
                        <a:pt x="5860" y="1387"/>
                      </a:cubicBezTo>
                      <a:lnTo>
                        <a:pt x="4474" y="1387"/>
                      </a:lnTo>
                      <a:cubicBezTo>
                        <a:pt x="3655" y="1387"/>
                        <a:pt x="2930" y="1985"/>
                        <a:pt x="2804" y="2773"/>
                      </a:cubicBezTo>
                      <a:lnTo>
                        <a:pt x="2394" y="2773"/>
                      </a:lnTo>
                      <a:cubicBezTo>
                        <a:pt x="2268" y="2773"/>
                        <a:pt x="2142" y="2773"/>
                        <a:pt x="2079" y="2805"/>
                      </a:cubicBezTo>
                      <a:cubicBezTo>
                        <a:pt x="2237" y="1639"/>
                        <a:pt x="3277" y="694"/>
                        <a:pt x="4474" y="694"/>
                      </a:cubicBezTo>
                      <a:close/>
                      <a:moveTo>
                        <a:pt x="6206" y="2143"/>
                      </a:moveTo>
                      <a:cubicBezTo>
                        <a:pt x="6616" y="2300"/>
                        <a:pt x="6931" y="2647"/>
                        <a:pt x="6931" y="3120"/>
                      </a:cubicBezTo>
                      <a:lnTo>
                        <a:pt x="6931" y="3403"/>
                      </a:lnTo>
                      <a:cubicBezTo>
                        <a:pt x="6522" y="3246"/>
                        <a:pt x="6206" y="2899"/>
                        <a:pt x="6206" y="2427"/>
                      </a:cubicBezTo>
                      <a:lnTo>
                        <a:pt x="6206" y="2143"/>
                      </a:lnTo>
                      <a:close/>
                      <a:moveTo>
                        <a:pt x="5513" y="2080"/>
                      </a:moveTo>
                      <a:lnTo>
                        <a:pt x="5513" y="2427"/>
                      </a:lnTo>
                      <a:cubicBezTo>
                        <a:pt x="5513" y="3025"/>
                        <a:pt x="5041" y="3435"/>
                        <a:pt x="4474" y="3435"/>
                      </a:cubicBezTo>
                      <a:lnTo>
                        <a:pt x="3466" y="3435"/>
                      </a:lnTo>
                      <a:lnTo>
                        <a:pt x="3466" y="3088"/>
                      </a:lnTo>
                      <a:cubicBezTo>
                        <a:pt x="3466" y="2490"/>
                        <a:pt x="3938" y="2080"/>
                        <a:pt x="4474" y="2080"/>
                      </a:cubicBezTo>
                      <a:close/>
                      <a:moveTo>
                        <a:pt x="2741" y="3435"/>
                      </a:moveTo>
                      <a:lnTo>
                        <a:pt x="2741" y="5451"/>
                      </a:lnTo>
                      <a:cubicBezTo>
                        <a:pt x="2363" y="5293"/>
                        <a:pt x="2048" y="4947"/>
                        <a:pt x="2048" y="4474"/>
                      </a:cubicBezTo>
                      <a:lnTo>
                        <a:pt x="2048" y="3813"/>
                      </a:lnTo>
                      <a:cubicBezTo>
                        <a:pt x="2048" y="3592"/>
                        <a:pt x="2205" y="3435"/>
                        <a:pt x="2394" y="3435"/>
                      </a:cubicBezTo>
                      <a:close/>
                      <a:moveTo>
                        <a:pt x="7939" y="3498"/>
                      </a:moveTo>
                      <a:cubicBezTo>
                        <a:pt x="8160" y="3498"/>
                        <a:pt x="8317" y="3655"/>
                        <a:pt x="8317" y="3844"/>
                      </a:cubicBezTo>
                      <a:lnTo>
                        <a:pt x="8317" y="4506"/>
                      </a:lnTo>
                      <a:cubicBezTo>
                        <a:pt x="8317" y="4947"/>
                        <a:pt x="8034" y="5325"/>
                        <a:pt x="7593" y="5482"/>
                      </a:cubicBezTo>
                      <a:lnTo>
                        <a:pt x="7593" y="3498"/>
                      </a:lnTo>
                      <a:close/>
                      <a:moveTo>
                        <a:pt x="5891" y="3435"/>
                      </a:moveTo>
                      <a:cubicBezTo>
                        <a:pt x="6143" y="3750"/>
                        <a:pt x="6522" y="4033"/>
                        <a:pt x="6931" y="4128"/>
                      </a:cubicBezTo>
                      <a:lnTo>
                        <a:pt x="6931" y="5892"/>
                      </a:lnTo>
                      <a:cubicBezTo>
                        <a:pt x="6931" y="6491"/>
                        <a:pt x="6459" y="6900"/>
                        <a:pt x="5891" y="6900"/>
                      </a:cubicBezTo>
                      <a:lnTo>
                        <a:pt x="4505" y="6900"/>
                      </a:lnTo>
                      <a:cubicBezTo>
                        <a:pt x="3938" y="6900"/>
                        <a:pt x="3497" y="6428"/>
                        <a:pt x="3497" y="5892"/>
                      </a:cubicBezTo>
                      <a:lnTo>
                        <a:pt x="3497" y="4159"/>
                      </a:lnTo>
                      <a:lnTo>
                        <a:pt x="4505" y="4159"/>
                      </a:lnTo>
                      <a:cubicBezTo>
                        <a:pt x="5072" y="4159"/>
                        <a:pt x="5576" y="3876"/>
                        <a:pt x="5891" y="3435"/>
                      </a:cubicBezTo>
                      <a:close/>
                      <a:moveTo>
                        <a:pt x="6238" y="7593"/>
                      </a:moveTo>
                      <a:cubicBezTo>
                        <a:pt x="6333" y="7782"/>
                        <a:pt x="6459" y="7971"/>
                        <a:pt x="6616" y="8097"/>
                      </a:cubicBezTo>
                      <a:lnTo>
                        <a:pt x="5198" y="9547"/>
                      </a:lnTo>
                      <a:lnTo>
                        <a:pt x="3718" y="8097"/>
                      </a:lnTo>
                      <a:cubicBezTo>
                        <a:pt x="3875" y="7971"/>
                        <a:pt x="4033" y="7782"/>
                        <a:pt x="4096" y="7593"/>
                      </a:cubicBezTo>
                      <a:cubicBezTo>
                        <a:pt x="4190" y="7625"/>
                        <a:pt x="4379" y="7625"/>
                        <a:pt x="4474" y="7625"/>
                      </a:cubicBezTo>
                      <a:lnTo>
                        <a:pt x="5860" y="7625"/>
                      </a:lnTo>
                      <a:cubicBezTo>
                        <a:pt x="5986" y="7625"/>
                        <a:pt x="6143" y="7625"/>
                        <a:pt x="6238" y="7593"/>
                      </a:cubicBezTo>
                      <a:close/>
                      <a:moveTo>
                        <a:pt x="2961" y="8318"/>
                      </a:moveTo>
                      <a:lnTo>
                        <a:pt x="4852" y="10177"/>
                      </a:lnTo>
                      <a:lnTo>
                        <a:pt x="4852" y="11122"/>
                      </a:lnTo>
                      <a:lnTo>
                        <a:pt x="662" y="11122"/>
                      </a:lnTo>
                      <a:lnTo>
                        <a:pt x="662" y="9358"/>
                      </a:lnTo>
                      <a:cubicBezTo>
                        <a:pt x="662" y="8759"/>
                        <a:pt x="1134" y="8318"/>
                        <a:pt x="1701" y="8318"/>
                      </a:cubicBezTo>
                      <a:close/>
                      <a:moveTo>
                        <a:pt x="8664" y="8318"/>
                      </a:moveTo>
                      <a:cubicBezTo>
                        <a:pt x="9262" y="8318"/>
                        <a:pt x="9672" y="8790"/>
                        <a:pt x="9672" y="9358"/>
                      </a:cubicBezTo>
                      <a:lnTo>
                        <a:pt x="9672" y="11122"/>
                      </a:lnTo>
                      <a:lnTo>
                        <a:pt x="5513" y="11122"/>
                      </a:lnTo>
                      <a:lnTo>
                        <a:pt x="5513" y="10177"/>
                      </a:lnTo>
                      <a:lnTo>
                        <a:pt x="7404" y="8318"/>
                      </a:lnTo>
                      <a:close/>
                      <a:moveTo>
                        <a:pt x="4537" y="1"/>
                      </a:moveTo>
                      <a:cubicBezTo>
                        <a:pt x="2804" y="1"/>
                        <a:pt x="1418" y="1418"/>
                        <a:pt x="1418" y="3120"/>
                      </a:cubicBezTo>
                      <a:lnTo>
                        <a:pt x="1418" y="4506"/>
                      </a:lnTo>
                      <a:cubicBezTo>
                        <a:pt x="1418" y="5356"/>
                        <a:pt x="2048" y="6050"/>
                        <a:pt x="2835" y="6207"/>
                      </a:cubicBezTo>
                      <a:cubicBezTo>
                        <a:pt x="2898" y="6648"/>
                        <a:pt x="3151" y="7026"/>
                        <a:pt x="3497" y="7278"/>
                      </a:cubicBezTo>
                      <a:cubicBezTo>
                        <a:pt x="3466" y="7467"/>
                        <a:pt x="3308" y="7625"/>
                        <a:pt x="3119" y="7625"/>
                      </a:cubicBezTo>
                      <a:lnTo>
                        <a:pt x="1733" y="7625"/>
                      </a:lnTo>
                      <a:cubicBezTo>
                        <a:pt x="788" y="7625"/>
                        <a:pt x="0" y="8412"/>
                        <a:pt x="0" y="9358"/>
                      </a:cubicBezTo>
                      <a:lnTo>
                        <a:pt x="0" y="11468"/>
                      </a:lnTo>
                      <a:cubicBezTo>
                        <a:pt x="0" y="11689"/>
                        <a:pt x="158" y="11846"/>
                        <a:pt x="347" y="11846"/>
                      </a:cubicBezTo>
                      <a:lnTo>
                        <a:pt x="10050" y="11846"/>
                      </a:lnTo>
                      <a:cubicBezTo>
                        <a:pt x="10239" y="11846"/>
                        <a:pt x="10397" y="11689"/>
                        <a:pt x="10397" y="11468"/>
                      </a:cubicBezTo>
                      <a:lnTo>
                        <a:pt x="10397" y="9358"/>
                      </a:lnTo>
                      <a:cubicBezTo>
                        <a:pt x="10397" y="8412"/>
                        <a:pt x="9609" y="7625"/>
                        <a:pt x="8664" y="7625"/>
                      </a:cubicBezTo>
                      <a:lnTo>
                        <a:pt x="7278" y="7625"/>
                      </a:lnTo>
                      <a:cubicBezTo>
                        <a:pt x="7089" y="7625"/>
                        <a:pt x="6931" y="7467"/>
                        <a:pt x="6931" y="7278"/>
                      </a:cubicBezTo>
                      <a:cubicBezTo>
                        <a:pt x="7278" y="7026"/>
                        <a:pt x="7530" y="6648"/>
                        <a:pt x="7593" y="6207"/>
                      </a:cubicBezTo>
                      <a:cubicBezTo>
                        <a:pt x="8380" y="6050"/>
                        <a:pt x="9010" y="5325"/>
                        <a:pt x="9010" y="4506"/>
                      </a:cubicBezTo>
                      <a:lnTo>
                        <a:pt x="9010" y="3120"/>
                      </a:lnTo>
                      <a:cubicBezTo>
                        <a:pt x="9010" y="1387"/>
                        <a:pt x="7593" y="1"/>
                        <a:pt x="589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20" name="Google Shape;9310;p73">
                  <a:extLst>
                    <a:ext uri="{FF2B5EF4-FFF2-40B4-BE49-F238E27FC236}">
                      <a16:creationId xmlns:a16="http://schemas.microsoft.com/office/drawing/2014/main" id="{B05CCFA3-48D8-7480-099E-A806562AF8A5}"/>
                    </a:ext>
                  </a:extLst>
                </p:cNvPr>
                <p:cNvSpPr/>
                <p:nvPr/>
              </p:nvSpPr>
              <p:spPr>
                <a:xfrm>
                  <a:off x="5967300" y="2915375"/>
                  <a:ext cx="354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694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47"/>
                      </a:cubicBezTo>
                      <a:cubicBezTo>
                        <a:pt x="0" y="536"/>
                        <a:pt x="158" y="694"/>
                        <a:pt x="347" y="694"/>
                      </a:cubicBezTo>
                      <a:lnTo>
                        <a:pt x="1040" y="694"/>
                      </a:lnTo>
                      <a:cubicBezTo>
                        <a:pt x="1260" y="694"/>
                        <a:pt x="1418" y="536"/>
                        <a:pt x="1418" y="347"/>
                      </a:cubicBezTo>
                      <a:cubicBezTo>
                        <a:pt x="1418" y="158"/>
                        <a:pt x="1260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718" name="Google Shape;9311;p73">
                <a:extLst>
                  <a:ext uri="{FF2B5EF4-FFF2-40B4-BE49-F238E27FC236}">
                    <a16:creationId xmlns:a16="http://schemas.microsoft.com/office/drawing/2014/main" id="{BC503502-1B9A-5BE9-42B4-C1A2596CDF50}"/>
                  </a:ext>
                </a:extLst>
              </p:cNvPr>
              <p:cNvSpPr/>
              <p:nvPr/>
            </p:nvSpPr>
            <p:spPr>
              <a:xfrm>
                <a:off x="10926070" y="2281639"/>
                <a:ext cx="500612" cy="499261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11815" extrusionOk="0">
                    <a:moveTo>
                      <a:pt x="5892" y="693"/>
                    </a:moveTo>
                    <a:cubicBezTo>
                      <a:pt x="6491" y="693"/>
                      <a:pt x="6932" y="1134"/>
                      <a:pt x="6932" y="1701"/>
                    </a:cubicBezTo>
                    <a:cubicBezTo>
                      <a:pt x="6932" y="2269"/>
                      <a:pt x="6459" y="2710"/>
                      <a:pt x="5892" y="2710"/>
                    </a:cubicBezTo>
                    <a:cubicBezTo>
                      <a:pt x="5325" y="2710"/>
                      <a:pt x="4884" y="2269"/>
                      <a:pt x="4884" y="1701"/>
                    </a:cubicBezTo>
                    <a:cubicBezTo>
                      <a:pt x="4884" y="1134"/>
                      <a:pt x="5325" y="693"/>
                      <a:pt x="5892" y="693"/>
                    </a:cubicBezTo>
                    <a:close/>
                    <a:moveTo>
                      <a:pt x="5892" y="3466"/>
                    </a:moveTo>
                    <a:cubicBezTo>
                      <a:pt x="6176" y="3466"/>
                      <a:pt x="6428" y="3497"/>
                      <a:pt x="6680" y="3592"/>
                    </a:cubicBezTo>
                    <a:lnTo>
                      <a:pt x="5892" y="4631"/>
                    </a:lnTo>
                    <a:lnTo>
                      <a:pt x="5104" y="3592"/>
                    </a:lnTo>
                    <a:cubicBezTo>
                      <a:pt x="5357" y="3529"/>
                      <a:pt x="5609" y="3466"/>
                      <a:pt x="5892" y="3466"/>
                    </a:cubicBezTo>
                    <a:close/>
                    <a:moveTo>
                      <a:pt x="4222" y="2048"/>
                    </a:moveTo>
                    <a:cubicBezTo>
                      <a:pt x="4285" y="2426"/>
                      <a:pt x="4474" y="2710"/>
                      <a:pt x="4726" y="2962"/>
                    </a:cubicBezTo>
                    <a:cubicBezTo>
                      <a:pt x="4632" y="2993"/>
                      <a:pt x="4537" y="3056"/>
                      <a:pt x="4443" y="3088"/>
                    </a:cubicBezTo>
                    <a:cubicBezTo>
                      <a:pt x="4443" y="3088"/>
                      <a:pt x="4411" y="3088"/>
                      <a:pt x="4411" y="3119"/>
                    </a:cubicBezTo>
                    <a:cubicBezTo>
                      <a:pt x="3403" y="3623"/>
                      <a:pt x="2773" y="4694"/>
                      <a:pt x="2773" y="5829"/>
                    </a:cubicBezTo>
                    <a:lnTo>
                      <a:pt x="2773" y="6207"/>
                    </a:lnTo>
                    <a:lnTo>
                      <a:pt x="2143" y="6207"/>
                    </a:lnTo>
                    <a:lnTo>
                      <a:pt x="2647" y="2300"/>
                    </a:lnTo>
                    <a:cubicBezTo>
                      <a:pt x="2679" y="2174"/>
                      <a:pt x="2836" y="2048"/>
                      <a:pt x="2962" y="2048"/>
                    </a:cubicBezTo>
                    <a:close/>
                    <a:moveTo>
                      <a:pt x="4474" y="3907"/>
                    </a:moveTo>
                    <a:lnTo>
                      <a:pt x="5546" y="5325"/>
                    </a:lnTo>
                    <a:lnTo>
                      <a:pt x="5546" y="6238"/>
                    </a:lnTo>
                    <a:lnTo>
                      <a:pt x="3466" y="6238"/>
                    </a:lnTo>
                    <a:lnTo>
                      <a:pt x="3466" y="5892"/>
                    </a:lnTo>
                    <a:cubicBezTo>
                      <a:pt x="3466" y="5041"/>
                      <a:pt x="3844" y="4348"/>
                      <a:pt x="4474" y="3907"/>
                    </a:cubicBezTo>
                    <a:close/>
                    <a:moveTo>
                      <a:pt x="7278" y="3907"/>
                    </a:moveTo>
                    <a:cubicBezTo>
                      <a:pt x="7908" y="4348"/>
                      <a:pt x="8318" y="5104"/>
                      <a:pt x="8318" y="5892"/>
                    </a:cubicBezTo>
                    <a:lnTo>
                      <a:pt x="8318" y="6238"/>
                    </a:lnTo>
                    <a:lnTo>
                      <a:pt x="6207" y="6238"/>
                    </a:lnTo>
                    <a:lnTo>
                      <a:pt x="6207" y="5325"/>
                    </a:lnTo>
                    <a:lnTo>
                      <a:pt x="7278" y="3907"/>
                    </a:lnTo>
                    <a:close/>
                    <a:moveTo>
                      <a:pt x="8854" y="2048"/>
                    </a:moveTo>
                    <a:cubicBezTo>
                      <a:pt x="9011" y="2048"/>
                      <a:pt x="9137" y="2143"/>
                      <a:pt x="9169" y="2300"/>
                    </a:cubicBezTo>
                    <a:lnTo>
                      <a:pt x="9673" y="6238"/>
                    </a:lnTo>
                    <a:lnTo>
                      <a:pt x="9043" y="6238"/>
                    </a:lnTo>
                    <a:lnTo>
                      <a:pt x="9043" y="5860"/>
                    </a:lnTo>
                    <a:cubicBezTo>
                      <a:pt x="9043" y="4694"/>
                      <a:pt x="8381" y="3655"/>
                      <a:pt x="7436" y="3151"/>
                    </a:cubicBezTo>
                    <a:cubicBezTo>
                      <a:pt x="7436" y="3151"/>
                      <a:pt x="7404" y="3151"/>
                      <a:pt x="7404" y="3119"/>
                    </a:cubicBezTo>
                    <a:cubicBezTo>
                      <a:pt x="7310" y="3088"/>
                      <a:pt x="7184" y="3056"/>
                      <a:pt x="7121" y="2993"/>
                    </a:cubicBezTo>
                    <a:cubicBezTo>
                      <a:pt x="7310" y="2773"/>
                      <a:pt x="7530" y="2458"/>
                      <a:pt x="7593" y="2048"/>
                    </a:cubicBezTo>
                    <a:close/>
                    <a:moveTo>
                      <a:pt x="10744" y="6900"/>
                    </a:moveTo>
                    <a:cubicBezTo>
                      <a:pt x="10933" y="6900"/>
                      <a:pt x="11090" y="7057"/>
                      <a:pt x="11090" y="7246"/>
                    </a:cubicBezTo>
                    <a:cubicBezTo>
                      <a:pt x="11090" y="7435"/>
                      <a:pt x="10933" y="7624"/>
                      <a:pt x="10744" y="7624"/>
                    </a:cubicBezTo>
                    <a:lnTo>
                      <a:pt x="1009" y="7624"/>
                    </a:lnTo>
                    <a:cubicBezTo>
                      <a:pt x="820" y="7624"/>
                      <a:pt x="662" y="7435"/>
                      <a:pt x="662" y="7246"/>
                    </a:cubicBezTo>
                    <a:cubicBezTo>
                      <a:pt x="662" y="7057"/>
                      <a:pt x="820" y="6900"/>
                      <a:pt x="1009" y="6900"/>
                    </a:cubicBezTo>
                    <a:close/>
                    <a:moveTo>
                      <a:pt x="10397" y="8317"/>
                    </a:moveTo>
                    <a:lnTo>
                      <a:pt x="10397" y="11121"/>
                    </a:lnTo>
                    <a:lnTo>
                      <a:pt x="1387" y="11121"/>
                    </a:lnTo>
                    <a:lnTo>
                      <a:pt x="1387" y="8317"/>
                    </a:lnTo>
                    <a:close/>
                    <a:moveTo>
                      <a:pt x="5892" y="0"/>
                    </a:moveTo>
                    <a:cubicBezTo>
                      <a:pt x="5073" y="0"/>
                      <a:pt x="4380" y="599"/>
                      <a:pt x="4222" y="1386"/>
                    </a:cubicBezTo>
                    <a:lnTo>
                      <a:pt x="2962" y="1386"/>
                    </a:lnTo>
                    <a:cubicBezTo>
                      <a:pt x="2458" y="1386"/>
                      <a:pt x="2080" y="1701"/>
                      <a:pt x="1954" y="2143"/>
                    </a:cubicBezTo>
                    <a:lnTo>
                      <a:pt x="1954" y="2174"/>
                    </a:lnTo>
                    <a:lnTo>
                      <a:pt x="1450" y="6238"/>
                    </a:lnTo>
                    <a:lnTo>
                      <a:pt x="1072" y="6238"/>
                    </a:lnTo>
                    <a:cubicBezTo>
                      <a:pt x="473" y="6238"/>
                      <a:pt x="1" y="6711"/>
                      <a:pt x="1" y="7246"/>
                    </a:cubicBezTo>
                    <a:cubicBezTo>
                      <a:pt x="1" y="7719"/>
                      <a:pt x="316" y="8065"/>
                      <a:pt x="694" y="8254"/>
                    </a:cubicBezTo>
                    <a:lnTo>
                      <a:pt x="694" y="11468"/>
                    </a:lnTo>
                    <a:cubicBezTo>
                      <a:pt x="694" y="11657"/>
                      <a:pt x="851" y="11815"/>
                      <a:pt x="1040" y="11815"/>
                    </a:cubicBezTo>
                    <a:lnTo>
                      <a:pt x="10775" y="11815"/>
                    </a:lnTo>
                    <a:cubicBezTo>
                      <a:pt x="10996" y="11815"/>
                      <a:pt x="11153" y="11657"/>
                      <a:pt x="11153" y="11468"/>
                    </a:cubicBezTo>
                    <a:lnTo>
                      <a:pt x="11153" y="8254"/>
                    </a:lnTo>
                    <a:cubicBezTo>
                      <a:pt x="11531" y="8065"/>
                      <a:pt x="11847" y="7719"/>
                      <a:pt x="11847" y="7246"/>
                    </a:cubicBezTo>
                    <a:cubicBezTo>
                      <a:pt x="11815" y="6711"/>
                      <a:pt x="11342" y="6238"/>
                      <a:pt x="10744" y="6238"/>
                    </a:cubicBezTo>
                    <a:lnTo>
                      <a:pt x="10366" y="6238"/>
                    </a:lnTo>
                    <a:lnTo>
                      <a:pt x="9830" y="2174"/>
                    </a:lnTo>
                    <a:lnTo>
                      <a:pt x="9830" y="2143"/>
                    </a:lnTo>
                    <a:cubicBezTo>
                      <a:pt x="9736" y="1701"/>
                      <a:pt x="9295" y="1386"/>
                      <a:pt x="8854" y="1386"/>
                    </a:cubicBezTo>
                    <a:lnTo>
                      <a:pt x="7593" y="1386"/>
                    </a:lnTo>
                    <a:cubicBezTo>
                      <a:pt x="7436" y="599"/>
                      <a:pt x="6711" y="0"/>
                      <a:pt x="589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BF28B2E-3C06-80D2-FDAE-323E72DBF284}"/>
                </a:ext>
              </a:extLst>
            </p:cNvPr>
            <p:cNvGrpSpPr/>
            <p:nvPr/>
          </p:nvGrpSpPr>
          <p:grpSpPr>
            <a:xfrm>
              <a:off x="764236" y="3833082"/>
              <a:ext cx="10663528" cy="1739406"/>
              <a:chOff x="763919" y="3746993"/>
              <a:chExt cx="10663528" cy="1739406"/>
            </a:xfrm>
            <a:grpFill/>
          </p:grpSpPr>
          <p:grpSp>
            <p:nvGrpSpPr>
              <p:cNvPr id="9" name="Google Shape;9312;p73">
                <a:extLst>
                  <a:ext uri="{FF2B5EF4-FFF2-40B4-BE49-F238E27FC236}">
                    <a16:creationId xmlns:a16="http://schemas.microsoft.com/office/drawing/2014/main" id="{9035EDF4-7054-B053-C953-078502A09BD0}"/>
                  </a:ext>
                </a:extLst>
              </p:cNvPr>
              <p:cNvGrpSpPr/>
              <p:nvPr/>
            </p:nvGrpSpPr>
            <p:grpSpPr>
              <a:xfrm>
                <a:off x="765249" y="3749233"/>
                <a:ext cx="503276" cy="497908"/>
                <a:chOff x="581525" y="3254850"/>
                <a:chExt cx="297750" cy="294575"/>
              </a:xfrm>
              <a:grpFill/>
            </p:grpSpPr>
            <p:sp>
              <p:nvSpPr>
                <p:cNvPr id="17666" name="Google Shape;9313;p73">
                  <a:extLst>
                    <a:ext uri="{FF2B5EF4-FFF2-40B4-BE49-F238E27FC236}">
                      <a16:creationId xmlns:a16="http://schemas.microsoft.com/office/drawing/2014/main" id="{2CA11248-D975-92CE-A611-6FAFDD9CBDCE}"/>
                    </a:ext>
                  </a:extLst>
                </p:cNvPr>
                <p:cNvSpPr/>
                <p:nvPr/>
              </p:nvSpPr>
              <p:spPr>
                <a:xfrm>
                  <a:off x="616950" y="3358025"/>
                  <a:ext cx="89025" cy="8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1" h="3466" extrusionOk="0">
                      <a:moveTo>
                        <a:pt x="1797" y="0"/>
                      </a:moveTo>
                      <a:cubicBezTo>
                        <a:pt x="789" y="0"/>
                        <a:pt x="1" y="788"/>
                        <a:pt x="1" y="1733"/>
                      </a:cubicBezTo>
                      <a:cubicBezTo>
                        <a:pt x="1" y="2710"/>
                        <a:pt x="789" y="3466"/>
                        <a:pt x="1797" y="3466"/>
                      </a:cubicBezTo>
                      <a:cubicBezTo>
                        <a:pt x="2773" y="3466"/>
                        <a:pt x="3561" y="2710"/>
                        <a:pt x="3561" y="1733"/>
                      </a:cubicBezTo>
                      <a:cubicBezTo>
                        <a:pt x="3561" y="788"/>
                        <a:pt x="2773" y="0"/>
                        <a:pt x="179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67" name="Google Shape;9314;p73">
                  <a:extLst>
                    <a:ext uri="{FF2B5EF4-FFF2-40B4-BE49-F238E27FC236}">
                      <a16:creationId xmlns:a16="http://schemas.microsoft.com/office/drawing/2014/main" id="{FDDB7711-8E0C-269C-CB8E-DDDBCA66BCB2}"/>
                    </a:ext>
                  </a:extLst>
                </p:cNvPr>
                <p:cNvSpPr/>
                <p:nvPr/>
              </p:nvSpPr>
              <p:spPr>
                <a:xfrm>
                  <a:off x="721725" y="3254850"/>
                  <a:ext cx="157550" cy="15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2" h="6239" extrusionOk="0">
                      <a:moveTo>
                        <a:pt x="3151" y="1355"/>
                      </a:moveTo>
                      <a:cubicBezTo>
                        <a:pt x="3749" y="1355"/>
                        <a:pt x="4159" y="1827"/>
                        <a:pt x="4159" y="2363"/>
                      </a:cubicBezTo>
                      <a:cubicBezTo>
                        <a:pt x="4159" y="2773"/>
                        <a:pt x="3970" y="3119"/>
                        <a:pt x="3623" y="3277"/>
                      </a:cubicBezTo>
                      <a:cubicBezTo>
                        <a:pt x="3529" y="3308"/>
                        <a:pt x="3497" y="3434"/>
                        <a:pt x="3497" y="3560"/>
                      </a:cubicBezTo>
                      <a:cubicBezTo>
                        <a:pt x="3497" y="3749"/>
                        <a:pt x="3340" y="3907"/>
                        <a:pt x="3151" y="3907"/>
                      </a:cubicBezTo>
                      <a:cubicBezTo>
                        <a:pt x="2962" y="3907"/>
                        <a:pt x="2804" y="3749"/>
                        <a:pt x="2804" y="3560"/>
                      </a:cubicBezTo>
                      <a:cubicBezTo>
                        <a:pt x="2804" y="3151"/>
                        <a:pt x="2993" y="2836"/>
                        <a:pt x="3308" y="2647"/>
                      </a:cubicBezTo>
                      <a:cubicBezTo>
                        <a:pt x="3434" y="2552"/>
                        <a:pt x="3497" y="2458"/>
                        <a:pt x="3497" y="2332"/>
                      </a:cubicBezTo>
                      <a:cubicBezTo>
                        <a:pt x="3497" y="2143"/>
                        <a:pt x="3340" y="1953"/>
                        <a:pt x="3151" y="1953"/>
                      </a:cubicBezTo>
                      <a:cubicBezTo>
                        <a:pt x="2962" y="1953"/>
                        <a:pt x="2804" y="2143"/>
                        <a:pt x="2804" y="2332"/>
                      </a:cubicBezTo>
                      <a:cubicBezTo>
                        <a:pt x="2804" y="2521"/>
                        <a:pt x="2646" y="2678"/>
                        <a:pt x="2426" y="2678"/>
                      </a:cubicBezTo>
                      <a:cubicBezTo>
                        <a:pt x="2237" y="2678"/>
                        <a:pt x="2079" y="2521"/>
                        <a:pt x="2079" y="2332"/>
                      </a:cubicBezTo>
                      <a:cubicBezTo>
                        <a:pt x="2079" y="1827"/>
                        <a:pt x="2552" y="1355"/>
                        <a:pt x="3151" y="1355"/>
                      </a:cubicBezTo>
                      <a:close/>
                      <a:moveTo>
                        <a:pt x="3151" y="4096"/>
                      </a:moveTo>
                      <a:cubicBezTo>
                        <a:pt x="3340" y="4096"/>
                        <a:pt x="3497" y="4253"/>
                        <a:pt x="3497" y="4442"/>
                      </a:cubicBezTo>
                      <a:cubicBezTo>
                        <a:pt x="3497" y="4663"/>
                        <a:pt x="3340" y="4820"/>
                        <a:pt x="3151" y="4820"/>
                      </a:cubicBezTo>
                      <a:cubicBezTo>
                        <a:pt x="2962" y="4820"/>
                        <a:pt x="2804" y="4663"/>
                        <a:pt x="2804" y="4442"/>
                      </a:cubicBezTo>
                      <a:cubicBezTo>
                        <a:pt x="2804" y="4253"/>
                        <a:pt x="2962" y="4096"/>
                        <a:pt x="3151" y="4096"/>
                      </a:cubicBezTo>
                      <a:close/>
                      <a:moveTo>
                        <a:pt x="3182" y="0"/>
                      </a:moveTo>
                      <a:cubicBezTo>
                        <a:pt x="1481" y="0"/>
                        <a:pt x="63" y="1418"/>
                        <a:pt x="63" y="3119"/>
                      </a:cubicBezTo>
                      <a:cubicBezTo>
                        <a:pt x="63" y="3655"/>
                        <a:pt x="189" y="4159"/>
                        <a:pt x="473" y="4663"/>
                      </a:cubicBezTo>
                      <a:lnTo>
                        <a:pt x="32" y="5766"/>
                      </a:lnTo>
                      <a:cubicBezTo>
                        <a:pt x="0" y="5860"/>
                        <a:pt x="32" y="5986"/>
                        <a:pt x="126" y="6112"/>
                      </a:cubicBezTo>
                      <a:cubicBezTo>
                        <a:pt x="189" y="6175"/>
                        <a:pt x="347" y="6238"/>
                        <a:pt x="473" y="6238"/>
                      </a:cubicBezTo>
                      <a:lnTo>
                        <a:pt x="1764" y="5892"/>
                      </a:lnTo>
                      <a:cubicBezTo>
                        <a:pt x="2205" y="6144"/>
                        <a:pt x="2678" y="6238"/>
                        <a:pt x="3182" y="6238"/>
                      </a:cubicBezTo>
                      <a:cubicBezTo>
                        <a:pt x="4915" y="6238"/>
                        <a:pt x="6301" y="4789"/>
                        <a:pt x="6301" y="3119"/>
                      </a:cubicBezTo>
                      <a:cubicBezTo>
                        <a:pt x="6301" y="1386"/>
                        <a:pt x="4883" y="0"/>
                        <a:pt x="318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68" name="Google Shape;9315;p73">
                  <a:extLst>
                    <a:ext uri="{FF2B5EF4-FFF2-40B4-BE49-F238E27FC236}">
                      <a16:creationId xmlns:a16="http://schemas.microsoft.com/office/drawing/2014/main" id="{7D707936-5BC9-22F5-1282-A8C468BF59CA}"/>
                    </a:ext>
                  </a:extLst>
                </p:cNvPr>
                <p:cNvSpPr/>
                <p:nvPr/>
              </p:nvSpPr>
              <p:spPr>
                <a:xfrm>
                  <a:off x="581525" y="3440725"/>
                  <a:ext cx="157550" cy="108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2" h="4348" extrusionOk="0">
                      <a:moveTo>
                        <a:pt x="1355" y="0"/>
                      </a:moveTo>
                      <a:cubicBezTo>
                        <a:pt x="567" y="567"/>
                        <a:pt x="0" y="1513"/>
                        <a:pt x="0" y="2584"/>
                      </a:cubicBezTo>
                      <a:lnTo>
                        <a:pt x="0" y="4001"/>
                      </a:lnTo>
                      <a:cubicBezTo>
                        <a:pt x="63" y="4190"/>
                        <a:pt x="221" y="4348"/>
                        <a:pt x="410" y="4348"/>
                      </a:cubicBezTo>
                      <a:lnTo>
                        <a:pt x="5955" y="4348"/>
                      </a:lnTo>
                      <a:cubicBezTo>
                        <a:pt x="6144" y="4348"/>
                        <a:pt x="6301" y="4190"/>
                        <a:pt x="6301" y="4001"/>
                      </a:cubicBezTo>
                      <a:lnTo>
                        <a:pt x="6301" y="2584"/>
                      </a:lnTo>
                      <a:cubicBezTo>
                        <a:pt x="6301" y="1513"/>
                        <a:pt x="5797" y="599"/>
                        <a:pt x="4978" y="0"/>
                      </a:cubicBezTo>
                      <a:cubicBezTo>
                        <a:pt x="4537" y="536"/>
                        <a:pt x="3875" y="851"/>
                        <a:pt x="3151" y="851"/>
                      </a:cubicBezTo>
                      <a:cubicBezTo>
                        <a:pt x="2458" y="851"/>
                        <a:pt x="1796" y="536"/>
                        <a:pt x="135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0" name="Google Shape;9316;p73">
                <a:extLst>
                  <a:ext uri="{FF2B5EF4-FFF2-40B4-BE49-F238E27FC236}">
                    <a16:creationId xmlns:a16="http://schemas.microsoft.com/office/drawing/2014/main" id="{7D74966E-DF2B-B27A-60D5-0189C948950E}"/>
                  </a:ext>
                </a:extLst>
              </p:cNvPr>
              <p:cNvGrpSpPr/>
              <p:nvPr/>
            </p:nvGrpSpPr>
            <p:grpSpPr>
              <a:xfrm>
                <a:off x="763919" y="4376911"/>
                <a:ext cx="505937" cy="502642"/>
                <a:chOff x="580725" y="3617925"/>
                <a:chExt cx="299325" cy="297375"/>
              </a:xfrm>
              <a:grpFill/>
            </p:grpSpPr>
            <p:sp>
              <p:nvSpPr>
                <p:cNvPr id="17661" name="Google Shape;9317;p73">
                  <a:extLst>
                    <a:ext uri="{FF2B5EF4-FFF2-40B4-BE49-F238E27FC236}">
                      <a16:creationId xmlns:a16="http://schemas.microsoft.com/office/drawing/2014/main" id="{E130AB4B-8B5C-1FF4-FD60-3CC058A591DB}"/>
                    </a:ext>
                  </a:extLst>
                </p:cNvPr>
                <p:cNvSpPr/>
                <p:nvPr/>
              </p:nvSpPr>
              <p:spPr>
                <a:xfrm>
                  <a:off x="609075" y="3662050"/>
                  <a:ext cx="51225" cy="5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2048" extrusionOk="0">
                      <a:moveTo>
                        <a:pt x="1041" y="0"/>
                      </a:moveTo>
                      <a:cubicBezTo>
                        <a:pt x="473" y="0"/>
                        <a:pt x="1" y="473"/>
                        <a:pt x="1" y="1040"/>
                      </a:cubicBezTo>
                      <a:cubicBezTo>
                        <a:pt x="1" y="1607"/>
                        <a:pt x="473" y="2048"/>
                        <a:pt x="1041" y="2048"/>
                      </a:cubicBezTo>
                      <a:cubicBezTo>
                        <a:pt x="1608" y="2048"/>
                        <a:pt x="2049" y="1607"/>
                        <a:pt x="2049" y="1040"/>
                      </a:cubicBezTo>
                      <a:cubicBezTo>
                        <a:pt x="2049" y="473"/>
                        <a:pt x="1608" y="0"/>
                        <a:pt x="104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62" name="Google Shape;9318;p73">
                  <a:extLst>
                    <a:ext uri="{FF2B5EF4-FFF2-40B4-BE49-F238E27FC236}">
                      <a16:creationId xmlns:a16="http://schemas.microsoft.com/office/drawing/2014/main" id="{CE12A510-C724-2A3A-36F1-4744E5E3B14E}"/>
                    </a:ext>
                  </a:extLst>
                </p:cNvPr>
                <p:cNvSpPr/>
                <p:nvPr/>
              </p:nvSpPr>
              <p:spPr>
                <a:xfrm>
                  <a:off x="668950" y="3617925"/>
                  <a:ext cx="122875" cy="104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5" h="4179" extrusionOk="0">
                      <a:moveTo>
                        <a:pt x="1040" y="1"/>
                      </a:moveTo>
                      <a:cubicBezTo>
                        <a:pt x="441" y="1"/>
                        <a:pt x="0" y="473"/>
                        <a:pt x="0" y="1072"/>
                      </a:cubicBezTo>
                      <a:lnTo>
                        <a:pt x="0" y="1797"/>
                      </a:lnTo>
                      <a:cubicBezTo>
                        <a:pt x="0" y="2364"/>
                        <a:pt x="473" y="2805"/>
                        <a:pt x="1040" y="2805"/>
                      </a:cubicBezTo>
                      <a:lnTo>
                        <a:pt x="2300" y="2805"/>
                      </a:lnTo>
                      <a:lnTo>
                        <a:pt x="3592" y="4097"/>
                      </a:lnTo>
                      <a:cubicBezTo>
                        <a:pt x="3672" y="4156"/>
                        <a:pt x="3764" y="4178"/>
                        <a:pt x="3853" y="4178"/>
                      </a:cubicBezTo>
                      <a:cubicBezTo>
                        <a:pt x="3905" y="4178"/>
                        <a:pt x="3955" y="4171"/>
                        <a:pt x="4001" y="4160"/>
                      </a:cubicBezTo>
                      <a:cubicBezTo>
                        <a:pt x="4127" y="4097"/>
                        <a:pt x="4190" y="3939"/>
                        <a:pt x="4190" y="3844"/>
                      </a:cubicBezTo>
                      <a:lnTo>
                        <a:pt x="4190" y="2742"/>
                      </a:lnTo>
                      <a:cubicBezTo>
                        <a:pt x="4600" y="2584"/>
                        <a:pt x="4915" y="2206"/>
                        <a:pt x="4915" y="1734"/>
                      </a:cubicBezTo>
                      <a:lnTo>
                        <a:pt x="4915" y="1072"/>
                      </a:lnTo>
                      <a:cubicBezTo>
                        <a:pt x="4915" y="473"/>
                        <a:pt x="4411" y="1"/>
                        <a:pt x="387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63" name="Google Shape;9319;p73">
                  <a:extLst>
                    <a:ext uri="{FF2B5EF4-FFF2-40B4-BE49-F238E27FC236}">
                      <a16:creationId xmlns:a16="http://schemas.microsoft.com/office/drawing/2014/main" id="{678751C9-2789-5C90-187B-71940DAB10EC}"/>
                    </a:ext>
                  </a:extLst>
                </p:cNvPr>
                <p:cNvSpPr/>
                <p:nvPr/>
              </p:nvSpPr>
              <p:spPr>
                <a:xfrm>
                  <a:off x="580725" y="3721900"/>
                  <a:ext cx="141800" cy="19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72" h="7681" extrusionOk="0">
                      <a:moveTo>
                        <a:pt x="3340" y="4506"/>
                      </a:moveTo>
                      <a:lnTo>
                        <a:pt x="3718" y="5577"/>
                      </a:lnTo>
                      <a:lnTo>
                        <a:pt x="1229" y="5577"/>
                      </a:lnTo>
                      <a:lnTo>
                        <a:pt x="1450" y="4600"/>
                      </a:lnTo>
                      <a:lnTo>
                        <a:pt x="1450" y="4506"/>
                      </a:lnTo>
                      <a:close/>
                      <a:moveTo>
                        <a:pt x="1450" y="1"/>
                      </a:moveTo>
                      <a:cubicBezTo>
                        <a:pt x="1135" y="1"/>
                        <a:pt x="883" y="221"/>
                        <a:pt x="788" y="505"/>
                      </a:cubicBezTo>
                      <a:lnTo>
                        <a:pt x="95" y="3624"/>
                      </a:lnTo>
                      <a:cubicBezTo>
                        <a:pt x="1" y="4096"/>
                        <a:pt x="316" y="4506"/>
                        <a:pt x="757" y="4506"/>
                      </a:cubicBezTo>
                      <a:lnTo>
                        <a:pt x="95" y="7247"/>
                      </a:lnTo>
                      <a:cubicBezTo>
                        <a:pt x="32" y="7436"/>
                        <a:pt x="158" y="7593"/>
                        <a:pt x="316" y="7656"/>
                      </a:cubicBezTo>
                      <a:cubicBezTo>
                        <a:pt x="350" y="7668"/>
                        <a:pt x="383" y="7673"/>
                        <a:pt x="415" y="7673"/>
                      </a:cubicBezTo>
                      <a:cubicBezTo>
                        <a:pt x="559" y="7673"/>
                        <a:pt x="679" y="7565"/>
                        <a:pt x="757" y="7436"/>
                      </a:cubicBezTo>
                      <a:lnTo>
                        <a:pt x="1040" y="6301"/>
                      </a:lnTo>
                      <a:lnTo>
                        <a:pt x="3939" y="6301"/>
                      </a:lnTo>
                      <a:lnTo>
                        <a:pt x="4254" y="7152"/>
                      </a:lnTo>
                      <a:cubicBezTo>
                        <a:pt x="4358" y="7492"/>
                        <a:pt x="4637" y="7680"/>
                        <a:pt x="4908" y="7680"/>
                      </a:cubicBezTo>
                      <a:cubicBezTo>
                        <a:pt x="4964" y="7680"/>
                        <a:pt x="5019" y="7672"/>
                        <a:pt x="5073" y="7656"/>
                      </a:cubicBezTo>
                      <a:cubicBezTo>
                        <a:pt x="5451" y="7593"/>
                        <a:pt x="5672" y="7184"/>
                        <a:pt x="5609" y="6837"/>
                      </a:cubicBezTo>
                      <a:lnTo>
                        <a:pt x="4569" y="3687"/>
                      </a:lnTo>
                      <a:cubicBezTo>
                        <a:pt x="4506" y="3372"/>
                        <a:pt x="4222" y="3183"/>
                        <a:pt x="3907" y="3183"/>
                      </a:cubicBezTo>
                      <a:lnTo>
                        <a:pt x="3183" y="3183"/>
                      </a:lnTo>
                      <a:cubicBezTo>
                        <a:pt x="2994" y="3183"/>
                        <a:pt x="2836" y="3025"/>
                        <a:pt x="2836" y="2836"/>
                      </a:cubicBezTo>
                      <a:cubicBezTo>
                        <a:pt x="2836" y="2615"/>
                        <a:pt x="2994" y="2458"/>
                        <a:pt x="3183" y="2458"/>
                      </a:cubicBezTo>
                      <a:lnTo>
                        <a:pt x="4222" y="2458"/>
                      </a:lnTo>
                      <a:cubicBezTo>
                        <a:pt x="4600" y="2458"/>
                        <a:pt x="4915" y="2143"/>
                        <a:pt x="4915" y="1765"/>
                      </a:cubicBezTo>
                      <a:cubicBezTo>
                        <a:pt x="4915" y="1355"/>
                        <a:pt x="4600" y="1040"/>
                        <a:pt x="4222" y="1040"/>
                      </a:cubicBezTo>
                      <a:lnTo>
                        <a:pt x="2332" y="1040"/>
                      </a:lnTo>
                      <a:lnTo>
                        <a:pt x="2080" y="379"/>
                      </a:lnTo>
                      <a:cubicBezTo>
                        <a:pt x="1985" y="158"/>
                        <a:pt x="1733" y="1"/>
                        <a:pt x="145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64" name="Google Shape;9320;p73">
                  <a:extLst>
                    <a:ext uri="{FF2B5EF4-FFF2-40B4-BE49-F238E27FC236}">
                      <a16:creationId xmlns:a16="http://schemas.microsoft.com/office/drawing/2014/main" id="{DC2A95C0-1839-374A-E941-E2C887988CD5}"/>
                    </a:ext>
                  </a:extLst>
                </p:cNvPr>
                <p:cNvSpPr/>
                <p:nvPr/>
              </p:nvSpPr>
              <p:spPr>
                <a:xfrm>
                  <a:off x="800475" y="3662050"/>
                  <a:ext cx="51225" cy="5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2048" extrusionOk="0">
                      <a:moveTo>
                        <a:pt x="1009" y="0"/>
                      </a:moveTo>
                      <a:cubicBezTo>
                        <a:pt x="442" y="0"/>
                        <a:pt x="1" y="473"/>
                        <a:pt x="1" y="1040"/>
                      </a:cubicBezTo>
                      <a:cubicBezTo>
                        <a:pt x="1" y="1607"/>
                        <a:pt x="442" y="2048"/>
                        <a:pt x="1009" y="2048"/>
                      </a:cubicBezTo>
                      <a:cubicBezTo>
                        <a:pt x="1576" y="2048"/>
                        <a:pt x="2048" y="1607"/>
                        <a:pt x="2048" y="1040"/>
                      </a:cubicBezTo>
                      <a:cubicBezTo>
                        <a:pt x="2048" y="473"/>
                        <a:pt x="1576" y="0"/>
                        <a:pt x="100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65" name="Google Shape;9321;p73">
                  <a:extLst>
                    <a:ext uri="{FF2B5EF4-FFF2-40B4-BE49-F238E27FC236}">
                      <a16:creationId xmlns:a16="http://schemas.microsoft.com/office/drawing/2014/main" id="{0C969AFF-B2C6-B1DD-B57D-5339A8C908B3}"/>
                    </a:ext>
                  </a:extLst>
                </p:cNvPr>
                <p:cNvSpPr/>
                <p:nvPr/>
              </p:nvSpPr>
              <p:spPr>
                <a:xfrm>
                  <a:off x="738250" y="3722700"/>
                  <a:ext cx="141800" cy="19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72" h="7704" extrusionOk="0">
                      <a:moveTo>
                        <a:pt x="4222" y="4474"/>
                      </a:moveTo>
                      <a:lnTo>
                        <a:pt x="4222" y="4568"/>
                      </a:lnTo>
                      <a:lnTo>
                        <a:pt x="4443" y="5545"/>
                      </a:lnTo>
                      <a:lnTo>
                        <a:pt x="1985" y="5545"/>
                      </a:lnTo>
                      <a:lnTo>
                        <a:pt x="2332" y="4474"/>
                      </a:lnTo>
                      <a:close/>
                      <a:moveTo>
                        <a:pt x="4222" y="0"/>
                      </a:moveTo>
                      <a:cubicBezTo>
                        <a:pt x="3939" y="0"/>
                        <a:pt x="3718" y="158"/>
                        <a:pt x="3592" y="378"/>
                      </a:cubicBezTo>
                      <a:lnTo>
                        <a:pt x="3340" y="1071"/>
                      </a:lnTo>
                      <a:lnTo>
                        <a:pt x="1450" y="1071"/>
                      </a:lnTo>
                      <a:cubicBezTo>
                        <a:pt x="1072" y="1071"/>
                        <a:pt x="757" y="1386"/>
                        <a:pt x="757" y="1764"/>
                      </a:cubicBezTo>
                      <a:cubicBezTo>
                        <a:pt x="757" y="2174"/>
                        <a:pt x="1072" y="2489"/>
                        <a:pt x="1450" y="2489"/>
                      </a:cubicBezTo>
                      <a:lnTo>
                        <a:pt x="2490" y="2489"/>
                      </a:lnTo>
                      <a:cubicBezTo>
                        <a:pt x="2679" y="2489"/>
                        <a:pt x="2836" y="2646"/>
                        <a:pt x="2836" y="2835"/>
                      </a:cubicBezTo>
                      <a:cubicBezTo>
                        <a:pt x="2836" y="3024"/>
                        <a:pt x="2679" y="3182"/>
                        <a:pt x="2490" y="3182"/>
                      </a:cubicBezTo>
                      <a:lnTo>
                        <a:pt x="1765" y="3182"/>
                      </a:lnTo>
                      <a:cubicBezTo>
                        <a:pt x="1450" y="3182"/>
                        <a:pt x="1198" y="3371"/>
                        <a:pt x="1103" y="3686"/>
                      </a:cubicBezTo>
                      <a:lnTo>
                        <a:pt x="95" y="6837"/>
                      </a:lnTo>
                      <a:cubicBezTo>
                        <a:pt x="1" y="7215"/>
                        <a:pt x="190" y="7593"/>
                        <a:pt x="599" y="7687"/>
                      </a:cubicBezTo>
                      <a:cubicBezTo>
                        <a:pt x="643" y="7696"/>
                        <a:pt x="690" y="7701"/>
                        <a:pt x="738" y="7701"/>
                      </a:cubicBezTo>
                      <a:cubicBezTo>
                        <a:pt x="1030" y="7701"/>
                        <a:pt x="1364" y="7531"/>
                        <a:pt x="1418" y="7152"/>
                      </a:cubicBezTo>
                      <a:lnTo>
                        <a:pt x="1733" y="6301"/>
                      </a:lnTo>
                      <a:lnTo>
                        <a:pt x="4632" y="6301"/>
                      </a:lnTo>
                      <a:lnTo>
                        <a:pt x="4915" y="7435"/>
                      </a:lnTo>
                      <a:cubicBezTo>
                        <a:pt x="4967" y="7591"/>
                        <a:pt x="5104" y="7704"/>
                        <a:pt x="5257" y="7704"/>
                      </a:cubicBezTo>
                      <a:cubicBezTo>
                        <a:pt x="5290" y="7704"/>
                        <a:pt x="5323" y="7698"/>
                        <a:pt x="5356" y="7687"/>
                      </a:cubicBezTo>
                      <a:cubicBezTo>
                        <a:pt x="5546" y="7624"/>
                        <a:pt x="5672" y="7435"/>
                        <a:pt x="5577" y="7246"/>
                      </a:cubicBezTo>
                      <a:lnTo>
                        <a:pt x="4915" y="4537"/>
                      </a:lnTo>
                      <a:cubicBezTo>
                        <a:pt x="5356" y="4474"/>
                        <a:pt x="5672" y="4064"/>
                        <a:pt x="5609" y="3623"/>
                      </a:cubicBezTo>
                      <a:lnTo>
                        <a:pt x="4884" y="504"/>
                      </a:lnTo>
                      <a:cubicBezTo>
                        <a:pt x="4821" y="189"/>
                        <a:pt x="4537" y="0"/>
                        <a:pt x="422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1" name="Google Shape;9322;p73">
                <a:extLst>
                  <a:ext uri="{FF2B5EF4-FFF2-40B4-BE49-F238E27FC236}">
                    <a16:creationId xmlns:a16="http://schemas.microsoft.com/office/drawing/2014/main" id="{1689C636-6C28-A6ED-1600-69FF0CC1F4F9}"/>
                  </a:ext>
                </a:extLst>
              </p:cNvPr>
              <p:cNvGrpSpPr/>
              <p:nvPr/>
            </p:nvGrpSpPr>
            <p:grpSpPr>
              <a:xfrm>
                <a:off x="766581" y="4984646"/>
                <a:ext cx="500612" cy="500612"/>
                <a:chOff x="583100" y="3982600"/>
                <a:chExt cx="296175" cy="296175"/>
              </a:xfrm>
              <a:grpFill/>
            </p:grpSpPr>
            <p:sp>
              <p:nvSpPr>
                <p:cNvPr id="17654" name="Google Shape;9323;p73">
                  <a:extLst>
                    <a:ext uri="{FF2B5EF4-FFF2-40B4-BE49-F238E27FC236}">
                      <a16:creationId xmlns:a16="http://schemas.microsoft.com/office/drawing/2014/main" id="{2AF59FAA-0209-FA52-2946-1A97203F5BFD}"/>
                    </a:ext>
                  </a:extLst>
                </p:cNvPr>
                <p:cNvSpPr/>
                <p:nvPr/>
              </p:nvSpPr>
              <p:spPr>
                <a:xfrm>
                  <a:off x="694925" y="3982600"/>
                  <a:ext cx="70925" cy="6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7" h="2742" extrusionOk="0">
                      <a:moveTo>
                        <a:pt x="1419" y="1"/>
                      </a:moveTo>
                      <a:cubicBezTo>
                        <a:pt x="631" y="1"/>
                        <a:pt x="1" y="599"/>
                        <a:pt x="1" y="1355"/>
                      </a:cubicBezTo>
                      <a:cubicBezTo>
                        <a:pt x="1" y="2143"/>
                        <a:pt x="631" y="2742"/>
                        <a:pt x="1419" y="2742"/>
                      </a:cubicBezTo>
                      <a:cubicBezTo>
                        <a:pt x="2206" y="2742"/>
                        <a:pt x="2836" y="2143"/>
                        <a:pt x="2836" y="1355"/>
                      </a:cubicBezTo>
                      <a:cubicBezTo>
                        <a:pt x="2836" y="599"/>
                        <a:pt x="2206" y="1"/>
                        <a:pt x="141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55" name="Google Shape;9324;p73">
                  <a:extLst>
                    <a:ext uri="{FF2B5EF4-FFF2-40B4-BE49-F238E27FC236}">
                      <a16:creationId xmlns:a16="http://schemas.microsoft.com/office/drawing/2014/main" id="{1B144750-1306-6D0C-CAD0-D27A9E4A5767}"/>
                    </a:ext>
                  </a:extLst>
                </p:cNvPr>
                <p:cNvSpPr/>
                <p:nvPr/>
              </p:nvSpPr>
              <p:spPr>
                <a:xfrm>
                  <a:off x="609075" y="4139350"/>
                  <a:ext cx="69350" cy="6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4" h="2741" extrusionOk="0">
                      <a:moveTo>
                        <a:pt x="1387" y="0"/>
                      </a:moveTo>
                      <a:cubicBezTo>
                        <a:pt x="631" y="0"/>
                        <a:pt x="1" y="630"/>
                        <a:pt x="1" y="1355"/>
                      </a:cubicBezTo>
                      <a:cubicBezTo>
                        <a:pt x="1" y="2111"/>
                        <a:pt x="631" y="2741"/>
                        <a:pt x="1387" y="2741"/>
                      </a:cubicBezTo>
                      <a:cubicBezTo>
                        <a:pt x="2143" y="2741"/>
                        <a:pt x="2773" y="2111"/>
                        <a:pt x="2773" y="1355"/>
                      </a:cubicBezTo>
                      <a:cubicBezTo>
                        <a:pt x="2773" y="630"/>
                        <a:pt x="2143" y="0"/>
                        <a:pt x="138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56" name="Google Shape;9325;p73">
                  <a:extLst>
                    <a:ext uri="{FF2B5EF4-FFF2-40B4-BE49-F238E27FC236}">
                      <a16:creationId xmlns:a16="http://schemas.microsoft.com/office/drawing/2014/main" id="{AE2C3548-ACD7-0A79-080F-5011F755BC4C}"/>
                    </a:ext>
                  </a:extLst>
                </p:cNvPr>
                <p:cNvSpPr/>
                <p:nvPr/>
              </p:nvSpPr>
              <p:spPr>
                <a:xfrm>
                  <a:off x="783925" y="4140125"/>
                  <a:ext cx="68550" cy="6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2" h="2742" extrusionOk="0">
                      <a:moveTo>
                        <a:pt x="1356" y="1"/>
                      </a:moveTo>
                      <a:cubicBezTo>
                        <a:pt x="631" y="1"/>
                        <a:pt x="1" y="631"/>
                        <a:pt x="1" y="1387"/>
                      </a:cubicBezTo>
                      <a:cubicBezTo>
                        <a:pt x="1" y="2111"/>
                        <a:pt x="631" y="2741"/>
                        <a:pt x="1356" y="2741"/>
                      </a:cubicBezTo>
                      <a:cubicBezTo>
                        <a:pt x="2112" y="2741"/>
                        <a:pt x="2742" y="2111"/>
                        <a:pt x="2742" y="1387"/>
                      </a:cubicBezTo>
                      <a:cubicBezTo>
                        <a:pt x="2742" y="631"/>
                        <a:pt x="2112" y="1"/>
                        <a:pt x="135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57" name="Google Shape;9326;p73">
                  <a:extLst>
                    <a:ext uri="{FF2B5EF4-FFF2-40B4-BE49-F238E27FC236}">
                      <a16:creationId xmlns:a16="http://schemas.microsoft.com/office/drawing/2014/main" id="{13519CD9-B131-CEB8-CE71-A95FF7CAC066}"/>
                    </a:ext>
                  </a:extLst>
                </p:cNvPr>
                <p:cNvSpPr/>
                <p:nvPr/>
              </p:nvSpPr>
              <p:spPr>
                <a:xfrm>
                  <a:off x="583100" y="4207075"/>
                  <a:ext cx="122100" cy="7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2868" extrusionOk="0">
                      <a:moveTo>
                        <a:pt x="819" y="0"/>
                      </a:moveTo>
                      <a:cubicBezTo>
                        <a:pt x="347" y="442"/>
                        <a:pt x="0" y="1072"/>
                        <a:pt x="0" y="1796"/>
                      </a:cubicBezTo>
                      <a:lnTo>
                        <a:pt x="0" y="2521"/>
                      </a:lnTo>
                      <a:cubicBezTo>
                        <a:pt x="0" y="2710"/>
                        <a:pt x="158" y="2867"/>
                        <a:pt x="347" y="2867"/>
                      </a:cubicBezTo>
                      <a:lnTo>
                        <a:pt x="4505" y="2867"/>
                      </a:lnTo>
                      <a:cubicBezTo>
                        <a:pt x="4726" y="2867"/>
                        <a:pt x="4883" y="2710"/>
                        <a:pt x="4883" y="2521"/>
                      </a:cubicBezTo>
                      <a:lnTo>
                        <a:pt x="4883" y="1796"/>
                      </a:lnTo>
                      <a:cubicBezTo>
                        <a:pt x="4883" y="1103"/>
                        <a:pt x="4568" y="442"/>
                        <a:pt x="4033" y="0"/>
                      </a:cubicBezTo>
                      <a:cubicBezTo>
                        <a:pt x="3655" y="473"/>
                        <a:pt x="3088" y="788"/>
                        <a:pt x="2426" y="788"/>
                      </a:cubicBezTo>
                      <a:cubicBezTo>
                        <a:pt x="1796" y="788"/>
                        <a:pt x="1197" y="473"/>
                        <a:pt x="81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58" name="Google Shape;9327;p73">
                  <a:extLst>
                    <a:ext uri="{FF2B5EF4-FFF2-40B4-BE49-F238E27FC236}">
                      <a16:creationId xmlns:a16="http://schemas.microsoft.com/office/drawing/2014/main" id="{0E8EFEC1-A68B-DFC5-5161-DC6567013227}"/>
                    </a:ext>
                  </a:extLst>
                </p:cNvPr>
                <p:cNvSpPr/>
                <p:nvPr/>
              </p:nvSpPr>
              <p:spPr>
                <a:xfrm>
                  <a:off x="669725" y="4049550"/>
                  <a:ext cx="122900" cy="7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6" h="2899" extrusionOk="0">
                      <a:moveTo>
                        <a:pt x="851" y="1"/>
                      </a:moveTo>
                      <a:cubicBezTo>
                        <a:pt x="347" y="442"/>
                        <a:pt x="1" y="1103"/>
                        <a:pt x="1" y="1796"/>
                      </a:cubicBezTo>
                      <a:lnTo>
                        <a:pt x="1" y="2552"/>
                      </a:lnTo>
                      <a:cubicBezTo>
                        <a:pt x="1" y="2741"/>
                        <a:pt x="158" y="2899"/>
                        <a:pt x="347" y="2899"/>
                      </a:cubicBezTo>
                      <a:lnTo>
                        <a:pt x="4537" y="2899"/>
                      </a:lnTo>
                      <a:cubicBezTo>
                        <a:pt x="4758" y="2899"/>
                        <a:pt x="4915" y="2741"/>
                        <a:pt x="4915" y="2552"/>
                      </a:cubicBezTo>
                      <a:lnTo>
                        <a:pt x="4915" y="1796"/>
                      </a:lnTo>
                      <a:cubicBezTo>
                        <a:pt x="4915" y="1103"/>
                        <a:pt x="4600" y="442"/>
                        <a:pt x="4065" y="1"/>
                      </a:cubicBezTo>
                      <a:cubicBezTo>
                        <a:pt x="3687" y="473"/>
                        <a:pt x="3088" y="788"/>
                        <a:pt x="2458" y="788"/>
                      </a:cubicBezTo>
                      <a:cubicBezTo>
                        <a:pt x="1828" y="788"/>
                        <a:pt x="1198" y="473"/>
                        <a:pt x="85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59" name="Google Shape;9328;p73">
                  <a:extLst>
                    <a:ext uri="{FF2B5EF4-FFF2-40B4-BE49-F238E27FC236}">
                      <a16:creationId xmlns:a16="http://schemas.microsoft.com/office/drawing/2014/main" id="{8EA19CB0-C2AE-0790-79DF-C901CC7F51EE}"/>
                    </a:ext>
                  </a:extLst>
                </p:cNvPr>
                <p:cNvSpPr/>
                <p:nvPr/>
              </p:nvSpPr>
              <p:spPr>
                <a:xfrm>
                  <a:off x="757150" y="4207075"/>
                  <a:ext cx="122125" cy="7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5" h="2868" extrusionOk="0">
                      <a:moveTo>
                        <a:pt x="820" y="0"/>
                      </a:moveTo>
                      <a:cubicBezTo>
                        <a:pt x="316" y="442"/>
                        <a:pt x="1" y="1103"/>
                        <a:pt x="1" y="1796"/>
                      </a:cubicBezTo>
                      <a:lnTo>
                        <a:pt x="1" y="2521"/>
                      </a:lnTo>
                      <a:cubicBezTo>
                        <a:pt x="1" y="2710"/>
                        <a:pt x="158" y="2867"/>
                        <a:pt x="347" y="2867"/>
                      </a:cubicBezTo>
                      <a:lnTo>
                        <a:pt x="4506" y="2867"/>
                      </a:lnTo>
                      <a:cubicBezTo>
                        <a:pt x="4727" y="2867"/>
                        <a:pt x="4884" y="2710"/>
                        <a:pt x="4884" y="2521"/>
                      </a:cubicBezTo>
                      <a:lnTo>
                        <a:pt x="4884" y="1796"/>
                      </a:lnTo>
                      <a:cubicBezTo>
                        <a:pt x="4884" y="1103"/>
                        <a:pt x="4569" y="442"/>
                        <a:pt x="4033" y="0"/>
                      </a:cubicBezTo>
                      <a:cubicBezTo>
                        <a:pt x="3655" y="473"/>
                        <a:pt x="3088" y="788"/>
                        <a:pt x="2427" y="788"/>
                      </a:cubicBezTo>
                      <a:cubicBezTo>
                        <a:pt x="1797" y="788"/>
                        <a:pt x="1198" y="473"/>
                        <a:pt x="82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60" name="Google Shape;9329;p73">
                  <a:extLst>
                    <a:ext uri="{FF2B5EF4-FFF2-40B4-BE49-F238E27FC236}">
                      <a16:creationId xmlns:a16="http://schemas.microsoft.com/office/drawing/2014/main" id="{5FA1CDDF-800D-CB1F-8DFA-60DD2EB7A61B}"/>
                    </a:ext>
                  </a:extLst>
                </p:cNvPr>
                <p:cNvSpPr/>
                <p:nvPr/>
              </p:nvSpPr>
              <p:spPr>
                <a:xfrm>
                  <a:off x="691775" y="4139350"/>
                  <a:ext cx="77225" cy="64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9" h="2584" extrusionOk="0">
                      <a:moveTo>
                        <a:pt x="1198" y="0"/>
                      </a:moveTo>
                      <a:lnTo>
                        <a:pt x="1198" y="882"/>
                      </a:lnTo>
                      <a:lnTo>
                        <a:pt x="1" y="2079"/>
                      </a:lnTo>
                      <a:cubicBezTo>
                        <a:pt x="221" y="2237"/>
                        <a:pt x="284" y="2300"/>
                        <a:pt x="473" y="2583"/>
                      </a:cubicBezTo>
                      <a:lnTo>
                        <a:pt x="1545" y="1575"/>
                      </a:lnTo>
                      <a:lnTo>
                        <a:pt x="2616" y="2583"/>
                      </a:lnTo>
                      <a:cubicBezTo>
                        <a:pt x="2773" y="2394"/>
                        <a:pt x="2931" y="2237"/>
                        <a:pt x="3088" y="2111"/>
                      </a:cubicBezTo>
                      <a:lnTo>
                        <a:pt x="1891" y="882"/>
                      </a:lnTo>
                      <a:lnTo>
                        <a:pt x="189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2" name="Google Shape;9330;p73">
                <a:extLst>
                  <a:ext uri="{FF2B5EF4-FFF2-40B4-BE49-F238E27FC236}">
                    <a16:creationId xmlns:a16="http://schemas.microsoft.com/office/drawing/2014/main" id="{0BCA5616-6E47-9969-49A4-1BDA2713DBAB}"/>
                  </a:ext>
                </a:extLst>
              </p:cNvPr>
              <p:cNvGrpSpPr/>
              <p:nvPr/>
            </p:nvGrpSpPr>
            <p:grpSpPr>
              <a:xfrm>
                <a:off x="3959219" y="3748874"/>
                <a:ext cx="439341" cy="498627"/>
                <a:chOff x="2423775" y="3226875"/>
                <a:chExt cx="259925" cy="295000"/>
              </a:xfrm>
              <a:grpFill/>
            </p:grpSpPr>
            <p:sp>
              <p:nvSpPr>
                <p:cNvPr id="17651" name="Google Shape;9331;p73">
                  <a:extLst>
                    <a:ext uri="{FF2B5EF4-FFF2-40B4-BE49-F238E27FC236}">
                      <a16:creationId xmlns:a16="http://schemas.microsoft.com/office/drawing/2014/main" id="{2C2355A4-7BD5-7AB9-74F7-0D05B76C2799}"/>
                    </a:ext>
                  </a:extLst>
                </p:cNvPr>
                <p:cNvSpPr/>
                <p:nvPr/>
              </p:nvSpPr>
              <p:spPr>
                <a:xfrm>
                  <a:off x="2509625" y="3365900"/>
                  <a:ext cx="86650" cy="5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2080" extrusionOk="0">
                      <a:moveTo>
                        <a:pt x="1733" y="0"/>
                      </a:moveTo>
                      <a:cubicBezTo>
                        <a:pt x="788" y="0"/>
                        <a:pt x="0" y="788"/>
                        <a:pt x="0" y="1733"/>
                      </a:cubicBezTo>
                      <a:lnTo>
                        <a:pt x="0" y="2080"/>
                      </a:lnTo>
                      <a:lnTo>
                        <a:pt x="3466" y="2080"/>
                      </a:lnTo>
                      <a:lnTo>
                        <a:pt x="3466" y="1733"/>
                      </a:lnTo>
                      <a:cubicBezTo>
                        <a:pt x="3466" y="788"/>
                        <a:pt x="2678" y="0"/>
                        <a:pt x="17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52" name="Google Shape;9332;p73">
                  <a:extLst>
                    <a:ext uri="{FF2B5EF4-FFF2-40B4-BE49-F238E27FC236}">
                      <a16:creationId xmlns:a16="http://schemas.microsoft.com/office/drawing/2014/main" id="{57A65809-F218-F655-C8BA-EDF9A84E947D}"/>
                    </a:ext>
                  </a:extLst>
                </p:cNvPr>
                <p:cNvSpPr/>
                <p:nvPr/>
              </p:nvSpPr>
              <p:spPr>
                <a:xfrm>
                  <a:off x="2534825" y="3313925"/>
                  <a:ext cx="35475" cy="3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418" extrusionOk="0">
                      <a:moveTo>
                        <a:pt x="725" y="0"/>
                      </a:moveTo>
                      <a:cubicBezTo>
                        <a:pt x="316" y="0"/>
                        <a:pt x="0" y="315"/>
                        <a:pt x="0" y="725"/>
                      </a:cubicBezTo>
                      <a:cubicBezTo>
                        <a:pt x="0" y="1103"/>
                        <a:pt x="316" y="1418"/>
                        <a:pt x="725" y="1418"/>
                      </a:cubicBezTo>
                      <a:cubicBezTo>
                        <a:pt x="1103" y="1418"/>
                        <a:pt x="1418" y="1103"/>
                        <a:pt x="1418" y="725"/>
                      </a:cubicBezTo>
                      <a:cubicBezTo>
                        <a:pt x="1418" y="315"/>
                        <a:pt x="1103" y="0"/>
                        <a:pt x="72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53" name="Google Shape;9333;p73">
                  <a:extLst>
                    <a:ext uri="{FF2B5EF4-FFF2-40B4-BE49-F238E27FC236}">
                      <a16:creationId xmlns:a16="http://schemas.microsoft.com/office/drawing/2014/main" id="{BF3DD045-A38E-DAE3-21F2-AB8B208CF132}"/>
                    </a:ext>
                  </a:extLst>
                </p:cNvPr>
                <p:cNvSpPr/>
                <p:nvPr/>
              </p:nvSpPr>
              <p:spPr>
                <a:xfrm>
                  <a:off x="2423775" y="3226875"/>
                  <a:ext cx="259925" cy="295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97" h="11800" extrusionOk="0">
                      <a:moveTo>
                        <a:pt x="5167" y="2757"/>
                      </a:moveTo>
                      <a:cubicBezTo>
                        <a:pt x="5923" y="2757"/>
                        <a:pt x="6553" y="3388"/>
                        <a:pt x="6553" y="4144"/>
                      </a:cubicBezTo>
                      <a:cubicBezTo>
                        <a:pt x="6553" y="4490"/>
                        <a:pt x="6396" y="4805"/>
                        <a:pt x="6175" y="5089"/>
                      </a:cubicBezTo>
                      <a:cubicBezTo>
                        <a:pt x="7026" y="5498"/>
                        <a:pt x="7593" y="6317"/>
                        <a:pt x="7593" y="7294"/>
                      </a:cubicBezTo>
                      <a:lnTo>
                        <a:pt x="7593" y="8019"/>
                      </a:lnTo>
                      <a:cubicBezTo>
                        <a:pt x="7593" y="8208"/>
                        <a:pt x="7435" y="8365"/>
                        <a:pt x="7246" y="8365"/>
                      </a:cubicBezTo>
                      <a:lnTo>
                        <a:pt x="3088" y="8365"/>
                      </a:lnTo>
                      <a:cubicBezTo>
                        <a:pt x="2867" y="8365"/>
                        <a:pt x="2710" y="8208"/>
                        <a:pt x="2710" y="8019"/>
                      </a:cubicBezTo>
                      <a:lnTo>
                        <a:pt x="2710" y="7294"/>
                      </a:lnTo>
                      <a:cubicBezTo>
                        <a:pt x="2710" y="6317"/>
                        <a:pt x="3308" y="5498"/>
                        <a:pt x="4127" y="5089"/>
                      </a:cubicBezTo>
                      <a:cubicBezTo>
                        <a:pt x="3907" y="4868"/>
                        <a:pt x="3781" y="4553"/>
                        <a:pt x="3781" y="4144"/>
                      </a:cubicBezTo>
                      <a:cubicBezTo>
                        <a:pt x="3781" y="3388"/>
                        <a:pt x="4411" y="2757"/>
                        <a:pt x="5167" y="2757"/>
                      </a:cubicBezTo>
                      <a:close/>
                      <a:moveTo>
                        <a:pt x="5183" y="1"/>
                      </a:moveTo>
                      <a:cubicBezTo>
                        <a:pt x="5128" y="1"/>
                        <a:pt x="5073" y="17"/>
                        <a:pt x="5010" y="48"/>
                      </a:cubicBezTo>
                      <a:cubicBezTo>
                        <a:pt x="3964" y="646"/>
                        <a:pt x="2946" y="940"/>
                        <a:pt x="1919" y="940"/>
                      </a:cubicBezTo>
                      <a:cubicBezTo>
                        <a:pt x="1430" y="940"/>
                        <a:pt x="939" y="873"/>
                        <a:pt x="441" y="741"/>
                      </a:cubicBezTo>
                      <a:cubicBezTo>
                        <a:pt x="402" y="722"/>
                        <a:pt x="363" y="714"/>
                        <a:pt x="326" y="714"/>
                      </a:cubicBezTo>
                      <a:cubicBezTo>
                        <a:pt x="243" y="714"/>
                        <a:pt x="170" y="751"/>
                        <a:pt x="126" y="773"/>
                      </a:cubicBezTo>
                      <a:cubicBezTo>
                        <a:pt x="32" y="836"/>
                        <a:pt x="0" y="930"/>
                        <a:pt x="0" y="1056"/>
                      </a:cubicBezTo>
                      <a:lnTo>
                        <a:pt x="0" y="5026"/>
                      </a:lnTo>
                      <a:cubicBezTo>
                        <a:pt x="0" y="8145"/>
                        <a:pt x="2080" y="10949"/>
                        <a:pt x="5104" y="11799"/>
                      </a:cubicBezTo>
                      <a:lnTo>
                        <a:pt x="5262" y="11799"/>
                      </a:lnTo>
                      <a:cubicBezTo>
                        <a:pt x="8255" y="10917"/>
                        <a:pt x="10397" y="8145"/>
                        <a:pt x="10397" y="5026"/>
                      </a:cubicBezTo>
                      <a:lnTo>
                        <a:pt x="10397" y="1056"/>
                      </a:lnTo>
                      <a:cubicBezTo>
                        <a:pt x="10397" y="930"/>
                        <a:pt x="10365" y="836"/>
                        <a:pt x="10271" y="773"/>
                      </a:cubicBezTo>
                      <a:cubicBezTo>
                        <a:pt x="10162" y="751"/>
                        <a:pt x="10084" y="714"/>
                        <a:pt x="10014" y="714"/>
                      </a:cubicBezTo>
                      <a:cubicBezTo>
                        <a:pt x="9983" y="714"/>
                        <a:pt x="9954" y="722"/>
                        <a:pt x="9924" y="741"/>
                      </a:cubicBezTo>
                      <a:cubicBezTo>
                        <a:pt x="9414" y="877"/>
                        <a:pt x="8910" y="946"/>
                        <a:pt x="8409" y="946"/>
                      </a:cubicBezTo>
                      <a:cubicBezTo>
                        <a:pt x="7395" y="946"/>
                        <a:pt x="6389" y="660"/>
                        <a:pt x="5356" y="48"/>
                      </a:cubicBezTo>
                      <a:cubicBezTo>
                        <a:pt x="5293" y="17"/>
                        <a:pt x="5238" y="1"/>
                        <a:pt x="518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" name="Google Shape;9334;p73">
                <a:extLst>
                  <a:ext uri="{FF2B5EF4-FFF2-40B4-BE49-F238E27FC236}">
                    <a16:creationId xmlns:a16="http://schemas.microsoft.com/office/drawing/2014/main" id="{2880A604-157A-D2BE-E633-08B27D768D98}"/>
                  </a:ext>
                </a:extLst>
              </p:cNvPr>
              <p:cNvGrpSpPr/>
              <p:nvPr/>
            </p:nvGrpSpPr>
            <p:grpSpPr>
              <a:xfrm>
                <a:off x="3926595" y="4379912"/>
                <a:ext cx="504585" cy="496642"/>
                <a:chOff x="2404875" y="3592725"/>
                <a:chExt cx="298525" cy="293825"/>
              </a:xfrm>
              <a:grpFill/>
            </p:grpSpPr>
            <p:sp>
              <p:nvSpPr>
                <p:cNvPr id="17648" name="Google Shape;9335;p73">
                  <a:extLst>
                    <a:ext uri="{FF2B5EF4-FFF2-40B4-BE49-F238E27FC236}">
                      <a16:creationId xmlns:a16="http://schemas.microsoft.com/office/drawing/2014/main" id="{D09A70D7-2CFC-6D99-B488-A9634603AF50}"/>
                    </a:ext>
                  </a:extLst>
                </p:cNvPr>
                <p:cNvSpPr/>
                <p:nvPr/>
              </p:nvSpPr>
              <p:spPr>
                <a:xfrm>
                  <a:off x="2404875" y="3747900"/>
                  <a:ext cx="52775" cy="13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1" h="5546" extrusionOk="0">
                      <a:moveTo>
                        <a:pt x="378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lnTo>
                        <a:pt x="0" y="5198"/>
                      </a:lnTo>
                      <a:cubicBezTo>
                        <a:pt x="0" y="5419"/>
                        <a:pt x="158" y="5545"/>
                        <a:pt x="378" y="5545"/>
                      </a:cubicBezTo>
                      <a:lnTo>
                        <a:pt x="1071" y="5545"/>
                      </a:lnTo>
                      <a:cubicBezTo>
                        <a:pt x="1670" y="5545"/>
                        <a:pt x="2111" y="5072"/>
                        <a:pt x="2111" y="4537"/>
                      </a:cubicBezTo>
                      <a:lnTo>
                        <a:pt x="2111" y="1040"/>
                      </a:lnTo>
                      <a:cubicBezTo>
                        <a:pt x="2111" y="441"/>
                        <a:pt x="1638" y="0"/>
                        <a:pt x="107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49" name="Google Shape;9336;p73">
                  <a:extLst>
                    <a:ext uri="{FF2B5EF4-FFF2-40B4-BE49-F238E27FC236}">
                      <a16:creationId xmlns:a16="http://schemas.microsoft.com/office/drawing/2014/main" id="{202861C0-0EB3-E3E7-C963-6010B6B6E0C4}"/>
                    </a:ext>
                  </a:extLst>
                </p:cNvPr>
                <p:cNvSpPr/>
                <p:nvPr/>
              </p:nvSpPr>
              <p:spPr>
                <a:xfrm>
                  <a:off x="2458425" y="3592725"/>
                  <a:ext cx="190625" cy="16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5" h="6428" extrusionOk="0">
                      <a:moveTo>
                        <a:pt x="3781" y="631"/>
                      </a:moveTo>
                      <a:cubicBezTo>
                        <a:pt x="3970" y="631"/>
                        <a:pt x="4128" y="788"/>
                        <a:pt x="4128" y="977"/>
                      </a:cubicBezTo>
                      <a:lnTo>
                        <a:pt x="4128" y="1418"/>
                      </a:lnTo>
                      <a:cubicBezTo>
                        <a:pt x="4380" y="1481"/>
                        <a:pt x="4569" y="1639"/>
                        <a:pt x="4758" y="1860"/>
                      </a:cubicBezTo>
                      <a:cubicBezTo>
                        <a:pt x="4884" y="2017"/>
                        <a:pt x="4884" y="2206"/>
                        <a:pt x="4726" y="2332"/>
                      </a:cubicBezTo>
                      <a:cubicBezTo>
                        <a:pt x="4657" y="2373"/>
                        <a:pt x="4583" y="2397"/>
                        <a:pt x="4510" y="2397"/>
                      </a:cubicBezTo>
                      <a:cubicBezTo>
                        <a:pt x="4416" y="2397"/>
                        <a:pt x="4325" y="2358"/>
                        <a:pt x="4254" y="2269"/>
                      </a:cubicBezTo>
                      <a:cubicBezTo>
                        <a:pt x="4114" y="2106"/>
                        <a:pt x="3957" y="2012"/>
                        <a:pt x="3821" y="2012"/>
                      </a:cubicBezTo>
                      <a:cubicBezTo>
                        <a:pt x="3773" y="2012"/>
                        <a:pt x="3728" y="2024"/>
                        <a:pt x="3687" y="2049"/>
                      </a:cubicBezTo>
                      <a:cubicBezTo>
                        <a:pt x="3592" y="2080"/>
                        <a:pt x="3466" y="2238"/>
                        <a:pt x="3466" y="2364"/>
                      </a:cubicBezTo>
                      <a:cubicBezTo>
                        <a:pt x="3466" y="2553"/>
                        <a:pt x="3624" y="2710"/>
                        <a:pt x="3813" y="2710"/>
                      </a:cubicBezTo>
                      <a:cubicBezTo>
                        <a:pt x="4411" y="2710"/>
                        <a:pt x="4852" y="3183"/>
                        <a:pt x="4852" y="3750"/>
                      </a:cubicBezTo>
                      <a:cubicBezTo>
                        <a:pt x="4852" y="4159"/>
                        <a:pt x="4600" y="4537"/>
                        <a:pt x="4222" y="4663"/>
                      </a:cubicBezTo>
                      <a:lnTo>
                        <a:pt x="4159" y="4663"/>
                      </a:lnTo>
                      <a:lnTo>
                        <a:pt x="4159" y="5073"/>
                      </a:lnTo>
                      <a:cubicBezTo>
                        <a:pt x="4159" y="5262"/>
                        <a:pt x="4002" y="5420"/>
                        <a:pt x="3813" y="5420"/>
                      </a:cubicBezTo>
                      <a:cubicBezTo>
                        <a:pt x="3624" y="5420"/>
                        <a:pt x="3466" y="5262"/>
                        <a:pt x="3466" y="5073"/>
                      </a:cubicBezTo>
                      <a:lnTo>
                        <a:pt x="3466" y="4663"/>
                      </a:lnTo>
                      <a:cubicBezTo>
                        <a:pt x="3277" y="4600"/>
                        <a:pt x="3119" y="4537"/>
                        <a:pt x="2962" y="4348"/>
                      </a:cubicBezTo>
                      <a:cubicBezTo>
                        <a:pt x="2836" y="4254"/>
                        <a:pt x="2804" y="4002"/>
                        <a:pt x="2962" y="3876"/>
                      </a:cubicBezTo>
                      <a:cubicBezTo>
                        <a:pt x="3013" y="3825"/>
                        <a:pt x="3108" y="3793"/>
                        <a:pt x="3206" y="3793"/>
                      </a:cubicBezTo>
                      <a:cubicBezTo>
                        <a:pt x="3290" y="3793"/>
                        <a:pt x="3376" y="3817"/>
                        <a:pt x="3435" y="3876"/>
                      </a:cubicBezTo>
                      <a:cubicBezTo>
                        <a:pt x="3549" y="3990"/>
                        <a:pt x="3679" y="4071"/>
                        <a:pt x="3803" y="4071"/>
                      </a:cubicBezTo>
                      <a:cubicBezTo>
                        <a:pt x="3850" y="4071"/>
                        <a:pt x="3895" y="4059"/>
                        <a:pt x="3939" y="4033"/>
                      </a:cubicBezTo>
                      <a:cubicBezTo>
                        <a:pt x="4065" y="4002"/>
                        <a:pt x="4128" y="3844"/>
                        <a:pt x="4128" y="3718"/>
                      </a:cubicBezTo>
                      <a:cubicBezTo>
                        <a:pt x="4128" y="3529"/>
                        <a:pt x="3970" y="3372"/>
                        <a:pt x="3781" y="3372"/>
                      </a:cubicBezTo>
                      <a:cubicBezTo>
                        <a:pt x="3182" y="3372"/>
                        <a:pt x="2741" y="2899"/>
                        <a:pt x="2741" y="2364"/>
                      </a:cubicBezTo>
                      <a:cubicBezTo>
                        <a:pt x="2741" y="1954"/>
                        <a:pt x="3025" y="1576"/>
                        <a:pt x="3435" y="1418"/>
                      </a:cubicBezTo>
                      <a:lnTo>
                        <a:pt x="3435" y="977"/>
                      </a:lnTo>
                      <a:cubicBezTo>
                        <a:pt x="3435" y="788"/>
                        <a:pt x="3592" y="631"/>
                        <a:pt x="3781" y="631"/>
                      </a:cubicBezTo>
                      <a:close/>
                      <a:moveTo>
                        <a:pt x="3813" y="1"/>
                      </a:moveTo>
                      <a:cubicBezTo>
                        <a:pt x="1733" y="1"/>
                        <a:pt x="0" y="1734"/>
                        <a:pt x="0" y="3813"/>
                      </a:cubicBezTo>
                      <a:cubicBezTo>
                        <a:pt x="0" y="4537"/>
                        <a:pt x="190" y="5231"/>
                        <a:pt x="536" y="5829"/>
                      </a:cubicBezTo>
                      <a:cubicBezTo>
                        <a:pt x="1009" y="5546"/>
                        <a:pt x="1544" y="5420"/>
                        <a:pt x="2080" y="5420"/>
                      </a:cubicBezTo>
                      <a:cubicBezTo>
                        <a:pt x="2146" y="5414"/>
                        <a:pt x="2213" y="5411"/>
                        <a:pt x="2279" y="5411"/>
                      </a:cubicBezTo>
                      <a:cubicBezTo>
                        <a:pt x="2936" y="5411"/>
                        <a:pt x="3587" y="5692"/>
                        <a:pt x="4159" y="6207"/>
                      </a:cubicBezTo>
                      <a:lnTo>
                        <a:pt x="5892" y="6207"/>
                      </a:lnTo>
                      <a:cubicBezTo>
                        <a:pt x="6144" y="6207"/>
                        <a:pt x="6364" y="6302"/>
                        <a:pt x="6585" y="6428"/>
                      </a:cubicBezTo>
                      <a:cubicBezTo>
                        <a:pt x="7215" y="5735"/>
                        <a:pt x="7625" y="4789"/>
                        <a:pt x="7625" y="3813"/>
                      </a:cubicBezTo>
                      <a:cubicBezTo>
                        <a:pt x="7625" y="1734"/>
                        <a:pt x="5892" y="1"/>
                        <a:pt x="381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50" name="Google Shape;9337;p73">
                  <a:extLst>
                    <a:ext uri="{FF2B5EF4-FFF2-40B4-BE49-F238E27FC236}">
                      <a16:creationId xmlns:a16="http://schemas.microsoft.com/office/drawing/2014/main" id="{0E484778-C7DC-3D31-B612-1C510BFD146C}"/>
                    </a:ext>
                  </a:extLst>
                </p:cNvPr>
                <p:cNvSpPr/>
                <p:nvPr/>
              </p:nvSpPr>
              <p:spPr>
                <a:xfrm>
                  <a:off x="2474975" y="3742775"/>
                  <a:ext cx="228425" cy="1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37" h="5026" extrusionOk="0">
                      <a:moveTo>
                        <a:pt x="1422" y="0"/>
                      </a:moveTo>
                      <a:cubicBezTo>
                        <a:pt x="918" y="0"/>
                        <a:pt x="416" y="160"/>
                        <a:pt x="0" y="457"/>
                      </a:cubicBezTo>
                      <a:lnTo>
                        <a:pt x="0" y="5025"/>
                      </a:lnTo>
                      <a:lnTo>
                        <a:pt x="5230" y="5025"/>
                      </a:lnTo>
                      <a:cubicBezTo>
                        <a:pt x="5923" y="5025"/>
                        <a:pt x="6490" y="4679"/>
                        <a:pt x="6900" y="4143"/>
                      </a:cubicBezTo>
                      <a:lnTo>
                        <a:pt x="8916" y="1245"/>
                      </a:lnTo>
                      <a:cubicBezTo>
                        <a:pt x="9137" y="930"/>
                        <a:pt x="9074" y="489"/>
                        <a:pt x="8727" y="268"/>
                      </a:cubicBezTo>
                      <a:cubicBezTo>
                        <a:pt x="8633" y="221"/>
                        <a:pt x="8517" y="196"/>
                        <a:pt x="8398" y="196"/>
                      </a:cubicBezTo>
                      <a:cubicBezTo>
                        <a:pt x="8196" y="196"/>
                        <a:pt x="7983" y="268"/>
                        <a:pt x="7845" y="426"/>
                      </a:cubicBezTo>
                      <a:lnTo>
                        <a:pt x="5955" y="2726"/>
                      </a:lnTo>
                      <a:cubicBezTo>
                        <a:pt x="5829" y="2883"/>
                        <a:pt x="5545" y="2978"/>
                        <a:pt x="5419" y="2978"/>
                      </a:cubicBezTo>
                      <a:lnTo>
                        <a:pt x="3119" y="2978"/>
                      </a:lnTo>
                      <a:cubicBezTo>
                        <a:pt x="2899" y="2978"/>
                        <a:pt x="2741" y="2820"/>
                        <a:pt x="2741" y="2631"/>
                      </a:cubicBezTo>
                      <a:cubicBezTo>
                        <a:pt x="2741" y="2411"/>
                        <a:pt x="2899" y="2253"/>
                        <a:pt x="3119" y="2253"/>
                      </a:cubicBezTo>
                      <a:lnTo>
                        <a:pt x="5198" y="2253"/>
                      </a:lnTo>
                      <a:cubicBezTo>
                        <a:pt x="5576" y="2253"/>
                        <a:pt x="5923" y="1938"/>
                        <a:pt x="5923" y="1560"/>
                      </a:cubicBezTo>
                      <a:cubicBezTo>
                        <a:pt x="5923" y="1150"/>
                        <a:pt x="5576" y="835"/>
                        <a:pt x="5198" y="835"/>
                      </a:cubicBezTo>
                      <a:lnTo>
                        <a:pt x="3340" y="835"/>
                      </a:lnTo>
                      <a:cubicBezTo>
                        <a:pt x="3182" y="835"/>
                        <a:pt x="3088" y="741"/>
                        <a:pt x="2962" y="615"/>
                      </a:cubicBezTo>
                      <a:cubicBezTo>
                        <a:pt x="2773" y="426"/>
                        <a:pt x="2520" y="300"/>
                        <a:pt x="2300" y="174"/>
                      </a:cubicBezTo>
                      <a:cubicBezTo>
                        <a:pt x="2019" y="56"/>
                        <a:pt x="1720" y="0"/>
                        <a:pt x="142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" name="Google Shape;9338;p73">
                <a:extLst>
                  <a:ext uri="{FF2B5EF4-FFF2-40B4-BE49-F238E27FC236}">
                    <a16:creationId xmlns:a16="http://schemas.microsoft.com/office/drawing/2014/main" id="{7BEE8D3E-02A2-68D1-2230-55E4906C95B5}"/>
                  </a:ext>
                </a:extLst>
              </p:cNvPr>
              <p:cNvGrpSpPr/>
              <p:nvPr/>
            </p:nvGrpSpPr>
            <p:grpSpPr>
              <a:xfrm>
                <a:off x="3927927" y="4985321"/>
                <a:ext cx="501923" cy="499261"/>
                <a:chOff x="2404875" y="3955825"/>
                <a:chExt cx="296950" cy="295375"/>
              </a:xfrm>
              <a:grpFill/>
            </p:grpSpPr>
            <p:sp>
              <p:nvSpPr>
                <p:cNvPr id="17644" name="Google Shape;9339;p73">
                  <a:extLst>
                    <a:ext uri="{FF2B5EF4-FFF2-40B4-BE49-F238E27FC236}">
                      <a16:creationId xmlns:a16="http://schemas.microsoft.com/office/drawing/2014/main" id="{7B9C8547-914E-9A98-EB96-6C42E0364FA0}"/>
                    </a:ext>
                  </a:extLst>
                </p:cNvPr>
                <p:cNvSpPr/>
                <p:nvPr/>
              </p:nvSpPr>
              <p:spPr>
                <a:xfrm>
                  <a:off x="2404875" y="3955825"/>
                  <a:ext cx="219775" cy="22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91" h="8980" extrusionOk="0">
                      <a:moveTo>
                        <a:pt x="4537" y="0"/>
                      </a:moveTo>
                      <a:cubicBezTo>
                        <a:pt x="2048" y="0"/>
                        <a:pt x="0" y="2017"/>
                        <a:pt x="0" y="4506"/>
                      </a:cubicBezTo>
                      <a:cubicBezTo>
                        <a:pt x="0" y="6963"/>
                        <a:pt x="2048" y="8979"/>
                        <a:pt x="4537" y="8979"/>
                      </a:cubicBezTo>
                      <a:cubicBezTo>
                        <a:pt x="6459" y="8979"/>
                        <a:pt x="8160" y="7719"/>
                        <a:pt x="8790" y="5986"/>
                      </a:cubicBezTo>
                      <a:cubicBezTo>
                        <a:pt x="8633" y="5860"/>
                        <a:pt x="8443" y="5640"/>
                        <a:pt x="8286" y="5514"/>
                      </a:cubicBezTo>
                      <a:lnTo>
                        <a:pt x="7498" y="5514"/>
                      </a:lnTo>
                      <a:cubicBezTo>
                        <a:pt x="7057" y="6742"/>
                        <a:pt x="5923" y="7593"/>
                        <a:pt x="4568" y="7593"/>
                      </a:cubicBezTo>
                      <a:cubicBezTo>
                        <a:pt x="2836" y="7593"/>
                        <a:pt x="1481" y="6175"/>
                        <a:pt x="1481" y="4506"/>
                      </a:cubicBezTo>
                      <a:cubicBezTo>
                        <a:pt x="1481" y="2804"/>
                        <a:pt x="2867" y="1387"/>
                        <a:pt x="4568" y="1387"/>
                      </a:cubicBezTo>
                      <a:cubicBezTo>
                        <a:pt x="5923" y="1387"/>
                        <a:pt x="7057" y="2237"/>
                        <a:pt x="7498" y="3466"/>
                      </a:cubicBezTo>
                      <a:lnTo>
                        <a:pt x="8286" y="3466"/>
                      </a:lnTo>
                      <a:cubicBezTo>
                        <a:pt x="8443" y="3308"/>
                        <a:pt x="8633" y="3088"/>
                        <a:pt x="8790" y="2993"/>
                      </a:cubicBezTo>
                      <a:cubicBezTo>
                        <a:pt x="8160" y="1261"/>
                        <a:pt x="6522" y="0"/>
                        <a:pt x="453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45" name="Google Shape;9340;p73">
                  <a:extLst>
                    <a:ext uri="{FF2B5EF4-FFF2-40B4-BE49-F238E27FC236}">
                      <a16:creationId xmlns:a16="http://schemas.microsoft.com/office/drawing/2014/main" id="{79D32FA3-5FD1-3027-BD13-D4D05A9234C5}"/>
                    </a:ext>
                  </a:extLst>
                </p:cNvPr>
                <p:cNvSpPr/>
                <p:nvPr/>
              </p:nvSpPr>
              <p:spPr>
                <a:xfrm>
                  <a:off x="2510400" y="4024075"/>
                  <a:ext cx="191425" cy="87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7" h="3503" extrusionOk="0">
                      <a:moveTo>
                        <a:pt x="7260" y="0"/>
                      </a:moveTo>
                      <a:cubicBezTo>
                        <a:pt x="7232" y="0"/>
                        <a:pt x="7206" y="4"/>
                        <a:pt x="7184" y="11"/>
                      </a:cubicBezTo>
                      <a:lnTo>
                        <a:pt x="5073" y="736"/>
                      </a:lnTo>
                      <a:cubicBezTo>
                        <a:pt x="5042" y="736"/>
                        <a:pt x="5010" y="767"/>
                        <a:pt x="4947" y="799"/>
                      </a:cubicBezTo>
                      <a:lnTo>
                        <a:pt x="4380" y="1398"/>
                      </a:lnTo>
                      <a:lnTo>
                        <a:pt x="347" y="1398"/>
                      </a:lnTo>
                      <a:cubicBezTo>
                        <a:pt x="158" y="1398"/>
                        <a:pt x="1" y="1555"/>
                        <a:pt x="1" y="1744"/>
                      </a:cubicBezTo>
                      <a:cubicBezTo>
                        <a:pt x="1" y="1965"/>
                        <a:pt x="158" y="2122"/>
                        <a:pt x="347" y="2122"/>
                      </a:cubicBezTo>
                      <a:lnTo>
                        <a:pt x="4380" y="2122"/>
                      </a:lnTo>
                      <a:lnTo>
                        <a:pt x="4947" y="2689"/>
                      </a:lnTo>
                      <a:cubicBezTo>
                        <a:pt x="5010" y="2752"/>
                        <a:pt x="5042" y="2784"/>
                        <a:pt x="5073" y="2784"/>
                      </a:cubicBezTo>
                      <a:lnTo>
                        <a:pt x="7184" y="3477"/>
                      </a:lnTo>
                      <a:cubicBezTo>
                        <a:pt x="7210" y="3494"/>
                        <a:pt x="7242" y="3502"/>
                        <a:pt x="7275" y="3502"/>
                      </a:cubicBezTo>
                      <a:cubicBezTo>
                        <a:pt x="7362" y="3502"/>
                        <a:pt x="7462" y="3451"/>
                        <a:pt x="7531" y="3382"/>
                      </a:cubicBezTo>
                      <a:cubicBezTo>
                        <a:pt x="7594" y="3256"/>
                        <a:pt x="7657" y="3099"/>
                        <a:pt x="7562" y="2973"/>
                      </a:cubicBezTo>
                      <a:lnTo>
                        <a:pt x="6932" y="1744"/>
                      </a:lnTo>
                      <a:lnTo>
                        <a:pt x="7562" y="547"/>
                      </a:lnTo>
                      <a:cubicBezTo>
                        <a:pt x="7657" y="389"/>
                        <a:pt x="7594" y="232"/>
                        <a:pt x="7531" y="137"/>
                      </a:cubicBezTo>
                      <a:cubicBezTo>
                        <a:pt x="7458" y="41"/>
                        <a:pt x="7349" y="0"/>
                        <a:pt x="726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46" name="Google Shape;9341;p73">
                  <a:extLst>
                    <a:ext uri="{FF2B5EF4-FFF2-40B4-BE49-F238E27FC236}">
                      <a16:creationId xmlns:a16="http://schemas.microsoft.com/office/drawing/2014/main" id="{6B2F5F68-A0A0-31D1-E294-653B0079809A}"/>
                    </a:ext>
                  </a:extLst>
                </p:cNvPr>
                <p:cNvSpPr/>
                <p:nvPr/>
              </p:nvSpPr>
              <p:spPr>
                <a:xfrm>
                  <a:off x="2424550" y="4188175"/>
                  <a:ext cx="189050" cy="6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2" h="2521" extrusionOk="0">
                      <a:moveTo>
                        <a:pt x="1828" y="0"/>
                      </a:moveTo>
                      <a:lnTo>
                        <a:pt x="1482" y="1135"/>
                      </a:lnTo>
                      <a:lnTo>
                        <a:pt x="1040" y="1135"/>
                      </a:lnTo>
                      <a:cubicBezTo>
                        <a:pt x="442" y="1135"/>
                        <a:pt x="1" y="1607"/>
                        <a:pt x="1" y="2174"/>
                      </a:cubicBezTo>
                      <a:cubicBezTo>
                        <a:pt x="1" y="2363"/>
                        <a:pt x="158" y="2521"/>
                        <a:pt x="379" y="2521"/>
                      </a:cubicBezTo>
                      <a:lnTo>
                        <a:pt x="7310" y="2521"/>
                      </a:lnTo>
                      <a:cubicBezTo>
                        <a:pt x="7404" y="2489"/>
                        <a:pt x="7562" y="2363"/>
                        <a:pt x="7562" y="2174"/>
                      </a:cubicBezTo>
                      <a:cubicBezTo>
                        <a:pt x="7562" y="1576"/>
                        <a:pt x="7089" y="1135"/>
                        <a:pt x="6554" y="1135"/>
                      </a:cubicBezTo>
                      <a:lnTo>
                        <a:pt x="6113" y="1135"/>
                      </a:lnTo>
                      <a:lnTo>
                        <a:pt x="5766" y="0"/>
                      </a:lnTo>
                      <a:cubicBezTo>
                        <a:pt x="5168" y="252"/>
                        <a:pt x="4506" y="410"/>
                        <a:pt x="3781" y="410"/>
                      </a:cubicBezTo>
                      <a:cubicBezTo>
                        <a:pt x="3088" y="410"/>
                        <a:pt x="2427" y="252"/>
                        <a:pt x="182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47" name="Google Shape;9342;p73">
                  <a:extLst>
                    <a:ext uri="{FF2B5EF4-FFF2-40B4-BE49-F238E27FC236}">
                      <a16:creationId xmlns:a16="http://schemas.microsoft.com/office/drawing/2014/main" id="{6B852E53-75A7-33CD-1665-5411490CE9EA}"/>
                    </a:ext>
                  </a:extLst>
                </p:cNvPr>
                <p:cNvSpPr/>
                <p:nvPr/>
              </p:nvSpPr>
              <p:spPr>
                <a:xfrm>
                  <a:off x="2457625" y="4007025"/>
                  <a:ext cx="115025" cy="12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01" h="4884" extrusionOk="0">
                      <a:moveTo>
                        <a:pt x="2427" y="0"/>
                      </a:moveTo>
                      <a:cubicBezTo>
                        <a:pt x="1104" y="0"/>
                        <a:pt x="1" y="1103"/>
                        <a:pt x="1" y="2458"/>
                      </a:cubicBezTo>
                      <a:cubicBezTo>
                        <a:pt x="1" y="3781"/>
                        <a:pt x="1104" y="4884"/>
                        <a:pt x="2427" y="4884"/>
                      </a:cubicBezTo>
                      <a:cubicBezTo>
                        <a:pt x="3404" y="4884"/>
                        <a:pt x="4254" y="4348"/>
                        <a:pt x="4601" y="3497"/>
                      </a:cubicBezTo>
                      <a:lnTo>
                        <a:pt x="2427" y="3497"/>
                      </a:lnTo>
                      <a:cubicBezTo>
                        <a:pt x="1828" y="3497"/>
                        <a:pt x="1419" y="3025"/>
                        <a:pt x="1419" y="2489"/>
                      </a:cubicBezTo>
                      <a:cubicBezTo>
                        <a:pt x="1356" y="1859"/>
                        <a:pt x="1828" y="1386"/>
                        <a:pt x="2427" y="1386"/>
                      </a:cubicBezTo>
                      <a:lnTo>
                        <a:pt x="4601" y="1386"/>
                      </a:lnTo>
                      <a:cubicBezTo>
                        <a:pt x="4191" y="567"/>
                        <a:pt x="3372" y="0"/>
                        <a:pt x="242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5" name="Google Shape;9343;p73">
                <a:extLst>
                  <a:ext uri="{FF2B5EF4-FFF2-40B4-BE49-F238E27FC236}">
                    <a16:creationId xmlns:a16="http://schemas.microsoft.com/office/drawing/2014/main" id="{B5BF2ADC-839E-859A-C448-DAAA4EF9317B}"/>
                  </a:ext>
                </a:extLst>
              </p:cNvPr>
              <p:cNvGrpSpPr/>
              <p:nvPr/>
            </p:nvGrpSpPr>
            <p:grpSpPr>
              <a:xfrm>
                <a:off x="7112857" y="3747882"/>
                <a:ext cx="499303" cy="500612"/>
                <a:chOff x="4263650" y="3235150"/>
                <a:chExt cx="295400" cy="296175"/>
              </a:xfrm>
              <a:grpFill/>
            </p:grpSpPr>
            <p:sp>
              <p:nvSpPr>
                <p:cNvPr id="17639" name="Google Shape;9344;p73">
                  <a:extLst>
                    <a:ext uri="{FF2B5EF4-FFF2-40B4-BE49-F238E27FC236}">
                      <a16:creationId xmlns:a16="http://schemas.microsoft.com/office/drawing/2014/main" id="{C098E9C2-2384-1C97-B71B-3100C39912D0}"/>
                    </a:ext>
                  </a:extLst>
                </p:cNvPr>
                <p:cNvSpPr/>
                <p:nvPr/>
              </p:nvSpPr>
              <p:spPr>
                <a:xfrm>
                  <a:off x="4393625" y="3391100"/>
                  <a:ext cx="35450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1419" extrusionOk="0">
                      <a:moveTo>
                        <a:pt x="725" y="1"/>
                      </a:moveTo>
                      <a:cubicBezTo>
                        <a:pt x="315" y="1"/>
                        <a:pt x="0" y="316"/>
                        <a:pt x="0" y="694"/>
                      </a:cubicBezTo>
                      <a:cubicBezTo>
                        <a:pt x="63" y="1103"/>
                        <a:pt x="315" y="1418"/>
                        <a:pt x="725" y="1418"/>
                      </a:cubicBezTo>
                      <a:cubicBezTo>
                        <a:pt x="1103" y="1418"/>
                        <a:pt x="1418" y="1103"/>
                        <a:pt x="1418" y="694"/>
                      </a:cubicBezTo>
                      <a:cubicBezTo>
                        <a:pt x="1418" y="316"/>
                        <a:pt x="1103" y="1"/>
                        <a:pt x="72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40" name="Google Shape;9345;p73">
                  <a:extLst>
                    <a:ext uri="{FF2B5EF4-FFF2-40B4-BE49-F238E27FC236}">
                      <a16:creationId xmlns:a16="http://schemas.microsoft.com/office/drawing/2014/main" id="{806C3D01-27A4-6593-73B8-50B2AFB9FA1B}"/>
                    </a:ext>
                  </a:extLst>
                </p:cNvPr>
                <p:cNvSpPr/>
                <p:nvPr/>
              </p:nvSpPr>
              <p:spPr>
                <a:xfrm>
                  <a:off x="4377075" y="3443875"/>
                  <a:ext cx="70125" cy="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5" h="1387" extrusionOk="0">
                      <a:moveTo>
                        <a:pt x="1387" y="0"/>
                      </a:moveTo>
                      <a:cubicBezTo>
                        <a:pt x="631" y="0"/>
                        <a:pt x="1" y="630"/>
                        <a:pt x="1" y="1387"/>
                      </a:cubicBezTo>
                      <a:lnTo>
                        <a:pt x="2805" y="1387"/>
                      </a:lnTo>
                      <a:cubicBezTo>
                        <a:pt x="2805" y="630"/>
                        <a:pt x="2174" y="0"/>
                        <a:pt x="138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41" name="Google Shape;9346;p73">
                  <a:extLst>
                    <a:ext uri="{FF2B5EF4-FFF2-40B4-BE49-F238E27FC236}">
                      <a16:creationId xmlns:a16="http://schemas.microsoft.com/office/drawing/2014/main" id="{ACE04FB1-65EA-9D42-2EF6-F8F709F30A90}"/>
                    </a:ext>
                  </a:extLst>
                </p:cNvPr>
                <p:cNvSpPr/>
                <p:nvPr/>
              </p:nvSpPr>
              <p:spPr>
                <a:xfrm>
                  <a:off x="4333750" y="3357225"/>
                  <a:ext cx="156775" cy="17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71" h="6964" extrusionOk="0">
                      <a:moveTo>
                        <a:pt x="3088" y="725"/>
                      </a:moveTo>
                      <a:cubicBezTo>
                        <a:pt x="3813" y="725"/>
                        <a:pt x="4506" y="1356"/>
                        <a:pt x="4506" y="2080"/>
                      </a:cubicBezTo>
                      <a:cubicBezTo>
                        <a:pt x="4506" y="2458"/>
                        <a:pt x="4348" y="2805"/>
                        <a:pt x="4096" y="3025"/>
                      </a:cubicBezTo>
                      <a:cubicBezTo>
                        <a:pt x="4727" y="3372"/>
                        <a:pt x="5168" y="4065"/>
                        <a:pt x="5168" y="4853"/>
                      </a:cubicBezTo>
                      <a:lnTo>
                        <a:pt x="5168" y="5199"/>
                      </a:lnTo>
                      <a:cubicBezTo>
                        <a:pt x="5168" y="5388"/>
                        <a:pt x="5010" y="5546"/>
                        <a:pt x="4821" y="5546"/>
                      </a:cubicBezTo>
                      <a:lnTo>
                        <a:pt x="1293" y="5546"/>
                      </a:lnTo>
                      <a:cubicBezTo>
                        <a:pt x="1103" y="5546"/>
                        <a:pt x="946" y="5388"/>
                        <a:pt x="946" y="5199"/>
                      </a:cubicBezTo>
                      <a:lnTo>
                        <a:pt x="946" y="4853"/>
                      </a:lnTo>
                      <a:lnTo>
                        <a:pt x="1040" y="4853"/>
                      </a:lnTo>
                      <a:cubicBezTo>
                        <a:pt x="1040" y="4065"/>
                        <a:pt x="1450" y="3403"/>
                        <a:pt x="2080" y="3025"/>
                      </a:cubicBezTo>
                      <a:cubicBezTo>
                        <a:pt x="1860" y="2805"/>
                        <a:pt x="1702" y="2458"/>
                        <a:pt x="1702" y="2080"/>
                      </a:cubicBezTo>
                      <a:cubicBezTo>
                        <a:pt x="1702" y="1356"/>
                        <a:pt x="2332" y="725"/>
                        <a:pt x="3088" y="725"/>
                      </a:cubicBezTo>
                      <a:close/>
                      <a:moveTo>
                        <a:pt x="1" y="1"/>
                      </a:moveTo>
                      <a:lnTo>
                        <a:pt x="1" y="6617"/>
                      </a:lnTo>
                      <a:cubicBezTo>
                        <a:pt x="1" y="6806"/>
                        <a:pt x="158" y="6963"/>
                        <a:pt x="347" y="6963"/>
                      </a:cubicBezTo>
                      <a:lnTo>
                        <a:pt x="5924" y="6963"/>
                      </a:lnTo>
                      <a:cubicBezTo>
                        <a:pt x="6113" y="6963"/>
                        <a:pt x="6270" y="6806"/>
                        <a:pt x="6270" y="6617"/>
                      </a:cubicBezTo>
                      <a:lnTo>
                        <a:pt x="6270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42" name="Google Shape;9347;p73">
                  <a:extLst>
                    <a:ext uri="{FF2B5EF4-FFF2-40B4-BE49-F238E27FC236}">
                      <a16:creationId xmlns:a16="http://schemas.microsoft.com/office/drawing/2014/main" id="{16E9D48B-FC26-F9F5-E912-FD5AE52A0D7A}"/>
                    </a:ext>
                  </a:extLst>
                </p:cNvPr>
                <p:cNvSpPr/>
                <p:nvPr/>
              </p:nvSpPr>
              <p:spPr>
                <a:xfrm>
                  <a:off x="4316425" y="3235150"/>
                  <a:ext cx="191425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7" h="1419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lnTo>
                        <a:pt x="1" y="1418"/>
                      </a:lnTo>
                      <a:lnTo>
                        <a:pt x="7625" y="1418"/>
                      </a:lnTo>
                      <a:lnTo>
                        <a:pt x="7625" y="347"/>
                      </a:lnTo>
                      <a:lnTo>
                        <a:pt x="7656" y="347"/>
                      </a:lnTo>
                      <a:cubicBezTo>
                        <a:pt x="7656" y="158"/>
                        <a:pt x="7499" y="1"/>
                        <a:pt x="731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43" name="Google Shape;9348;p73">
                  <a:extLst>
                    <a:ext uri="{FF2B5EF4-FFF2-40B4-BE49-F238E27FC236}">
                      <a16:creationId xmlns:a16="http://schemas.microsoft.com/office/drawing/2014/main" id="{E440A9DE-CB79-60A4-5A04-6C73795B3CA8}"/>
                    </a:ext>
                  </a:extLst>
                </p:cNvPr>
                <p:cNvSpPr/>
                <p:nvPr/>
              </p:nvSpPr>
              <p:spPr>
                <a:xfrm>
                  <a:off x="4263650" y="3288700"/>
                  <a:ext cx="295400" cy="137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6" h="5515" extrusionOk="0">
                      <a:moveTo>
                        <a:pt x="10082" y="662"/>
                      </a:moveTo>
                      <a:cubicBezTo>
                        <a:pt x="10303" y="662"/>
                        <a:pt x="10461" y="820"/>
                        <a:pt x="10461" y="1009"/>
                      </a:cubicBezTo>
                      <a:cubicBezTo>
                        <a:pt x="10461" y="1198"/>
                        <a:pt x="10303" y="1356"/>
                        <a:pt x="10082" y="1356"/>
                      </a:cubicBezTo>
                      <a:cubicBezTo>
                        <a:pt x="9893" y="1356"/>
                        <a:pt x="9736" y="1198"/>
                        <a:pt x="9736" y="1009"/>
                      </a:cubicBezTo>
                      <a:cubicBezTo>
                        <a:pt x="9767" y="820"/>
                        <a:pt x="9893" y="662"/>
                        <a:pt x="10082" y="662"/>
                      </a:cubicBezTo>
                      <a:close/>
                      <a:moveTo>
                        <a:pt x="1041" y="1"/>
                      </a:moveTo>
                      <a:cubicBezTo>
                        <a:pt x="442" y="1"/>
                        <a:pt x="1" y="442"/>
                        <a:pt x="1" y="1009"/>
                      </a:cubicBezTo>
                      <a:lnTo>
                        <a:pt x="1" y="4475"/>
                      </a:lnTo>
                      <a:cubicBezTo>
                        <a:pt x="1" y="5073"/>
                        <a:pt x="473" y="5514"/>
                        <a:pt x="1041" y="5514"/>
                      </a:cubicBezTo>
                      <a:lnTo>
                        <a:pt x="2112" y="5514"/>
                      </a:lnTo>
                      <a:lnTo>
                        <a:pt x="2112" y="2395"/>
                      </a:lnTo>
                      <a:cubicBezTo>
                        <a:pt x="2112" y="2206"/>
                        <a:pt x="2269" y="2049"/>
                        <a:pt x="2458" y="2049"/>
                      </a:cubicBezTo>
                      <a:lnTo>
                        <a:pt x="9421" y="2049"/>
                      </a:lnTo>
                      <a:cubicBezTo>
                        <a:pt x="9610" y="2049"/>
                        <a:pt x="9767" y="2206"/>
                        <a:pt x="9767" y="2395"/>
                      </a:cubicBezTo>
                      <a:lnTo>
                        <a:pt x="9767" y="5514"/>
                      </a:lnTo>
                      <a:lnTo>
                        <a:pt x="10807" y="5514"/>
                      </a:lnTo>
                      <a:cubicBezTo>
                        <a:pt x="11406" y="5514"/>
                        <a:pt x="11815" y="5042"/>
                        <a:pt x="11815" y="4475"/>
                      </a:cubicBezTo>
                      <a:lnTo>
                        <a:pt x="11815" y="1009"/>
                      </a:lnTo>
                      <a:cubicBezTo>
                        <a:pt x="11815" y="410"/>
                        <a:pt x="11343" y="1"/>
                        <a:pt x="1080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6" name="Google Shape;9349;p73">
                <a:extLst>
                  <a:ext uri="{FF2B5EF4-FFF2-40B4-BE49-F238E27FC236}">
                    <a16:creationId xmlns:a16="http://schemas.microsoft.com/office/drawing/2014/main" id="{A53DB0AD-C77F-C0A0-D8FD-E6EA4C56A750}"/>
                  </a:ext>
                </a:extLst>
              </p:cNvPr>
              <p:cNvGrpSpPr/>
              <p:nvPr/>
            </p:nvGrpSpPr>
            <p:grpSpPr>
              <a:xfrm>
                <a:off x="7109540" y="4393899"/>
                <a:ext cx="505937" cy="468667"/>
                <a:chOff x="4266025" y="3609275"/>
                <a:chExt cx="299325" cy="277275"/>
              </a:xfrm>
              <a:grpFill/>
            </p:grpSpPr>
            <p:sp>
              <p:nvSpPr>
                <p:cNvPr id="17637" name="Google Shape;9350;p73">
                  <a:extLst>
                    <a:ext uri="{FF2B5EF4-FFF2-40B4-BE49-F238E27FC236}">
                      <a16:creationId xmlns:a16="http://schemas.microsoft.com/office/drawing/2014/main" id="{FD628F08-F74C-1A1B-DCB9-FE4CF1CC98CC}"/>
                    </a:ext>
                  </a:extLst>
                </p:cNvPr>
                <p:cNvSpPr/>
                <p:nvPr/>
              </p:nvSpPr>
              <p:spPr>
                <a:xfrm>
                  <a:off x="4266025" y="3609275"/>
                  <a:ext cx="299325" cy="22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73" h="8980" extrusionOk="0">
                      <a:moveTo>
                        <a:pt x="2017" y="3749"/>
                      </a:moveTo>
                      <a:lnTo>
                        <a:pt x="3119" y="5514"/>
                      </a:lnTo>
                      <a:lnTo>
                        <a:pt x="914" y="5514"/>
                      </a:lnTo>
                      <a:lnTo>
                        <a:pt x="2017" y="3749"/>
                      </a:lnTo>
                      <a:close/>
                      <a:moveTo>
                        <a:pt x="9641" y="3749"/>
                      </a:moveTo>
                      <a:lnTo>
                        <a:pt x="10744" y="5514"/>
                      </a:lnTo>
                      <a:lnTo>
                        <a:pt x="8538" y="5514"/>
                      </a:lnTo>
                      <a:lnTo>
                        <a:pt x="9641" y="3749"/>
                      </a:lnTo>
                      <a:close/>
                      <a:moveTo>
                        <a:pt x="5892" y="0"/>
                      </a:moveTo>
                      <a:cubicBezTo>
                        <a:pt x="5325" y="0"/>
                        <a:pt x="4852" y="473"/>
                        <a:pt x="4852" y="1040"/>
                      </a:cubicBezTo>
                      <a:lnTo>
                        <a:pt x="4852" y="1166"/>
                      </a:lnTo>
                      <a:lnTo>
                        <a:pt x="4537" y="1324"/>
                      </a:lnTo>
                      <a:cubicBezTo>
                        <a:pt x="3812" y="1733"/>
                        <a:pt x="3529" y="1891"/>
                        <a:pt x="3025" y="1954"/>
                      </a:cubicBezTo>
                      <a:cubicBezTo>
                        <a:pt x="2867" y="1607"/>
                        <a:pt x="2521" y="1324"/>
                        <a:pt x="2080" y="1324"/>
                      </a:cubicBezTo>
                      <a:cubicBezTo>
                        <a:pt x="1702" y="1324"/>
                        <a:pt x="1324" y="1576"/>
                        <a:pt x="1166" y="1922"/>
                      </a:cubicBezTo>
                      <a:cubicBezTo>
                        <a:pt x="946" y="1891"/>
                        <a:pt x="693" y="1796"/>
                        <a:pt x="504" y="1733"/>
                      </a:cubicBezTo>
                      <a:cubicBezTo>
                        <a:pt x="454" y="1708"/>
                        <a:pt x="403" y="1696"/>
                        <a:pt x="355" y="1696"/>
                      </a:cubicBezTo>
                      <a:cubicBezTo>
                        <a:pt x="223" y="1696"/>
                        <a:pt x="110" y="1784"/>
                        <a:pt x="63" y="1922"/>
                      </a:cubicBezTo>
                      <a:cubicBezTo>
                        <a:pt x="0" y="2111"/>
                        <a:pt x="63" y="2332"/>
                        <a:pt x="252" y="2363"/>
                      </a:cubicBezTo>
                      <a:cubicBezTo>
                        <a:pt x="536" y="2489"/>
                        <a:pt x="820" y="2552"/>
                        <a:pt x="1135" y="2615"/>
                      </a:cubicBezTo>
                      <a:cubicBezTo>
                        <a:pt x="1198" y="2867"/>
                        <a:pt x="1387" y="3119"/>
                        <a:pt x="1607" y="3277"/>
                      </a:cubicBezTo>
                      <a:lnTo>
                        <a:pt x="95" y="5671"/>
                      </a:lnTo>
                      <a:cubicBezTo>
                        <a:pt x="95" y="5703"/>
                        <a:pt x="63" y="5829"/>
                        <a:pt x="63" y="5860"/>
                      </a:cubicBezTo>
                      <a:lnTo>
                        <a:pt x="63" y="6238"/>
                      </a:lnTo>
                      <a:cubicBezTo>
                        <a:pt x="63" y="7372"/>
                        <a:pt x="1009" y="8318"/>
                        <a:pt x="2143" y="8318"/>
                      </a:cubicBezTo>
                      <a:cubicBezTo>
                        <a:pt x="3308" y="8318"/>
                        <a:pt x="4254" y="7372"/>
                        <a:pt x="4254" y="6238"/>
                      </a:cubicBezTo>
                      <a:lnTo>
                        <a:pt x="4254" y="5860"/>
                      </a:lnTo>
                      <a:cubicBezTo>
                        <a:pt x="4254" y="5829"/>
                        <a:pt x="4191" y="5703"/>
                        <a:pt x="4191" y="5671"/>
                      </a:cubicBezTo>
                      <a:lnTo>
                        <a:pt x="2710" y="3277"/>
                      </a:lnTo>
                      <a:cubicBezTo>
                        <a:pt x="2930" y="3151"/>
                        <a:pt x="3088" y="2930"/>
                        <a:pt x="3182" y="2647"/>
                      </a:cubicBezTo>
                      <a:cubicBezTo>
                        <a:pt x="3844" y="2521"/>
                        <a:pt x="4191" y="2363"/>
                        <a:pt x="4947" y="1922"/>
                      </a:cubicBezTo>
                      <a:lnTo>
                        <a:pt x="4947" y="8979"/>
                      </a:lnTo>
                      <a:lnTo>
                        <a:pt x="7089" y="8979"/>
                      </a:lnTo>
                      <a:lnTo>
                        <a:pt x="7089" y="1922"/>
                      </a:lnTo>
                      <a:cubicBezTo>
                        <a:pt x="7814" y="2332"/>
                        <a:pt x="8192" y="2521"/>
                        <a:pt x="8853" y="2647"/>
                      </a:cubicBezTo>
                      <a:cubicBezTo>
                        <a:pt x="8916" y="2899"/>
                        <a:pt x="9074" y="3119"/>
                        <a:pt x="9326" y="3277"/>
                      </a:cubicBezTo>
                      <a:lnTo>
                        <a:pt x="7814" y="5671"/>
                      </a:lnTo>
                      <a:cubicBezTo>
                        <a:pt x="7814" y="5703"/>
                        <a:pt x="7782" y="5829"/>
                        <a:pt x="7782" y="5860"/>
                      </a:cubicBezTo>
                      <a:lnTo>
                        <a:pt x="7782" y="6238"/>
                      </a:lnTo>
                      <a:cubicBezTo>
                        <a:pt x="7782" y="7372"/>
                        <a:pt x="8727" y="8318"/>
                        <a:pt x="9861" y="8318"/>
                      </a:cubicBezTo>
                      <a:cubicBezTo>
                        <a:pt x="11027" y="8318"/>
                        <a:pt x="11972" y="7372"/>
                        <a:pt x="11972" y="6238"/>
                      </a:cubicBezTo>
                      <a:lnTo>
                        <a:pt x="11972" y="5860"/>
                      </a:lnTo>
                      <a:cubicBezTo>
                        <a:pt x="11972" y="5829"/>
                        <a:pt x="11909" y="5703"/>
                        <a:pt x="11909" y="5671"/>
                      </a:cubicBezTo>
                      <a:lnTo>
                        <a:pt x="10429" y="3277"/>
                      </a:lnTo>
                      <a:cubicBezTo>
                        <a:pt x="10429" y="3151"/>
                        <a:pt x="10618" y="2930"/>
                        <a:pt x="10681" y="2615"/>
                      </a:cubicBezTo>
                      <a:cubicBezTo>
                        <a:pt x="10933" y="2521"/>
                        <a:pt x="11248" y="2458"/>
                        <a:pt x="11531" y="2363"/>
                      </a:cubicBezTo>
                      <a:cubicBezTo>
                        <a:pt x="11720" y="2300"/>
                        <a:pt x="11815" y="2080"/>
                        <a:pt x="11720" y="1922"/>
                      </a:cubicBezTo>
                      <a:cubicBezTo>
                        <a:pt x="11674" y="1784"/>
                        <a:pt x="11560" y="1696"/>
                        <a:pt x="11429" y="1696"/>
                      </a:cubicBezTo>
                      <a:cubicBezTo>
                        <a:pt x="11380" y="1696"/>
                        <a:pt x="11330" y="1708"/>
                        <a:pt x="11279" y="1733"/>
                      </a:cubicBezTo>
                      <a:cubicBezTo>
                        <a:pt x="11059" y="1796"/>
                        <a:pt x="10870" y="1891"/>
                        <a:pt x="10618" y="1922"/>
                      </a:cubicBezTo>
                      <a:cubicBezTo>
                        <a:pt x="10460" y="1576"/>
                        <a:pt x="10113" y="1324"/>
                        <a:pt x="9704" y="1324"/>
                      </a:cubicBezTo>
                      <a:cubicBezTo>
                        <a:pt x="9294" y="1324"/>
                        <a:pt x="8916" y="1576"/>
                        <a:pt x="8790" y="1954"/>
                      </a:cubicBezTo>
                      <a:cubicBezTo>
                        <a:pt x="8255" y="1891"/>
                        <a:pt x="8003" y="1733"/>
                        <a:pt x="7278" y="1324"/>
                      </a:cubicBezTo>
                      <a:lnTo>
                        <a:pt x="6963" y="1166"/>
                      </a:lnTo>
                      <a:lnTo>
                        <a:pt x="6963" y="1040"/>
                      </a:lnTo>
                      <a:cubicBezTo>
                        <a:pt x="6963" y="441"/>
                        <a:pt x="6490" y="0"/>
                        <a:pt x="589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38" name="Google Shape;9351;p73">
                  <a:extLst>
                    <a:ext uri="{FF2B5EF4-FFF2-40B4-BE49-F238E27FC236}">
                      <a16:creationId xmlns:a16="http://schemas.microsoft.com/office/drawing/2014/main" id="{FBB0ACE1-D13C-F133-FF0A-0467C8ECF9B6}"/>
                    </a:ext>
                  </a:extLst>
                </p:cNvPr>
                <p:cNvSpPr/>
                <p:nvPr/>
              </p:nvSpPr>
              <p:spPr>
                <a:xfrm>
                  <a:off x="4332975" y="3851850"/>
                  <a:ext cx="157550" cy="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2" h="1388" extrusionOk="0">
                      <a:moveTo>
                        <a:pt x="693" y="1"/>
                      </a:moveTo>
                      <a:cubicBezTo>
                        <a:pt x="315" y="1"/>
                        <a:pt x="0" y="316"/>
                        <a:pt x="0" y="694"/>
                      </a:cubicBezTo>
                      <a:lnTo>
                        <a:pt x="0" y="1040"/>
                      </a:lnTo>
                      <a:cubicBezTo>
                        <a:pt x="0" y="1261"/>
                        <a:pt x="158" y="1387"/>
                        <a:pt x="347" y="1387"/>
                      </a:cubicBezTo>
                      <a:lnTo>
                        <a:pt x="5955" y="1387"/>
                      </a:lnTo>
                      <a:cubicBezTo>
                        <a:pt x="6144" y="1356"/>
                        <a:pt x="6301" y="1198"/>
                        <a:pt x="6301" y="1040"/>
                      </a:cubicBezTo>
                      <a:lnTo>
                        <a:pt x="6301" y="694"/>
                      </a:lnTo>
                      <a:cubicBezTo>
                        <a:pt x="6301" y="316"/>
                        <a:pt x="5986" y="1"/>
                        <a:pt x="557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" name="Google Shape;9352;p73">
                <a:extLst>
                  <a:ext uri="{FF2B5EF4-FFF2-40B4-BE49-F238E27FC236}">
                    <a16:creationId xmlns:a16="http://schemas.microsoft.com/office/drawing/2014/main" id="{22DF14BE-FCA8-5FE1-9C8D-7BCBAC18854B}"/>
                  </a:ext>
                </a:extLst>
              </p:cNvPr>
              <p:cNvGrpSpPr/>
              <p:nvPr/>
            </p:nvGrpSpPr>
            <p:grpSpPr>
              <a:xfrm>
                <a:off x="7110195" y="4985321"/>
                <a:ext cx="504627" cy="499261"/>
                <a:chOff x="4263650" y="3963700"/>
                <a:chExt cx="298550" cy="295375"/>
              </a:xfrm>
              <a:grpFill/>
            </p:grpSpPr>
            <p:sp>
              <p:nvSpPr>
                <p:cNvPr id="17630" name="Google Shape;9353;p73">
                  <a:extLst>
                    <a:ext uri="{FF2B5EF4-FFF2-40B4-BE49-F238E27FC236}">
                      <a16:creationId xmlns:a16="http://schemas.microsoft.com/office/drawing/2014/main" id="{CE12B7CC-42EB-7CD7-50F9-BCBDC197DC73}"/>
                    </a:ext>
                  </a:extLst>
                </p:cNvPr>
                <p:cNvSpPr/>
                <p:nvPr/>
              </p:nvSpPr>
              <p:spPr>
                <a:xfrm>
                  <a:off x="4384950" y="3963700"/>
                  <a:ext cx="53575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3" h="2049" extrusionOk="0">
                      <a:moveTo>
                        <a:pt x="1072" y="1"/>
                      </a:moveTo>
                      <a:cubicBezTo>
                        <a:pt x="473" y="1"/>
                        <a:pt x="1" y="473"/>
                        <a:pt x="1" y="1040"/>
                      </a:cubicBezTo>
                      <a:cubicBezTo>
                        <a:pt x="1" y="1607"/>
                        <a:pt x="473" y="2048"/>
                        <a:pt x="1072" y="2048"/>
                      </a:cubicBezTo>
                      <a:cubicBezTo>
                        <a:pt x="1670" y="2048"/>
                        <a:pt x="2143" y="1576"/>
                        <a:pt x="2143" y="1040"/>
                      </a:cubicBezTo>
                      <a:cubicBezTo>
                        <a:pt x="2143" y="442"/>
                        <a:pt x="1670" y="1"/>
                        <a:pt x="10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31" name="Google Shape;9354;p73">
                  <a:extLst>
                    <a:ext uri="{FF2B5EF4-FFF2-40B4-BE49-F238E27FC236}">
                      <a16:creationId xmlns:a16="http://schemas.microsoft.com/office/drawing/2014/main" id="{E85AE841-DF29-78CB-4CC8-EE8AA27A4051}"/>
                    </a:ext>
                  </a:extLst>
                </p:cNvPr>
                <p:cNvSpPr/>
                <p:nvPr/>
              </p:nvSpPr>
              <p:spPr>
                <a:xfrm>
                  <a:off x="4315650" y="4136975"/>
                  <a:ext cx="51200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8" h="2049" extrusionOk="0">
                      <a:moveTo>
                        <a:pt x="1040" y="1"/>
                      </a:moveTo>
                      <a:cubicBezTo>
                        <a:pt x="473" y="1"/>
                        <a:pt x="0" y="473"/>
                        <a:pt x="0" y="1040"/>
                      </a:cubicBezTo>
                      <a:cubicBezTo>
                        <a:pt x="0" y="1576"/>
                        <a:pt x="473" y="2048"/>
                        <a:pt x="1040" y="2048"/>
                      </a:cubicBezTo>
                      <a:cubicBezTo>
                        <a:pt x="1607" y="2048"/>
                        <a:pt x="2048" y="1576"/>
                        <a:pt x="2048" y="1040"/>
                      </a:cubicBezTo>
                      <a:cubicBezTo>
                        <a:pt x="2048" y="473"/>
                        <a:pt x="1607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32" name="Google Shape;9355;p73">
                  <a:extLst>
                    <a:ext uri="{FF2B5EF4-FFF2-40B4-BE49-F238E27FC236}">
                      <a16:creationId xmlns:a16="http://schemas.microsoft.com/office/drawing/2014/main" id="{EB6206C5-A6C6-D760-65F6-62EBC383F674}"/>
                    </a:ext>
                  </a:extLst>
                </p:cNvPr>
                <p:cNvSpPr/>
                <p:nvPr/>
              </p:nvSpPr>
              <p:spPr>
                <a:xfrm>
                  <a:off x="4455850" y="4136975"/>
                  <a:ext cx="51200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8" h="2049" extrusionOk="0">
                      <a:moveTo>
                        <a:pt x="1040" y="1"/>
                      </a:moveTo>
                      <a:cubicBezTo>
                        <a:pt x="473" y="1"/>
                        <a:pt x="0" y="473"/>
                        <a:pt x="0" y="1040"/>
                      </a:cubicBezTo>
                      <a:cubicBezTo>
                        <a:pt x="0" y="1576"/>
                        <a:pt x="473" y="2048"/>
                        <a:pt x="1040" y="2048"/>
                      </a:cubicBezTo>
                      <a:cubicBezTo>
                        <a:pt x="1575" y="2048"/>
                        <a:pt x="2048" y="1576"/>
                        <a:pt x="2048" y="1040"/>
                      </a:cubicBezTo>
                      <a:cubicBezTo>
                        <a:pt x="2048" y="473"/>
                        <a:pt x="1575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33" name="Google Shape;9356;p73">
                  <a:extLst>
                    <a:ext uri="{FF2B5EF4-FFF2-40B4-BE49-F238E27FC236}">
                      <a16:creationId xmlns:a16="http://schemas.microsoft.com/office/drawing/2014/main" id="{9493EE88-A472-9356-B7BC-4FD4EAB1D03A}"/>
                    </a:ext>
                  </a:extLst>
                </p:cNvPr>
                <p:cNvSpPr/>
                <p:nvPr/>
              </p:nvSpPr>
              <p:spPr>
                <a:xfrm>
                  <a:off x="4263650" y="4085000"/>
                  <a:ext cx="298550" cy="12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2" h="4884" extrusionOk="0">
                      <a:moveTo>
                        <a:pt x="1545" y="0"/>
                      </a:moveTo>
                      <a:cubicBezTo>
                        <a:pt x="1041" y="0"/>
                        <a:pt x="599" y="347"/>
                        <a:pt x="505" y="851"/>
                      </a:cubicBezTo>
                      <a:lnTo>
                        <a:pt x="64" y="3655"/>
                      </a:lnTo>
                      <a:cubicBezTo>
                        <a:pt x="1" y="3970"/>
                        <a:pt x="95" y="4253"/>
                        <a:pt x="284" y="4474"/>
                      </a:cubicBezTo>
                      <a:cubicBezTo>
                        <a:pt x="410" y="4631"/>
                        <a:pt x="599" y="4757"/>
                        <a:pt x="788" y="4789"/>
                      </a:cubicBezTo>
                      <a:cubicBezTo>
                        <a:pt x="1009" y="4442"/>
                        <a:pt x="1324" y="4127"/>
                        <a:pt x="1639" y="3938"/>
                      </a:cubicBezTo>
                      <a:cubicBezTo>
                        <a:pt x="1513" y="3686"/>
                        <a:pt x="1419" y="3434"/>
                        <a:pt x="1419" y="3151"/>
                      </a:cubicBezTo>
                      <a:cubicBezTo>
                        <a:pt x="1419" y="2206"/>
                        <a:pt x="2206" y="1418"/>
                        <a:pt x="3151" y="1418"/>
                      </a:cubicBezTo>
                      <a:cubicBezTo>
                        <a:pt x="4097" y="1418"/>
                        <a:pt x="4884" y="2206"/>
                        <a:pt x="4884" y="3151"/>
                      </a:cubicBezTo>
                      <a:cubicBezTo>
                        <a:pt x="4884" y="3434"/>
                        <a:pt x="4821" y="3686"/>
                        <a:pt x="4695" y="3938"/>
                      </a:cubicBezTo>
                      <a:cubicBezTo>
                        <a:pt x="5042" y="4159"/>
                        <a:pt x="5325" y="4474"/>
                        <a:pt x="5577" y="4883"/>
                      </a:cubicBezTo>
                      <a:lnTo>
                        <a:pt x="6396" y="4883"/>
                      </a:lnTo>
                      <a:cubicBezTo>
                        <a:pt x="6585" y="4537"/>
                        <a:pt x="6900" y="4159"/>
                        <a:pt x="7247" y="3938"/>
                      </a:cubicBezTo>
                      <a:cubicBezTo>
                        <a:pt x="7152" y="3686"/>
                        <a:pt x="7058" y="3434"/>
                        <a:pt x="7058" y="3151"/>
                      </a:cubicBezTo>
                      <a:cubicBezTo>
                        <a:pt x="7058" y="2206"/>
                        <a:pt x="7846" y="1418"/>
                        <a:pt x="8791" y="1418"/>
                      </a:cubicBezTo>
                      <a:cubicBezTo>
                        <a:pt x="9736" y="1418"/>
                        <a:pt x="10524" y="2206"/>
                        <a:pt x="10524" y="3151"/>
                      </a:cubicBezTo>
                      <a:cubicBezTo>
                        <a:pt x="10524" y="3434"/>
                        <a:pt x="10461" y="3686"/>
                        <a:pt x="10334" y="3938"/>
                      </a:cubicBezTo>
                      <a:cubicBezTo>
                        <a:pt x="10681" y="4159"/>
                        <a:pt x="10965" y="4442"/>
                        <a:pt x="11154" y="4789"/>
                      </a:cubicBezTo>
                      <a:cubicBezTo>
                        <a:pt x="11343" y="4757"/>
                        <a:pt x="11563" y="4631"/>
                        <a:pt x="11658" y="4474"/>
                      </a:cubicBezTo>
                      <a:cubicBezTo>
                        <a:pt x="11878" y="4253"/>
                        <a:pt x="11941" y="3938"/>
                        <a:pt x="11910" y="3655"/>
                      </a:cubicBezTo>
                      <a:lnTo>
                        <a:pt x="11343" y="851"/>
                      </a:lnTo>
                      <a:cubicBezTo>
                        <a:pt x="11280" y="347"/>
                        <a:pt x="10839" y="0"/>
                        <a:pt x="1033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34" name="Google Shape;9357;p73">
                  <a:extLst>
                    <a:ext uri="{FF2B5EF4-FFF2-40B4-BE49-F238E27FC236}">
                      <a16:creationId xmlns:a16="http://schemas.microsoft.com/office/drawing/2014/main" id="{C45D9313-DB7C-C43D-1E9B-5CEF847A27F7}"/>
                    </a:ext>
                  </a:extLst>
                </p:cNvPr>
                <p:cNvSpPr/>
                <p:nvPr/>
              </p:nvSpPr>
              <p:spPr>
                <a:xfrm>
                  <a:off x="4431425" y="4196825"/>
                  <a:ext cx="104000" cy="6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0" h="2490" extrusionOk="0">
                      <a:moveTo>
                        <a:pt x="977" y="1"/>
                      </a:moveTo>
                      <a:cubicBezTo>
                        <a:pt x="536" y="284"/>
                        <a:pt x="189" y="694"/>
                        <a:pt x="63" y="1198"/>
                      </a:cubicBezTo>
                      <a:cubicBezTo>
                        <a:pt x="32" y="1387"/>
                        <a:pt x="0" y="1576"/>
                        <a:pt x="0" y="1797"/>
                      </a:cubicBezTo>
                      <a:lnTo>
                        <a:pt x="0" y="2143"/>
                      </a:lnTo>
                      <a:cubicBezTo>
                        <a:pt x="0" y="2332"/>
                        <a:pt x="158" y="2490"/>
                        <a:pt x="347" y="2490"/>
                      </a:cubicBezTo>
                      <a:lnTo>
                        <a:pt x="3813" y="2490"/>
                      </a:lnTo>
                      <a:cubicBezTo>
                        <a:pt x="4002" y="2490"/>
                        <a:pt x="4159" y="2332"/>
                        <a:pt x="4159" y="2143"/>
                      </a:cubicBezTo>
                      <a:lnTo>
                        <a:pt x="4159" y="1797"/>
                      </a:lnTo>
                      <a:cubicBezTo>
                        <a:pt x="4096" y="1576"/>
                        <a:pt x="4065" y="1356"/>
                        <a:pt x="4002" y="1198"/>
                      </a:cubicBezTo>
                      <a:cubicBezTo>
                        <a:pt x="3844" y="694"/>
                        <a:pt x="3529" y="284"/>
                        <a:pt x="3119" y="1"/>
                      </a:cubicBezTo>
                      <a:cubicBezTo>
                        <a:pt x="2804" y="253"/>
                        <a:pt x="2426" y="410"/>
                        <a:pt x="2048" y="410"/>
                      </a:cubicBezTo>
                      <a:cubicBezTo>
                        <a:pt x="1639" y="410"/>
                        <a:pt x="1261" y="253"/>
                        <a:pt x="97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35" name="Google Shape;9358;p73">
                  <a:extLst>
                    <a:ext uri="{FF2B5EF4-FFF2-40B4-BE49-F238E27FC236}">
                      <a16:creationId xmlns:a16="http://schemas.microsoft.com/office/drawing/2014/main" id="{D4F3474D-C890-1A83-3A70-23E7A8C3A172}"/>
                    </a:ext>
                  </a:extLst>
                </p:cNvPr>
                <p:cNvSpPr/>
                <p:nvPr/>
              </p:nvSpPr>
              <p:spPr>
                <a:xfrm>
                  <a:off x="4359750" y="4022775"/>
                  <a:ext cx="104775" cy="4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" h="1765" extrusionOk="0">
                      <a:moveTo>
                        <a:pt x="1009" y="0"/>
                      </a:moveTo>
                      <a:cubicBezTo>
                        <a:pt x="379" y="347"/>
                        <a:pt x="0" y="1040"/>
                        <a:pt x="0" y="1765"/>
                      </a:cubicBezTo>
                      <a:lnTo>
                        <a:pt x="4191" y="1765"/>
                      </a:lnTo>
                      <a:cubicBezTo>
                        <a:pt x="4191" y="1040"/>
                        <a:pt x="3813" y="347"/>
                        <a:pt x="3214" y="0"/>
                      </a:cubicBezTo>
                      <a:cubicBezTo>
                        <a:pt x="2899" y="252"/>
                        <a:pt x="2521" y="378"/>
                        <a:pt x="2111" y="378"/>
                      </a:cubicBezTo>
                      <a:cubicBezTo>
                        <a:pt x="1733" y="378"/>
                        <a:pt x="1324" y="252"/>
                        <a:pt x="100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36" name="Google Shape;9359;p73">
                  <a:extLst>
                    <a:ext uri="{FF2B5EF4-FFF2-40B4-BE49-F238E27FC236}">
                      <a16:creationId xmlns:a16="http://schemas.microsoft.com/office/drawing/2014/main" id="{38E58DFF-7F27-C4DB-0ECD-1C449449B39F}"/>
                    </a:ext>
                  </a:extLst>
                </p:cNvPr>
                <p:cNvSpPr/>
                <p:nvPr/>
              </p:nvSpPr>
              <p:spPr>
                <a:xfrm>
                  <a:off x="4291225" y="4196825"/>
                  <a:ext cx="102425" cy="6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7" h="2490" extrusionOk="0">
                      <a:moveTo>
                        <a:pt x="1009" y="1"/>
                      </a:moveTo>
                      <a:cubicBezTo>
                        <a:pt x="568" y="284"/>
                        <a:pt x="221" y="694"/>
                        <a:pt x="95" y="1198"/>
                      </a:cubicBezTo>
                      <a:cubicBezTo>
                        <a:pt x="64" y="1387"/>
                        <a:pt x="1" y="1576"/>
                        <a:pt x="1" y="1797"/>
                      </a:cubicBezTo>
                      <a:lnTo>
                        <a:pt x="1" y="2143"/>
                      </a:lnTo>
                      <a:cubicBezTo>
                        <a:pt x="1" y="2332"/>
                        <a:pt x="158" y="2490"/>
                        <a:pt x="379" y="2490"/>
                      </a:cubicBezTo>
                      <a:lnTo>
                        <a:pt x="3844" y="2490"/>
                      </a:lnTo>
                      <a:cubicBezTo>
                        <a:pt x="3939" y="2490"/>
                        <a:pt x="4096" y="2332"/>
                        <a:pt x="4096" y="2143"/>
                      </a:cubicBezTo>
                      <a:lnTo>
                        <a:pt x="4096" y="1797"/>
                      </a:lnTo>
                      <a:cubicBezTo>
                        <a:pt x="4096" y="1576"/>
                        <a:pt x="4065" y="1356"/>
                        <a:pt x="4033" y="1198"/>
                      </a:cubicBezTo>
                      <a:cubicBezTo>
                        <a:pt x="3876" y="694"/>
                        <a:pt x="3561" y="284"/>
                        <a:pt x="3120" y="1"/>
                      </a:cubicBezTo>
                      <a:cubicBezTo>
                        <a:pt x="2804" y="253"/>
                        <a:pt x="2458" y="410"/>
                        <a:pt x="2048" y="410"/>
                      </a:cubicBezTo>
                      <a:cubicBezTo>
                        <a:pt x="1670" y="410"/>
                        <a:pt x="1261" y="253"/>
                        <a:pt x="100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6" name="Google Shape;9360;p73">
                <a:extLst>
                  <a:ext uri="{FF2B5EF4-FFF2-40B4-BE49-F238E27FC236}">
                    <a16:creationId xmlns:a16="http://schemas.microsoft.com/office/drawing/2014/main" id="{7B3C8F50-FCC3-ADDB-7ECE-B8D21341563A}"/>
                  </a:ext>
                </a:extLst>
              </p:cNvPr>
              <p:cNvGrpSpPr/>
              <p:nvPr/>
            </p:nvGrpSpPr>
            <p:grpSpPr>
              <a:xfrm>
                <a:off x="10368218" y="3747882"/>
                <a:ext cx="323559" cy="500612"/>
                <a:chOff x="6164975" y="3211525"/>
                <a:chExt cx="191425" cy="296175"/>
              </a:xfrm>
              <a:grpFill/>
            </p:grpSpPr>
            <p:sp>
              <p:nvSpPr>
                <p:cNvPr id="17623" name="Google Shape;9361;p73">
                  <a:extLst>
                    <a:ext uri="{FF2B5EF4-FFF2-40B4-BE49-F238E27FC236}">
                      <a16:creationId xmlns:a16="http://schemas.microsoft.com/office/drawing/2014/main" id="{E9B61830-08E5-DBDB-1FB0-AEF6ED29F1F2}"/>
                    </a:ext>
                  </a:extLst>
                </p:cNvPr>
                <p:cNvSpPr/>
                <p:nvPr/>
              </p:nvSpPr>
              <p:spPr>
                <a:xfrm>
                  <a:off x="6269750" y="3371400"/>
                  <a:ext cx="68525" cy="8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1" h="3372" extrusionOk="0">
                      <a:moveTo>
                        <a:pt x="1670" y="1"/>
                      </a:moveTo>
                      <a:cubicBezTo>
                        <a:pt x="1166" y="316"/>
                        <a:pt x="599" y="505"/>
                        <a:pt x="0" y="568"/>
                      </a:cubicBezTo>
                      <a:lnTo>
                        <a:pt x="0" y="1482"/>
                      </a:lnTo>
                      <a:lnTo>
                        <a:pt x="1890" y="3372"/>
                      </a:lnTo>
                      <a:lnTo>
                        <a:pt x="2741" y="3372"/>
                      </a:lnTo>
                      <a:lnTo>
                        <a:pt x="2741" y="3340"/>
                      </a:lnTo>
                      <a:lnTo>
                        <a:pt x="2741" y="2301"/>
                      </a:lnTo>
                      <a:cubicBezTo>
                        <a:pt x="2741" y="1356"/>
                        <a:pt x="2300" y="536"/>
                        <a:pt x="167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24" name="Google Shape;9362;p73">
                  <a:extLst>
                    <a:ext uri="{FF2B5EF4-FFF2-40B4-BE49-F238E27FC236}">
                      <a16:creationId xmlns:a16="http://schemas.microsoft.com/office/drawing/2014/main" id="{95896AB9-CC59-DC51-453D-78FA0CEAA96D}"/>
                    </a:ext>
                  </a:extLst>
                </p:cNvPr>
                <p:cNvSpPr/>
                <p:nvPr/>
              </p:nvSpPr>
              <p:spPr>
                <a:xfrm>
                  <a:off x="6228775" y="3424175"/>
                  <a:ext cx="62250" cy="30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0" h="1230" extrusionOk="0">
                      <a:moveTo>
                        <a:pt x="1229" y="1"/>
                      </a:moveTo>
                      <a:lnTo>
                        <a:pt x="1" y="1229"/>
                      </a:lnTo>
                      <a:lnTo>
                        <a:pt x="2490" y="1229"/>
                      </a:lnTo>
                      <a:lnTo>
                        <a:pt x="1229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25" name="Google Shape;9363;p73">
                  <a:extLst>
                    <a:ext uri="{FF2B5EF4-FFF2-40B4-BE49-F238E27FC236}">
                      <a16:creationId xmlns:a16="http://schemas.microsoft.com/office/drawing/2014/main" id="{6EA11231-E77C-AD7E-9223-F899A608E0DB}"/>
                    </a:ext>
                  </a:extLst>
                </p:cNvPr>
                <p:cNvSpPr/>
                <p:nvPr/>
              </p:nvSpPr>
              <p:spPr>
                <a:xfrm>
                  <a:off x="6182300" y="3369825"/>
                  <a:ext cx="69350" cy="8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4" h="3404" extrusionOk="0">
                      <a:moveTo>
                        <a:pt x="1072" y="1"/>
                      </a:moveTo>
                      <a:cubicBezTo>
                        <a:pt x="411" y="599"/>
                        <a:pt x="1" y="1419"/>
                        <a:pt x="1" y="2332"/>
                      </a:cubicBezTo>
                      <a:lnTo>
                        <a:pt x="1" y="3403"/>
                      </a:lnTo>
                      <a:lnTo>
                        <a:pt x="883" y="3403"/>
                      </a:lnTo>
                      <a:lnTo>
                        <a:pt x="2773" y="1513"/>
                      </a:lnTo>
                      <a:lnTo>
                        <a:pt x="2773" y="599"/>
                      </a:lnTo>
                      <a:cubicBezTo>
                        <a:pt x="2143" y="568"/>
                        <a:pt x="1576" y="316"/>
                        <a:pt x="10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26" name="Google Shape;9364;p73">
                  <a:extLst>
                    <a:ext uri="{FF2B5EF4-FFF2-40B4-BE49-F238E27FC236}">
                      <a16:creationId xmlns:a16="http://schemas.microsoft.com/office/drawing/2014/main" id="{946A751B-3071-CC6E-49A6-3DD0C666A8BC}"/>
                    </a:ext>
                  </a:extLst>
                </p:cNvPr>
                <p:cNvSpPr/>
                <p:nvPr/>
              </p:nvSpPr>
              <p:spPr>
                <a:xfrm>
                  <a:off x="6164975" y="3472225"/>
                  <a:ext cx="191425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7" h="1419" extrusionOk="0">
                      <a:moveTo>
                        <a:pt x="725" y="1"/>
                      </a:moveTo>
                      <a:cubicBezTo>
                        <a:pt x="316" y="1"/>
                        <a:pt x="1" y="316"/>
                        <a:pt x="1" y="725"/>
                      </a:cubicBezTo>
                      <a:cubicBezTo>
                        <a:pt x="1" y="1103"/>
                        <a:pt x="316" y="1418"/>
                        <a:pt x="725" y="1418"/>
                      </a:cubicBezTo>
                      <a:lnTo>
                        <a:pt x="6932" y="1418"/>
                      </a:lnTo>
                      <a:cubicBezTo>
                        <a:pt x="7341" y="1418"/>
                        <a:pt x="7657" y="1103"/>
                        <a:pt x="7657" y="725"/>
                      </a:cubicBezTo>
                      <a:cubicBezTo>
                        <a:pt x="7594" y="316"/>
                        <a:pt x="7278" y="1"/>
                        <a:pt x="693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27" name="Google Shape;9365;p73">
                  <a:extLst>
                    <a:ext uri="{FF2B5EF4-FFF2-40B4-BE49-F238E27FC236}">
                      <a16:creationId xmlns:a16="http://schemas.microsoft.com/office/drawing/2014/main" id="{11E705B1-8D0F-BD1A-15CD-FFBD5794FB6E}"/>
                    </a:ext>
                  </a:extLst>
                </p:cNvPr>
                <p:cNvSpPr/>
                <p:nvPr/>
              </p:nvSpPr>
              <p:spPr>
                <a:xfrm>
                  <a:off x="6164975" y="3211525"/>
                  <a:ext cx="191425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7" h="1419" extrusionOk="0">
                      <a:moveTo>
                        <a:pt x="725" y="0"/>
                      </a:moveTo>
                      <a:cubicBezTo>
                        <a:pt x="316" y="0"/>
                        <a:pt x="1" y="315"/>
                        <a:pt x="1" y="725"/>
                      </a:cubicBezTo>
                      <a:cubicBezTo>
                        <a:pt x="1" y="1103"/>
                        <a:pt x="316" y="1418"/>
                        <a:pt x="725" y="1418"/>
                      </a:cubicBezTo>
                      <a:lnTo>
                        <a:pt x="6932" y="1418"/>
                      </a:lnTo>
                      <a:cubicBezTo>
                        <a:pt x="7341" y="1418"/>
                        <a:pt x="7657" y="1103"/>
                        <a:pt x="7657" y="725"/>
                      </a:cubicBezTo>
                      <a:cubicBezTo>
                        <a:pt x="7594" y="284"/>
                        <a:pt x="7278" y="0"/>
                        <a:pt x="69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28" name="Google Shape;9366;p73">
                  <a:extLst>
                    <a:ext uri="{FF2B5EF4-FFF2-40B4-BE49-F238E27FC236}">
                      <a16:creationId xmlns:a16="http://schemas.microsoft.com/office/drawing/2014/main" id="{5040498E-F63D-9A14-3B46-15A6F3C9E136}"/>
                    </a:ext>
                  </a:extLst>
                </p:cNvPr>
                <p:cNvSpPr/>
                <p:nvPr/>
              </p:nvSpPr>
              <p:spPr>
                <a:xfrm>
                  <a:off x="6183100" y="3262725"/>
                  <a:ext cx="155175" cy="3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07" h="1426" extrusionOk="0">
                      <a:moveTo>
                        <a:pt x="0" y="0"/>
                      </a:moveTo>
                      <a:lnTo>
                        <a:pt x="0" y="441"/>
                      </a:lnTo>
                      <a:lnTo>
                        <a:pt x="568" y="788"/>
                      </a:lnTo>
                      <a:cubicBezTo>
                        <a:pt x="1355" y="1213"/>
                        <a:pt x="2237" y="1426"/>
                        <a:pt x="3112" y="1426"/>
                      </a:cubicBezTo>
                      <a:cubicBezTo>
                        <a:pt x="3986" y="1426"/>
                        <a:pt x="4852" y="1213"/>
                        <a:pt x="5608" y="788"/>
                      </a:cubicBezTo>
                      <a:lnTo>
                        <a:pt x="6207" y="441"/>
                      </a:lnTo>
                      <a:lnTo>
                        <a:pt x="6207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29" name="Google Shape;9367;p73">
                  <a:extLst>
                    <a:ext uri="{FF2B5EF4-FFF2-40B4-BE49-F238E27FC236}">
                      <a16:creationId xmlns:a16="http://schemas.microsoft.com/office/drawing/2014/main" id="{B0858F6B-8EA1-D6F3-8AB3-76CB95FEC2BB}"/>
                    </a:ext>
                  </a:extLst>
                </p:cNvPr>
                <p:cNvSpPr/>
                <p:nvPr/>
              </p:nvSpPr>
              <p:spPr>
                <a:xfrm>
                  <a:off x="6181525" y="3294225"/>
                  <a:ext cx="155975" cy="7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9" h="2962" extrusionOk="0">
                      <a:moveTo>
                        <a:pt x="0" y="0"/>
                      </a:moveTo>
                      <a:cubicBezTo>
                        <a:pt x="126" y="1607"/>
                        <a:pt x="1481" y="2962"/>
                        <a:pt x="3119" y="2962"/>
                      </a:cubicBezTo>
                      <a:cubicBezTo>
                        <a:pt x="4758" y="2962"/>
                        <a:pt x="6112" y="1607"/>
                        <a:pt x="6238" y="0"/>
                      </a:cubicBezTo>
                      <a:lnTo>
                        <a:pt x="6238" y="0"/>
                      </a:lnTo>
                      <a:lnTo>
                        <a:pt x="5986" y="126"/>
                      </a:lnTo>
                      <a:cubicBezTo>
                        <a:pt x="5136" y="631"/>
                        <a:pt x="4096" y="883"/>
                        <a:pt x="3119" y="883"/>
                      </a:cubicBezTo>
                      <a:cubicBezTo>
                        <a:pt x="2143" y="883"/>
                        <a:pt x="1166" y="631"/>
                        <a:pt x="252" y="126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7" name="Google Shape;9368;p73">
                <a:extLst>
                  <a:ext uri="{FF2B5EF4-FFF2-40B4-BE49-F238E27FC236}">
                    <a16:creationId xmlns:a16="http://schemas.microsoft.com/office/drawing/2014/main" id="{0C918AD8-61B4-7C99-3D2C-56F7D691927D}"/>
                  </a:ext>
                </a:extLst>
              </p:cNvPr>
              <p:cNvGrpSpPr/>
              <p:nvPr/>
            </p:nvGrpSpPr>
            <p:grpSpPr>
              <a:xfrm>
                <a:off x="1400391" y="3747903"/>
                <a:ext cx="504627" cy="500571"/>
                <a:chOff x="946175" y="3253275"/>
                <a:chExt cx="298550" cy="296150"/>
              </a:xfrm>
              <a:grpFill/>
            </p:grpSpPr>
            <p:sp>
              <p:nvSpPr>
                <p:cNvPr id="17618" name="Google Shape;9369;p73">
                  <a:extLst>
                    <a:ext uri="{FF2B5EF4-FFF2-40B4-BE49-F238E27FC236}">
                      <a16:creationId xmlns:a16="http://schemas.microsoft.com/office/drawing/2014/main" id="{C0258E95-0A8B-A7BB-0640-2F7405AA407C}"/>
                    </a:ext>
                  </a:extLst>
                </p:cNvPr>
                <p:cNvSpPr/>
                <p:nvPr/>
              </p:nvSpPr>
              <p:spPr>
                <a:xfrm>
                  <a:off x="946175" y="3253275"/>
                  <a:ext cx="209550" cy="261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82" h="10460" extrusionOk="0">
                      <a:moveTo>
                        <a:pt x="348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lnTo>
                        <a:pt x="1" y="10113"/>
                      </a:lnTo>
                      <a:cubicBezTo>
                        <a:pt x="1" y="10302"/>
                        <a:pt x="158" y="10460"/>
                        <a:pt x="348" y="10460"/>
                      </a:cubicBezTo>
                      <a:lnTo>
                        <a:pt x="694" y="10460"/>
                      </a:lnTo>
                      <a:lnTo>
                        <a:pt x="694" y="3875"/>
                      </a:lnTo>
                      <a:cubicBezTo>
                        <a:pt x="694" y="3623"/>
                        <a:pt x="820" y="3340"/>
                        <a:pt x="1009" y="3151"/>
                      </a:cubicBezTo>
                      <a:lnTo>
                        <a:pt x="3151" y="1008"/>
                      </a:lnTo>
                      <a:cubicBezTo>
                        <a:pt x="3340" y="819"/>
                        <a:pt x="3624" y="693"/>
                        <a:pt x="3908" y="693"/>
                      </a:cubicBezTo>
                      <a:lnTo>
                        <a:pt x="8381" y="693"/>
                      </a:lnTo>
                      <a:lnTo>
                        <a:pt x="8381" y="347"/>
                      </a:lnTo>
                      <a:cubicBezTo>
                        <a:pt x="8381" y="158"/>
                        <a:pt x="8224" y="0"/>
                        <a:pt x="803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19" name="Google Shape;9370;p73">
                  <a:extLst>
                    <a:ext uri="{FF2B5EF4-FFF2-40B4-BE49-F238E27FC236}">
                      <a16:creationId xmlns:a16="http://schemas.microsoft.com/office/drawing/2014/main" id="{6E757580-B190-2DF0-F306-FB822FC0E757}"/>
                    </a:ext>
                  </a:extLst>
                </p:cNvPr>
                <p:cNvSpPr/>
                <p:nvPr/>
              </p:nvSpPr>
              <p:spPr>
                <a:xfrm>
                  <a:off x="986350" y="3293425"/>
                  <a:ext cx="47300" cy="4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2" h="1923" extrusionOk="0">
                      <a:moveTo>
                        <a:pt x="1891" y="1"/>
                      </a:moveTo>
                      <a:lnTo>
                        <a:pt x="1" y="1923"/>
                      </a:lnTo>
                      <a:lnTo>
                        <a:pt x="1891" y="1923"/>
                      </a:lnTo>
                      <a:lnTo>
                        <a:pt x="1891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20" name="Google Shape;9371;p73">
                  <a:extLst>
                    <a:ext uri="{FF2B5EF4-FFF2-40B4-BE49-F238E27FC236}">
                      <a16:creationId xmlns:a16="http://schemas.microsoft.com/office/drawing/2014/main" id="{8CD3E4A4-C9B3-A0CB-953C-9407F4A292EC}"/>
                    </a:ext>
                  </a:extLst>
                </p:cNvPr>
                <p:cNvSpPr/>
                <p:nvPr/>
              </p:nvSpPr>
              <p:spPr>
                <a:xfrm>
                  <a:off x="1051725" y="3359600"/>
                  <a:ext cx="122100" cy="121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4853" extrusionOk="0">
                      <a:moveTo>
                        <a:pt x="2427" y="0"/>
                      </a:moveTo>
                      <a:cubicBezTo>
                        <a:pt x="1103" y="0"/>
                        <a:pt x="1" y="1103"/>
                        <a:pt x="1" y="2426"/>
                      </a:cubicBezTo>
                      <a:cubicBezTo>
                        <a:pt x="1" y="3749"/>
                        <a:pt x="1103" y="4852"/>
                        <a:pt x="2427" y="4852"/>
                      </a:cubicBezTo>
                      <a:cubicBezTo>
                        <a:pt x="3781" y="4852"/>
                        <a:pt x="4884" y="3749"/>
                        <a:pt x="4884" y="2426"/>
                      </a:cubicBezTo>
                      <a:cubicBezTo>
                        <a:pt x="4884" y="1103"/>
                        <a:pt x="3781" y="0"/>
                        <a:pt x="242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21" name="Google Shape;9372;p73">
                  <a:extLst>
                    <a:ext uri="{FF2B5EF4-FFF2-40B4-BE49-F238E27FC236}">
                      <a16:creationId xmlns:a16="http://schemas.microsoft.com/office/drawing/2014/main" id="{1B0E7B84-A2B2-6B55-1E71-555BC7FC988A}"/>
                    </a:ext>
                  </a:extLst>
                </p:cNvPr>
                <p:cNvSpPr/>
                <p:nvPr/>
              </p:nvSpPr>
              <p:spPr>
                <a:xfrm>
                  <a:off x="980050" y="3289500"/>
                  <a:ext cx="192200" cy="24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8" h="9704" extrusionOk="0">
                      <a:moveTo>
                        <a:pt x="2868" y="0"/>
                      </a:moveTo>
                      <a:lnTo>
                        <a:pt x="2868" y="2426"/>
                      </a:lnTo>
                      <a:cubicBezTo>
                        <a:pt x="2868" y="2647"/>
                        <a:pt x="2679" y="2804"/>
                        <a:pt x="2490" y="2804"/>
                      </a:cubicBezTo>
                      <a:lnTo>
                        <a:pt x="1" y="2804"/>
                      </a:lnTo>
                      <a:lnTo>
                        <a:pt x="1" y="9357"/>
                      </a:lnTo>
                      <a:cubicBezTo>
                        <a:pt x="1" y="9578"/>
                        <a:pt x="190" y="9704"/>
                        <a:pt x="379" y="9704"/>
                      </a:cubicBezTo>
                      <a:lnTo>
                        <a:pt x="7341" y="9704"/>
                      </a:lnTo>
                      <a:cubicBezTo>
                        <a:pt x="7467" y="9704"/>
                        <a:pt x="7593" y="9641"/>
                        <a:pt x="7625" y="9578"/>
                      </a:cubicBezTo>
                      <a:lnTo>
                        <a:pt x="6239" y="8192"/>
                      </a:lnTo>
                      <a:cubicBezTo>
                        <a:pt x="5924" y="8318"/>
                        <a:pt x="5609" y="8349"/>
                        <a:pt x="5262" y="8349"/>
                      </a:cubicBezTo>
                      <a:cubicBezTo>
                        <a:pt x="3529" y="8349"/>
                        <a:pt x="2143" y="6931"/>
                        <a:pt x="2143" y="5230"/>
                      </a:cubicBezTo>
                      <a:cubicBezTo>
                        <a:pt x="2143" y="3529"/>
                        <a:pt x="3561" y="2111"/>
                        <a:pt x="5262" y="2111"/>
                      </a:cubicBezTo>
                      <a:cubicBezTo>
                        <a:pt x="6239" y="2111"/>
                        <a:pt x="7121" y="2584"/>
                        <a:pt x="7688" y="3308"/>
                      </a:cubicBezTo>
                      <a:lnTo>
                        <a:pt x="7688" y="347"/>
                      </a:lnTo>
                      <a:cubicBezTo>
                        <a:pt x="7688" y="158"/>
                        <a:pt x="7530" y="0"/>
                        <a:pt x="734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22" name="Google Shape;9373;p73">
                  <a:extLst>
                    <a:ext uri="{FF2B5EF4-FFF2-40B4-BE49-F238E27FC236}">
                      <a16:creationId xmlns:a16="http://schemas.microsoft.com/office/drawing/2014/main" id="{B19C946F-EA76-57F6-9342-93A30F1212A4}"/>
                    </a:ext>
                  </a:extLst>
                </p:cNvPr>
                <p:cNvSpPr/>
                <p:nvPr/>
              </p:nvSpPr>
              <p:spPr>
                <a:xfrm>
                  <a:off x="1154125" y="3460400"/>
                  <a:ext cx="90600" cy="8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4" h="3561" extrusionOk="0">
                      <a:moveTo>
                        <a:pt x="977" y="1"/>
                      </a:moveTo>
                      <a:cubicBezTo>
                        <a:pt x="693" y="410"/>
                        <a:pt x="378" y="757"/>
                        <a:pt x="0" y="1009"/>
                      </a:cubicBezTo>
                      <a:lnTo>
                        <a:pt x="2363" y="3372"/>
                      </a:lnTo>
                      <a:cubicBezTo>
                        <a:pt x="2489" y="3498"/>
                        <a:pt x="2662" y="3561"/>
                        <a:pt x="2840" y="3561"/>
                      </a:cubicBezTo>
                      <a:cubicBezTo>
                        <a:pt x="3017" y="3561"/>
                        <a:pt x="3198" y="3498"/>
                        <a:pt x="3340" y="3372"/>
                      </a:cubicBezTo>
                      <a:cubicBezTo>
                        <a:pt x="3623" y="3088"/>
                        <a:pt x="3623" y="2647"/>
                        <a:pt x="3340" y="2364"/>
                      </a:cubicBezTo>
                      <a:lnTo>
                        <a:pt x="977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8" name="Google Shape;9374;p73">
                <a:extLst>
                  <a:ext uri="{FF2B5EF4-FFF2-40B4-BE49-F238E27FC236}">
                    <a16:creationId xmlns:a16="http://schemas.microsoft.com/office/drawing/2014/main" id="{A03939B5-1B4F-4864-0285-63A00761A0B9}"/>
                  </a:ext>
                </a:extLst>
              </p:cNvPr>
              <p:cNvGrpSpPr/>
              <p:nvPr/>
            </p:nvGrpSpPr>
            <p:grpSpPr>
              <a:xfrm>
                <a:off x="1401722" y="4379912"/>
                <a:ext cx="501965" cy="496642"/>
                <a:chOff x="946175" y="3619500"/>
                <a:chExt cx="296975" cy="293825"/>
              </a:xfrm>
              <a:grpFill/>
            </p:grpSpPr>
            <p:sp>
              <p:nvSpPr>
                <p:cNvPr id="17612" name="Google Shape;9375;p73">
                  <a:extLst>
                    <a:ext uri="{FF2B5EF4-FFF2-40B4-BE49-F238E27FC236}">
                      <a16:creationId xmlns:a16="http://schemas.microsoft.com/office/drawing/2014/main" id="{DF81B1FE-4969-2C09-1103-CAC977211DC5}"/>
                    </a:ext>
                  </a:extLst>
                </p:cNvPr>
                <p:cNvSpPr/>
                <p:nvPr/>
              </p:nvSpPr>
              <p:spPr>
                <a:xfrm>
                  <a:off x="963525" y="3619500"/>
                  <a:ext cx="207950" cy="29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18" h="11753" extrusionOk="0">
                      <a:moveTo>
                        <a:pt x="3828" y="2742"/>
                      </a:moveTo>
                      <a:cubicBezTo>
                        <a:pt x="3915" y="2742"/>
                        <a:pt x="4001" y="2773"/>
                        <a:pt x="4064" y="2836"/>
                      </a:cubicBezTo>
                      <a:cubicBezTo>
                        <a:pt x="4253" y="2994"/>
                        <a:pt x="4253" y="3183"/>
                        <a:pt x="4096" y="3340"/>
                      </a:cubicBezTo>
                      <a:lnTo>
                        <a:pt x="2678" y="4695"/>
                      </a:lnTo>
                      <a:cubicBezTo>
                        <a:pt x="2615" y="4790"/>
                        <a:pt x="2520" y="4821"/>
                        <a:pt x="2457" y="4821"/>
                      </a:cubicBezTo>
                      <a:cubicBezTo>
                        <a:pt x="2363" y="4821"/>
                        <a:pt x="2268" y="4790"/>
                        <a:pt x="2205" y="4695"/>
                      </a:cubicBezTo>
                      <a:lnTo>
                        <a:pt x="1512" y="4002"/>
                      </a:lnTo>
                      <a:cubicBezTo>
                        <a:pt x="1386" y="3876"/>
                        <a:pt x="1386" y="3655"/>
                        <a:pt x="1512" y="3529"/>
                      </a:cubicBezTo>
                      <a:cubicBezTo>
                        <a:pt x="1575" y="3466"/>
                        <a:pt x="1662" y="3435"/>
                        <a:pt x="1749" y="3435"/>
                      </a:cubicBezTo>
                      <a:cubicBezTo>
                        <a:pt x="1835" y="3435"/>
                        <a:pt x="1922" y="3466"/>
                        <a:pt x="1985" y="3529"/>
                      </a:cubicBezTo>
                      <a:lnTo>
                        <a:pt x="2426" y="3971"/>
                      </a:lnTo>
                      <a:lnTo>
                        <a:pt x="3592" y="2836"/>
                      </a:lnTo>
                      <a:cubicBezTo>
                        <a:pt x="3655" y="2773"/>
                        <a:pt x="3741" y="2742"/>
                        <a:pt x="3828" y="2742"/>
                      </a:cubicBezTo>
                      <a:close/>
                      <a:moveTo>
                        <a:pt x="3828" y="4790"/>
                      </a:moveTo>
                      <a:cubicBezTo>
                        <a:pt x="3915" y="4790"/>
                        <a:pt x="4001" y="4821"/>
                        <a:pt x="4064" y="4884"/>
                      </a:cubicBezTo>
                      <a:cubicBezTo>
                        <a:pt x="4253" y="5042"/>
                        <a:pt x="4253" y="5262"/>
                        <a:pt x="4096" y="5388"/>
                      </a:cubicBezTo>
                      <a:lnTo>
                        <a:pt x="2678" y="6774"/>
                      </a:lnTo>
                      <a:cubicBezTo>
                        <a:pt x="2615" y="6837"/>
                        <a:pt x="2520" y="6869"/>
                        <a:pt x="2457" y="6869"/>
                      </a:cubicBezTo>
                      <a:cubicBezTo>
                        <a:pt x="2363" y="6869"/>
                        <a:pt x="2268" y="6837"/>
                        <a:pt x="2205" y="6774"/>
                      </a:cubicBezTo>
                      <a:lnTo>
                        <a:pt x="1512" y="6050"/>
                      </a:lnTo>
                      <a:cubicBezTo>
                        <a:pt x="1386" y="5924"/>
                        <a:pt x="1386" y="5703"/>
                        <a:pt x="1512" y="5577"/>
                      </a:cubicBezTo>
                      <a:cubicBezTo>
                        <a:pt x="1575" y="5514"/>
                        <a:pt x="1662" y="5483"/>
                        <a:pt x="1749" y="5483"/>
                      </a:cubicBezTo>
                      <a:cubicBezTo>
                        <a:pt x="1835" y="5483"/>
                        <a:pt x="1922" y="5514"/>
                        <a:pt x="1985" y="5577"/>
                      </a:cubicBezTo>
                      <a:lnTo>
                        <a:pt x="2426" y="6018"/>
                      </a:lnTo>
                      <a:lnTo>
                        <a:pt x="3592" y="4884"/>
                      </a:lnTo>
                      <a:cubicBezTo>
                        <a:pt x="3655" y="4821"/>
                        <a:pt x="3741" y="4790"/>
                        <a:pt x="3828" y="4790"/>
                      </a:cubicBezTo>
                      <a:close/>
                      <a:moveTo>
                        <a:pt x="3828" y="6869"/>
                      </a:moveTo>
                      <a:cubicBezTo>
                        <a:pt x="3915" y="6869"/>
                        <a:pt x="4001" y="6900"/>
                        <a:pt x="4064" y="6963"/>
                      </a:cubicBezTo>
                      <a:cubicBezTo>
                        <a:pt x="4253" y="7121"/>
                        <a:pt x="4253" y="7342"/>
                        <a:pt x="4096" y="7468"/>
                      </a:cubicBezTo>
                      <a:lnTo>
                        <a:pt x="2678" y="8854"/>
                      </a:lnTo>
                      <a:cubicBezTo>
                        <a:pt x="2615" y="8917"/>
                        <a:pt x="2520" y="8980"/>
                        <a:pt x="2457" y="8980"/>
                      </a:cubicBezTo>
                      <a:cubicBezTo>
                        <a:pt x="2363" y="8980"/>
                        <a:pt x="2268" y="8917"/>
                        <a:pt x="2205" y="8854"/>
                      </a:cubicBezTo>
                      <a:lnTo>
                        <a:pt x="1512" y="8129"/>
                      </a:lnTo>
                      <a:cubicBezTo>
                        <a:pt x="1386" y="8003"/>
                        <a:pt x="1386" y="7783"/>
                        <a:pt x="1512" y="7657"/>
                      </a:cubicBezTo>
                      <a:cubicBezTo>
                        <a:pt x="1575" y="7594"/>
                        <a:pt x="1662" y="7562"/>
                        <a:pt x="1749" y="7562"/>
                      </a:cubicBezTo>
                      <a:cubicBezTo>
                        <a:pt x="1835" y="7562"/>
                        <a:pt x="1922" y="7594"/>
                        <a:pt x="1985" y="7657"/>
                      </a:cubicBezTo>
                      <a:lnTo>
                        <a:pt x="2426" y="8098"/>
                      </a:lnTo>
                      <a:lnTo>
                        <a:pt x="3592" y="6963"/>
                      </a:lnTo>
                      <a:cubicBezTo>
                        <a:pt x="3655" y="6900"/>
                        <a:pt x="3741" y="6869"/>
                        <a:pt x="3828" y="6869"/>
                      </a:cubicBezTo>
                      <a:close/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47"/>
                      </a:cubicBezTo>
                      <a:lnTo>
                        <a:pt x="0" y="9673"/>
                      </a:lnTo>
                      <a:lnTo>
                        <a:pt x="6301" y="9673"/>
                      </a:lnTo>
                      <a:lnTo>
                        <a:pt x="6301" y="10397"/>
                      </a:lnTo>
                      <a:lnTo>
                        <a:pt x="6301" y="10744"/>
                      </a:lnTo>
                      <a:lnTo>
                        <a:pt x="6270" y="10744"/>
                      </a:lnTo>
                      <a:cubicBezTo>
                        <a:pt x="6270" y="11343"/>
                        <a:pt x="6742" y="11752"/>
                        <a:pt x="7278" y="11752"/>
                      </a:cubicBezTo>
                      <a:cubicBezTo>
                        <a:pt x="7876" y="11752"/>
                        <a:pt x="8317" y="11280"/>
                        <a:pt x="8317" y="10744"/>
                      </a:cubicBezTo>
                      <a:lnTo>
                        <a:pt x="8317" y="7972"/>
                      </a:lnTo>
                      <a:lnTo>
                        <a:pt x="7498" y="8822"/>
                      </a:lnTo>
                      <a:lnTo>
                        <a:pt x="5608" y="9547"/>
                      </a:lnTo>
                      <a:cubicBezTo>
                        <a:pt x="5497" y="9576"/>
                        <a:pt x="5390" y="9590"/>
                        <a:pt x="5288" y="9590"/>
                      </a:cubicBezTo>
                      <a:cubicBezTo>
                        <a:pt x="4954" y="9590"/>
                        <a:pt x="4674" y="9441"/>
                        <a:pt x="4505" y="9200"/>
                      </a:cubicBezTo>
                      <a:cubicBezTo>
                        <a:pt x="4316" y="8980"/>
                        <a:pt x="4222" y="8665"/>
                        <a:pt x="4316" y="8255"/>
                      </a:cubicBezTo>
                      <a:lnTo>
                        <a:pt x="5041" y="6365"/>
                      </a:lnTo>
                      <a:lnTo>
                        <a:pt x="8317" y="3088"/>
                      </a:lnTo>
                      <a:lnTo>
                        <a:pt x="8317" y="2773"/>
                      </a:lnTo>
                      <a:lnTo>
                        <a:pt x="5891" y="2773"/>
                      </a:lnTo>
                      <a:cubicBezTo>
                        <a:pt x="5671" y="2773"/>
                        <a:pt x="5513" y="2616"/>
                        <a:pt x="5513" y="2427"/>
                      </a:cubicBezTo>
                      <a:lnTo>
                        <a:pt x="5513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13" name="Google Shape;9376;p73">
                  <a:extLst>
                    <a:ext uri="{FF2B5EF4-FFF2-40B4-BE49-F238E27FC236}">
                      <a16:creationId xmlns:a16="http://schemas.microsoft.com/office/drawing/2014/main" id="{CC3C7FFD-6BF5-B164-D73C-D00A23485A25}"/>
                    </a:ext>
                  </a:extLst>
                </p:cNvPr>
                <p:cNvSpPr/>
                <p:nvPr/>
              </p:nvSpPr>
              <p:spPr>
                <a:xfrm>
                  <a:off x="1185625" y="3688025"/>
                  <a:ext cx="57525" cy="55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1" h="2238" extrusionOk="0">
                      <a:moveTo>
                        <a:pt x="1072" y="1"/>
                      </a:moveTo>
                      <a:cubicBezTo>
                        <a:pt x="890" y="1"/>
                        <a:pt x="709" y="64"/>
                        <a:pt x="568" y="190"/>
                      </a:cubicBezTo>
                      <a:lnTo>
                        <a:pt x="0" y="788"/>
                      </a:lnTo>
                      <a:lnTo>
                        <a:pt x="1450" y="2238"/>
                      </a:lnTo>
                      <a:lnTo>
                        <a:pt x="2048" y="1639"/>
                      </a:lnTo>
                      <a:cubicBezTo>
                        <a:pt x="2300" y="1387"/>
                        <a:pt x="2300" y="946"/>
                        <a:pt x="2048" y="662"/>
                      </a:cubicBezTo>
                      <a:lnTo>
                        <a:pt x="1576" y="190"/>
                      </a:lnTo>
                      <a:cubicBezTo>
                        <a:pt x="1434" y="64"/>
                        <a:pt x="1253" y="1"/>
                        <a:pt x="10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14" name="Google Shape;9377;p73">
                  <a:extLst>
                    <a:ext uri="{FF2B5EF4-FFF2-40B4-BE49-F238E27FC236}">
                      <a16:creationId xmlns:a16="http://schemas.microsoft.com/office/drawing/2014/main" id="{B36E0BAF-1EDF-1BA7-3065-8BEE528F7CEC}"/>
                    </a:ext>
                  </a:extLst>
                </p:cNvPr>
                <p:cNvSpPr/>
                <p:nvPr/>
              </p:nvSpPr>
              <p:spPr>
                <a:xfrm>
                  <a:off x="1088075" y="3795925"/>
                  <a:ext cx="46375" cy="45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5" h="1801" extrusionOk="0">
                      <a:moveTo>
                        <a:pt x="594" y="1"/>
                      </a:moveTo>
                      <a:lnTo>
                        <a:pt x="59" y="1387"/>
                      </a:lnTo>
                      <a:cubicBezTo>
                        <a:pt x="0" y="1621"/>
                        <a:pt x="186" y="1800"/>
                        <a:pt x="414" y="1800"/>
                      </a:cubicBezTo>
                      <a:cubicBezTo>
                        <a:pt x="432" y="1800"/>
                        <a:pt x="450" y="1799"/>
                        <a:pt x="468" y="1797"/>
                      </a:cubicBezTo>
                      <a:lnTo>
                        <a:pt x="1855" y="1261"/>
                      </a:lnTo>
                      <a:lnTo>
                        <a:pt x="594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15" name="Google Shape;9378;p73">
                  <a:extLst>
                    <a:ext uri="{FF2B5EF4-FFF2-40B4-BE49-F238E27FC236}">
                      <a16:creationId xmlns:a16="http://schemas.microsoft.com/office/drawing/2014/main" id="{E8CA8052-313A-8A34-92D2-0AB933167262}"/>
                    </a:ext>
                  </a:extLst>
                </p:cNvPr>
                <p:cNvSpPr/>
                <p:nvPr/>
              </p:nvSpPr>
              <p:spPr>
                <a:xfrm>
                  <a:off x="1112375" y="3720325"/>
                  <a:ext cx="97700" cy="97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8" h="3908" extrusionOk="0">
                      <a:moveTo>
                        <a:pt x="2426" y="1"/>
                      </a:moveTo>
                      <a:lnTo>
                        <a:pt x="1" y="2458"/>
                      </a:lnTo>
                      <a:lnTo>
                        <a:pt x="1450" y="3907"/>
                      </a:lnTo>
                      <a:lnTo>
                        <a:pt x="3907" y="1481"/>
                      </a:lnTo>
                      <a:lnTo>
                        <a:pt x="2426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16" name="Google Shape;9379;p73">
                  <a:extLst>
                    <a:ext uri="{FF2B5EF4-FFF2-40B4-BE49-F238E27FC236}">
                      <a16:creationId xmlns:a16="http://schemas.microsoft.com/office/drawing/2014/main" id="{D986B056-DD1D-89B2-11CD-A01E3EAC1C1C}"/>
                    </a:ext>
                  </a:extLst>
                </p:cNvPr>
                <p:cNvSpPr/>
                <p:nvPr/>
              </p:nvSpPr>
              <p:spPr>
                <a:xfrm>
                  <a:off x="1120250" y="3623450"/>
                  <a:ext cx="47275" cy="4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1" h="1891" extrusionOk="0">
                      <a:moveTo>
                        <a:pt x="1" y="0"/>
                      </a:moveTo>
                      <a:lnTo>
                        <a:pt x="1" y="1891"/>
                      </a:lnTo>
                      <a:lnTo>
                        <a:pt x="1891" y="189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17" name="Google Shape;9380;p73">
                  <a:extLst>
                    <a:ext uri="{FF2B5EF4-FFF2-40B4-BE49-F238E27FC236}">
                      <a16:creationId xmlns:a16="http://schemas.microsoft.com/office/drawing/2014/main" id="{2C44968C-6333-A6AE-6195-14AEA754B52E}"/>
                    </a:ext>
                  </a:extLst>
                </p:cNvPr>
                <p:cNvSpPr/>
                <p:nvPr/>
              </p:nvSpPr>
              <p:spPr>
                <a:xfrm>
                  <a:off x="946175" y="3879425"/>
                  <a:ext cx="166225" cy="3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49" h="1356" extrusionOk="0">
                      <a:moveTo>
                        <a:pt x="348" y="0"/>
                      </a:moveTo>
                      <a:cubicBezTo>
                        <a:pt x="158" y="0"/>
                        <a:pt x="1" y="190"/>
                        <a:pt x="1" y="347"/>
                      </a:cubicBezTo>
                      <a:lnTo>
                        <a:pt x="1" y="694"/>
                      </a:lnTo>
                      <a:cubicBezTo>
                        <a:pt x="1" y="1040"/>
                        <a:pt x="316" y="1355"/>
                        <a:pt x="694" y="1355"/>
                      </a:cubicBezTo>
                      <a:lnTo>
                        <a:pt x="6649" y="1355"/>
                      </a:lnTo>
                      <a:cubicBezTo>
                        <a:pt x="6428" y="1103"/>
                        <a:pt x="6302" y="725"/>
                        <a:pt x="6302" y="347"/>
                      </a:cubicBezTo>
                      <a:lnTo>
                        <a:pt x="63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9" name="Google Shape;9381;p73">
                <a:extLst>
                  <a:ext uri="{FF2B5EF4-FFF2-40B4-BE49-F238E27FC236}">
                    <a16:creationId xmlns:a16="http://schemas.microsoft.com/office/drawing/2014/main" id="{F9DECB90-2218-E40A-BE04-87EB3188DC7A}"/>
                  </a:ext>
                </a:extLst>
              </p:cNvPr>
              <p:cNvGrpSpPr/>
              <p:nvPr/>
            </p:nvGrpSpPr>
            <p:grpSpPr>
              <a:xfrm>
                <a:off x="1401067" y="4983990"/>
                <a:ext cx="503276" cy="501923"/>
                <a:chOff x="944600" y="3981825"/>
                <a:chExt cx="297750" cy="296950"/>
              </a:xfrm>
              <a:grpFill/>
            </p:grpSpPr>
            <p:sp>
              <p:nvSpPr>
                <p:cNvPr id="17608" name="Google Shape;9382;p73">
                  <a:extLst>
                    <a:ext uri="{FF2B5EF4-FFF2-40B4-BE49-F238E27FC236}">
                      <a16:creationId xmlns:a16="http://schemas.microsoft.com/office/drawing/2014/main" id="{7508D665-116A-984D-276A-36FD9F3B5257}"/>
                    </a:ext>
                  </a:extLst>
                </p:cNvPr>
                <p:cNvSpPr/>
                <p:nvPr/>
              </p:nvSpPr>
              <p:spPr>
                <a:xfrm>
                  <a:off x="944600" y="3981825"/>
                  <a:ext cx="297750" cy="296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0" h="11878" extrusionOk="0">
                      <a:moveTo>
                        <a:pt x="6333" y="1418"/>
                      </a:moveTo>
                      <a:cubicBezTo>
                        <a:pt x="8539" y="1575"/>
                        <a:pt x="10303" y="3340"/>
                        <a:pt x="10461" y="5545"/>
                      </a:cubicBezTo>
                      <a:lnTo>
                        <a:pt x="10146" y="5545"/>
                      </a:lnTo>
                      <a:cubicBezTo>
                        <a:pt x="9957" y="5545"/>
                        <a:pt x="9799" y="5702"/>
                        <a:pt x="9799" y="5892"/>
                      </a:cubicBezTo>
                      <a:cubicBezTo>
                        <a:pt x="9799" y="6081"/>
                        <a:pt x="9957" y="6238"/>
                        <a:pt x="10146" y="6238"/>
                      </a:cubicBezTo>
                      <a:lnTo>
                        <a:pt x="10461" y="6238"/>
                      </a:lnTo>
                      <a:cubicBezTo>
                        <a:pt x="10303" y="8443"/>
                        <a:pt x="8539" y="10239"/>
                        <a:pt x="6333" y="10397"/>
                      </a:cubicBezTo>
                      <a:lnTo>
                        <a:pt x="6333" y="10082"/>
                      </a:lnTo>
                      <a:cubicBezTo>
                        <a:pt x="6333" y="9861"/>
                        <a:pt x="6176" y="9704"/>
                        <a:pt x="5955" y="9704"/>
                      </a:cubicBezTo>
                      <a:cubicBezTo>
                        <a:pt x="5766" y="9704"/>
                        <a:pt x="5609" y="9861"/>
                        <a:pt x="5609" y="10082"/>
                      </a:cubicBezTo>
                      <a:lnTo>
                        <a:pt x="5609" y="10397"/>
                      </a:lnTo>
                      <a:cubicBezTo>
                        <a:pt x="3403" y="10239"/>
                        <a:pt x="1639" y="8443"/>
                        <a:pt x="1482" y="6238"/>
                      </a:cubicBezTo>
                      <a:lnTo>
                        <a:pt x="1797" y="6238"/>
                      </a:lnTo>
                      <a:cubicBezTo>
                        <a:pt x="1986" y="6238"/>
                        <a:pt x="2143" y="6081"/>
                        <a:pt x="2143" y="5892"/>
                      </a:cubicBezTo>
                      <a:cubicBezTo>
                        <a:pt x="2143" y="5702"/>
                        <a:pt x="1986" y="5545"/>
                        <a:pt x="1797" y="5545"/>
                      </a:cubicBezTo>
                      <a:lnTo>
                        <a:pt x="1482" y="5545"/>
                      </a:lnTo>
                      <a:cubicBezTo>
                        <a:pt x="1639" y="3340"/>
                        <a:pt x="3403" y="1575"/>
                        <a:pt x="5609" y="1418"/>
                      </a:cubicBezTo>
                      <a:lnTo>
                        <a:pt x="5609" y="1733"/>
                      </a:lnTo>
                      <a:cubicBezTo>
                        <a:pt x="5609" y="1922"/>
                        <a:pt x="5766" y="2079"/>
                        <a:pt x="5955" y="2079"/>
                      </a:cubicBezTo>
                      <a:cubicBezTo>
                        <a:pt x="6176" y="2079"/>
                        <a:pt x="6333" y="1922"/>
                        <a:pt x="6333" y="1733"/>
                      </a:cubicBezTo>
                      <a:lnTo>
                        <a:pt x="6333" y="1418"/>
                      </a:lnTo>
                      <a:close/>
                      <a:moveTo>
                        <a:pt x="5955" y="0"/>
                      </a:moveTo>
                      <a:cubicBezTo>
                        <a:pt x="5766" y="0"/>
                        <a:pt x="5609" y="126"/>
                        <a:pt x="5609" y="347"/>
                      </a:cubicBezTo>
                      <a:lnTo>
                        <a:pt x="5609" y="725"/>
                      </a:lnTo>
                      <a:cubicBezTo>
                        <a:pt x="2994" y="882"/>
                        <a:pt x="946" y="2962"/>
                        <a:pt x="757" y="5576"/>
                      </a:cubicBezTo>
                      <a:lnTo>
                        <a:pt x="379" y="5576"/>
                      </a:lnTo>
                      <a:cubicBezTo>
                        <a:pt x="158" y="5576"/>
                        <a:pt x="1" y="5734"/>
                        <a:pt x="1" y="5923"/>
                      </a:cubicBezTo>
                      <a:cubicBezTo>
                        <a:pt x="1" y="6112"/>
                        <a:pt x="158" y="6270"/>
                        <a:pt x="379" y="6270"/>
                      </a:cubicBezTo>
                      <a:lnTo>
                        <a:pt x="757" y="6270"/>
                      </a:lnTo>
                      <a:cubicBezTo>
                        <a:pt x="915" y="8884"/>
                        <a:pt x="2994" y="10932"/>
                        <a:pt x="5609" y="11121"/>
                      </a:cubicBezTo>
                      <a:lnTo>
                        <a:pt x="5609" y="11531"/>
                      </a:lnTo>
                      <a:cubicBezTo>
                        <a:pt x="5609" y="11720"/>
                        <a:pt x="5766" y="11877"/>
                        <a:pt x="5955" y="11877"/>
                      </a:cubicBezTo>
                      <a:cubicBezTo>
                        <a:pt x="6176" y="11877"/>
                        <a:pt x="6333" y="11720"/>
                        <a:pt x="6333" y="11531"/>
                      </a:cubicBezTo>
                      <a:lnTo>
                        <a:pt x="6333" y="11121"/>
                      </a:lnTo>
                      <a:cubicBezTo>
                        <a:pt x="8917" y="10964"/>
                        <a:pt x="10965" y="8884"/>
                        <a:pt x="11154" y="6270"/>
                      </a:cubicBezTo>
                      <a:lnTo>
                        <a:pt x="11563" y="6270"/>
                      </a:lnTo>
                      <a:cubicBezTo>
                        <a:pt x="11752" y="6270"/>
                        <a:pt x="11910" y="6112"/>
                        <a:pt x="11910" y="5923"/>
                      </a:cubicBezTo>
                      <a:cubicBezTo>
                        <a:pt x="11910" y="5734"/>
                        <a:pt x="11752" y="5576"/>
                        <a:pt x="11563" y="5576"/>
                      </a:cubicBezTo>
                      <a:lnTo>
                        <a:pt x="11154" y="5576"/>
                      </a:lnTo>
                      <a:cubicBezTo>
                        <a:pt x="10996" y="2962"/>
                        <a:pt x="8917" y="914"/>
                        <a:pt x="6333" y="725"/>
                      </a:cubicBezTo>
                      <a:lnTo>
                        <a:pt x="6333" y="347"/>
                      </a:lnTo>
                      <a:cubicBezTo>
                        <a:pt x="6333" y="126"/>
                        <a:pt x="6176" y="0"/>
                        <a:pt x="595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09" name="Google Shape;9383;p73">
                  <a:extLst>
                    <a:ext uri="{FF2B5EF4-FFF2-40B4-BE49-F238E27FC236}">
                      <a16:creationId xmlns:a16="http://schemas.microsoft.com/office/drawing/2014/main" id="{CBA4BCF6-63F3-DA4F-043B-CF5F4536F3CD}"/>
                    </a:ext>
                  </a:extLst>
                </p:cNvPr>
                <p:cNvSpPr/>
                <p:nvPr/>
              </p:nvSpPr>
              <p:spPr>
                <a:xfrm>
                  <a:off x="1058025" y="4155875"/>
                  <a:ext cx="72500" cy="5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0" h="2080" extrusionOk="0">
                      <a:moveTo>
                        <a:pt x="1418" y="1"/>
                      </a:moveTo>
                      <a:cubicBezTo>
                        <a:pt x="851" y="1"/>
                        <a:pt x="316" y="347"/>
                        <a:pt x="127" y="914"/>
                      </a:cubicBezTo>
                      <a:cubicBezTo>
                        <a:pt x="1" y="1166"/>
                        <a:pt x="1" y="1450"/>
                        <a:pt x="95" y="1765"/>
                      </a:cubicBezTo>
                      <a:cubicBezTo>
                        <a:pt x="473" y="1954"/>
                        <a:pt x="946" y="2080"/>
                        <a:pt x="1418" y="2080"/>
                      </a:cubicBezTo>
                      <a:cubicBezTo>
                        <a:pt x="1891" y="2080"/>
                        <a:pt x="2332" y="1954"/>
                        <a:pt x="2773" y="1765"/>
                      </a:cubicBezTo>
                      <a:cubicBezTo>
                        <a:pt x="2899" y="1387"/>
                        <a:pt x="2805" y="946"/>
                        <a:pt x="2616" y="599"/>
                      </a:cubicBezTo>
                      <a:cubicBezTo>
                        <a:pt x="2332" y="221"/>
                        <a:pt x="1891" y="1"/>
                        <a:pt x="141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10" name="Google Shape;9384;p73">
                  <a:extLst>
                    <a:ext uri="{FF2B5EF4-FFF2-40B4-BE49-F238E27FC236}">
                      <a16:creationId xmlns:a16="http://schemas.microsoft.com/office/drawing/2014/main" id="{A0574817-49EC-2C65-AA3C-FE304C3D3326}"/>
                    </a:ext>
                  </a:extLst>
                </p:cNvPr>
                <p:cNvSpPr/>
                <p:nvPr/>
              </p:nvSpPr>
              <p:spPr>
                <a:xfrm>
                  <a:off x="1076150" y="4103900"/>
                  <a:ext cx="35475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419" extrusionOk="0">
                      <a:moveTo>
                        <a:pt x="693" y="0"/>
                      </a:moveTo>
                      <a:cubicBezTo>
                        <a:pt x="315" y="0"/>
                        <a:pt x="0" y="315"/>
                        <a:pt x="0" y="693"/>
                      </a:cubicBezTo>
                      <a:cubicBezTo>
                        <a:pt x="0" y="1103"/>
                        <a:pt x="315" y="1418"/>
                        <a:pt x="693" y="1418"/>
                      </a:cubicBezTo>
                      <a:cubicBezTo>
                        <a:pt x="1103" y="1355"/>
                        <a:pt x="1418" y="1040"/>
                        <a:pt x="1418" y="693"/>
                      </a:cubicBezTo>
                      <a:cubicBezTo>
                        <a:pt x="1418" y="315"/>
                        <a:pt x="1103" y="0"/>
                        <a:pt x="69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11" name="Google Shape;9385;p73">
                  <a:extLst>
                    <a:ext uri="{FF2B5EF4-FFF2-40B4-BE49-F238E27FC236}">
                      <a16:creationId xmlns:a16="http://schemas.microsoft.com/office/drawing/2014/main" id="{63866283-49A4-0652-5C75-5CC7A3C66A0A}"/>
                    </a:ext>
                  </a:extLst>
                </p:cNvPr>
                <p:cNvSpPr/>
                <p:nvPr/>
              </p:nvSpPr>
              <p:spPr>
                <a:xfrm>
                  <a:off x="1016275" y="4051125"/>
                  <a:ext cx="155975" cy="137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9" h="5483" extrusionOk="0">
                      <a:moveTo>
                        <a:pt x="3088" y="1"/>
                      </a:moveTo>
                      <a:cubicBezTo>
                        <a:pt x="1356" y="1"/>
                        <a:pt x="1" y="1387"/>
                        <a:pt x="1" y="3120"/>
                      </a:cubicBezTo>
                      <a:cubicBezTo>
                        <a:pt x="1" y="4033"/>
                        <a:pt x="379" y="4852"/>
                        <a:pt x="1041" y="5451"/>
                      </a:cubicBezTo>
                      <a:cubicBezTo>
                        <a:pt x="1041" y="5262"/>
                        <a:pt x="1104" y="5041"/>
                        <a:pt x="1167" y="4852"/>
                      </a:cubicBezTo>
                      <a:cubicBezTo>
                        <a:pt x="1324" y="4380"/>
                        <a:pt x="1671" y="4002"/>
                        <a:pt x="2112" y="3750"/>
                      </a:cubicBezTo>
                      <a:cubicBezTo>
                        <a:pt x="1891" y="3498"/>
                        <a:pt x="1734" y="3151"/>
                        <a:pt x="1734" y="2804"/>
                      </a:cubicBezTo>
                      <a:cubicBezTo>
                        <a:pt x="1734" y="2048"/>
                        <a:pt x="2364" y="1418"/>
                        <a:pt x="3088" y="1418"/>
                      </a:cubicBezTo>
                      <a:cubicBezTo>
                        <a:pt x="3845" y="1418"/>
                        <a:pt x="4475" y="2048"/>
                        <a:pt x="4475" y="2804"/>
                      </a:cubicBezTo>
                      <a:cubicBezTo>
                        <a:pt x="4475" y="3151"/>
                        <a:pt x="4317" y="3529"/>
                        <a:pt x="4097" y="3750"/>
                      </a:cubicBezTo>
                      <a:cubicBezTo>
                        <a:pt x="4349" y="3907"/>
                        <a:pt x="4632" y="4128"/>
                        <a:pt x="4790" y="4411"/>
                      </a:cubicBezTo>
                      <a:cubicBezTo>
                        <a:pt x="4979" y="4726"/>
                        <a:pt x="5105" y="5073"/>
                        <a:pt x="5136" y="5482"/>
                      </a:cubicBezTo>
                      <a:cubicBezTo>
                        <a:pt x="5766" y="4884"/>
                        <a:pt x="6207" y="4096"/>
                        <a:pt x="6207" y="3151"/>
                      </a:cubicBezTo>
                      <a:cubicBezTo>
                        <a:pt x="6239" y="1418"/>
                        <a:pt x="4821" y="1"/>
                        <a:pt x="308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0" name="Google Shape;9386;p73">
                <a:extLst>
                  <a:ext uri="{FF2B5EF4-FFF2-40B4-BE49-F238E27FC236}">
                    <a16:creationId xmlns:a16="http://schemas.microsoft.com/office/drawing/2014/main" id="{DD4E5B80-BE1D-3240-D036-CCC909225059}"/>
                  </a:ext>
                </a:extLst>
              </p:cNvPr>
              <p:cNvGrpSpPr/>
              <p:nvPr/>
            </p:nvGrpSpPr>
            <p:grpSpPr>
              <a:xfrm>
                <a:off x="4571286" y="3748557"/>
                <a:ext cx="500612" cy="499261"/>
                <a:chOff x="2768750" y="3227275"/>
                <a:chExt cx="296175" cy="295375"/>
              </a:xfrm>
              <a:grpFill/>
            </p:grpSpPr>
            <p:sp>
              <p:nvSpPr>
                <p:cNvPr id="17600" name="Google Shape;9387;p73">
                  <a:extLst>
                    <a:ext uri="{FF2B5EF4-FFF2-40B4-BE49-F238E27FC236}">
                      <a16:creationId xmlns:a16="http://schemas.microsoft.com/office/drawing/2014/main" id="{4C192508-E7BA-BDE2-4BEC-BD0927BF2510}"/>
                    </a:ext>
                  </a:extLst>
                </p:cNvPr>
                <p:cNvSpPr/>
                <p:nvPr/>
              </p:nvSpPr>
              <p:spPr>
                <a:xfrm>
                  <a:off x="2882950" y="3227275"/>
                  <a:ext cx="68550" cy="6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2" h="2773" extrusionOk="0">
                      <a:moveTo>
                        <a:pt x="1355" y="1"/>
                      </a:moveTo>
                      <a:cubicBezTo>
                        <a:pt x="631" y="1"/>
                        <a:pt x="1" y="631"/>
                        <a:pt x="1" y="1387"/>
                      </a:cubicBezTo>
                      <a:cubicBezTo>
                        <a:pt x="1" y="2143"/>
                        <a:pt x="631" y="2773"/>
                        <a:pt x="1355" y="2773"/>
                      </a:cubicBezTo>
                      <a:cubicBezTo>
                        <a:pt x="2111" y="2773"/>
                        <a:pt x="2742" y="2174"/>
                        <a:pt x="2742" y="1387"/>
                      </a:cubicBezTo>
                      <a:cubicBezTo>
                        <a:pt x="2742" y="631"/>
                        <a:pt x="2111" y="1"/>
                        <a:pt x="135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01" name="Google Shape;9388;p73">
                  <a:extLst>
                    <a:ext uri="{FF2B5EF4-FFF2-40B4-BE49-F238E27FC236}">
                      <a16:creationId xmlns:a16="http://schemas.microsoft.com/office/drawing/2014/main" id="{0C125F1A-7402-2231-A962-D783CA8FCCEE}"/>
                    </a:ext>
                  </a:extLst>
                </p:cNvPr>
                <p:cNvSpPr/>
                <p:nvPr/>
              </p:nvSpPr>
              <p:spPr>
                <a:xfrm>
                  <a:off x="2856175" y="3436000"/>
                  <a:ext cx="17350" cy="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1387" extrusionOk="0">
                      <a:moveTo>
                        <a:pt x="0" y="0"/>
                      </a:moveTo>
                      <a:lnTo>
                        <a:pt x="0" y="1386"/>
                      </a:lnTo>
                      <a:lnTo>
                        <a:pt x="694" y="1386"/>
                      </a:lnTo>
                      <a:lnTo>
                        <a:pt x="69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02" name="Google Shape;9389;p73">
                  <a:extLst>
                    <a:ext uri="{FF2B5EF4-FFF2-40B4-BE49-F238E27FC236}">
                      <a16:creationId xmlns:a16="http://schemas.microsoft.com/office/drawing/2014/main" id="{E3DA08F3-5B84-0CFF-61F6-403C08F562F8}"/>
                    </a:ext>
                  </a:extLst>
                </p:cNvPr>
                <p:cNvSpPr/>
                <p:nvPr/>
              </p:nvSpPr>
              <p:spPr>
                <a:xfrm>
                  <a:off x="2890050" y="3436000"/>
                  <a:ext cx="18125" cy="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1387" extrusionOk="0">
                      <a:moveTo>
                        <a:pt x="0" y="0"/>
                      </a:moveTo>
                      <a:lnTo>
                        <a:pt x="0" y="1386"/>
                      </a:lnTo>
                      <a:lnTo>
                        <a:pt x="725" y="1386"/>
                      </a:lnTo>
                      <a:lnTo>
                        <a:pt x="72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03" name="Google Shape;9390;p73">
                  <a:extLst>
                    <a:ext uri="{FF2B5EF4-FFF2-40B4-BE49-F238E27FC236}">
                      <a16:creationId xmlns:a16="http://schemas.microsoft.com/office/drawing/2014/main" id="{EDCFA089-47CD-1CDD-1F70-5CD1C61B9D00}"/>
                    </a:ext>
                  </a:extLst>
                </p:cNvPr>
                <p:cNvSpPr/>
                <p:nvPr/>
              </p:nvSpPr>
              <p:spPr>
                <a:xfrm>
                  <a:off x="2821525" y="3436000"/>
                  <a:ext cx="17350" cy="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1387" extrusionOk="0">
                      <a:moveTo>
                        <a:pt x="0" y="0"/>
                      </a:moveTo>
                      <a:lnTo>
                        <a:pt x="0" y="1386"/>
                      </a:lnTo>
                      <a:lnTo>
                        <a:pt x="693" y="1386"/>
                      </a:lnTo>
                      <a:lnTo>
                        <a:pt x="69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04" name="Google Shape;9391;p73">
                  <a:extLst>
                    <a:ext uri="{FF2B5EF4-FFF2-40B4-BE49-F238E27FC236}">
                      <a16:creationId xmlns:a16="http://schemas.microsoft.com/office/drawing/2014/main" id="{1F3993A8-8454-FA3C-383F-20AA654A5404}"/>
                    </a:ext>
                  </a:extLst>
                </p:cNvPr>
                <p:cNvSpPr/>
                <p:nvPr/>
              </p:nvSpPr>
              <p:spPr>
                <a:xfrm>
                  <a:off x="2924700" y="3436000"/>
                  <a:ext cx="34675" cy="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1387" extrusionOk="0">
                      <a:moveTo>
                        <a:pt x="0" y="0"/>
                      </a:moveTo>
                      <a:lnTo>
                        <a:pt x="0" y="1386"/>
                      </a:lnTo>
                      <a:lnTo>
                        <a:pt x="1387" y="1386"/>
                      </a:lnTo>
                      <a:lnTo>
                        <a:pt x="1387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05" name="Google Shape;9392;p73">
                  <a:extLst>
                    <a:ext uri="{FF2B5EF4-FFF2-40B4-BE49-F238E27FC236}">
                      <a16:creationId xmlns:a16="http://schemas.microsoft.com/office/drawing/2014/main" id="{5C0C3367-1663-4813-95EF-1375E78C43E4}"/>
                    </a:ext>
                  </a:extLst>
                </p:cNvPr>
                <p:cNvSpPr/>
                <p:nvPr/>
              </p:nvSpPr>
              <p:spPr>
                <a:xfrm>
                  <a:off x="2768750" y="3384800"/>
                  <a:ext cx="244175" cy="13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" h="5514" extrusionOk="0">
                      <a:moveTo>
                        <a:pt x="7971" y="1387"/>
                      </a:moveTo>
                      <a:cubicBezTo>
                        <a:pt x="8192" y="1387"/>
                        <a:pt x="8349" y="1544"/>
                        <a:pt x="8349" y="1733"/>
                      </a:cubicBezTo>
                      <a:lnTo>
                        <a:pt x="8349" y="3813"/>
                      </a:lnTo>
                      <a:cubicBezTo>
                        <a:pt x="8349" y="4033"/>
                        <a:pt x="8192" y="4191"/>
                        <a:pt x="7971" y="4191"/>
                      </a:cubicBezTo>
                      <a:lnTo>
                        <a:pt x="1765" y="4191"/>
                      </a:lnTo>
                      <a:cubicBezTo>
                        <a:pt x="1576" y="4191"/>
                        <a:pt x="1418" y="4033"/>
                        <a:pt x="1418" y="3813"/>
                      </a:cubicBezTo>
                      <a:lnTo>
                        <a:pt x="1418" y="1733"/>
                      </a:lnTo>
                      <a:cubicBezTo>
                        <a:pt x="1418" y="1544"/>
                        <a:pt x="1576" y="1387"/>
                        <a:pt x="1765" y="1387"/>
                      </a:cubicBezTo>
                      <a:close/>
                      <a:moveTo>
                        <a:pt x="1040" y="0"/>
                      </a:moveTo>
                      <a:cubicBezTo>
                        <a:pt x="473" y="0"/>
                        <a:pt x="32" y="473"/>
                        <a:pt x="32" y="1040"/>
                      </a:cubicBezTo>
                      <a:lnTo>
                        <a:pt x="32" y="4506"/>
                      </a:lnTo>
                      <a:cubicBezTo>
                        <a:pt x="0" y="5073"/>
                        <a:pt x="473" y="5514"/>
                        <a:pt x="1040" y="5514"/>
                      </a:cubicBezTo>
                      <a:lnTo>
                        <a:pt x="8727" y="5514"/>
                      </a:lnTo>
                      <a:cubicBezTo>
                        <a:pt x="9326" y="5514"/>
                        <a:pt x="9767" y="5041"/>
                        <a:pt x="9767" y="4506"/>
                      </a:cubicBezTo>
                      <a:lnTo>
                        <a:pt x="9767" y="1040"/>
                      </a:lnTo>
                      <a:cubicBezTo>
                        <a:pt x="9767" y="442"/>
                        <a:pt x="9294" y="0"/>
                        <a:pt x="872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06" name="Google Shape;9393;p73">
                  <a:extLst>
                    <a:ext uri="{FF2B5EF4-FFF2-40B4-BE49-F238E27FC236}">
                      <a16:creationId xmlns:a16="http://schemas.microsoft.com/office/drawing/2014/main" id="{EF780235-DC18-F184-BFBB-1E7298C2B9CD}"/>
                    </a:ext>
                  </a:extLst>
                </p:cNvPr>
                <p:cNvSpPr/>
                <p:nvPr/>
              </p:nvSpPr>
              <p:spPr>
                <a:xfrm>
                  <a:off x="3030250" y="3419450"/>
                  <a:ext cx="34675" cy="6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2742" extrusionOk="0">
                      <a:moveTo>
                        <a:pt x="0" y="1"/>
                      </a:moveTo>
                      <a:lnTo>
                        <a:pt x="0" y="2742"/>
                      </a:lnTo>
                      <a:lnTo>
                        <a:pt x="1040" y="2742"/>
                      </a:lnTo>
                      <a:cubicBezTo>
                        <a:pt x="1229" y="2742"/>
                        <a:pt x="1386" y="2584"/>
                        <a:pt x="1386" y="2395"/>
                      </a:cubicBezTo>
                      <a:lnTo>
                        <a:pt x="1386" y="347"/>
                      </a:lnTo>
                      <a:cubicBezTo>
                        <a:pt x="1386" y="158"/>
                        <a:pt x="1229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07" name="Google Shape;9394;p73">
                  <a:extLst>
                    <a:ext uri="{FF2B5EF4-FFF2-40B4-BE49-F238E27FC236}">
                      <a16:creationId xmlns:a16="http://schemas.microsoft.com/office/drawing/2014/main" id="{16D4B60E-6AAA-ACD7-DB26-1C25322CDCCA}"/>
                    </a:ext>
                  </a:extLst>
                </p:cNvPr>
                <p:cNvSpPr/>
                <p:nvPr/>
              </p:nvSpPr>
              <p:spPr>
                <a:xfrm>
                  <a:off x="2856175" y="3294225"/>
                  <a:ext cx="122100" cy="7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2931" extrusionOk="0">
                      <a:moveTo>
                        <a:pt x="820" y="0"/>
                      </a:moveTo>
                      <a:cubicBezTo>
                        <a:pt x="316" y="473"/>
                        <a:pt x="0" y="1103"/>
                        <a:pt x="0" y="1828"/>
                      </a:cubicBezTo>
                      <a:lnTo>
                        <a:pt x="0" y="2552"/>
                      </a:lnTo>
                      <a:cubicBezTo>
                        <a:pt x="0" y="2773"/>
                        <a:pt x="158" y="2930"/>
                        <a:pt x="347" y="2930"/>
                      </a:cubicBezTo>
                      <a:lnTo>
                        <a:pt x="4506" y="2930"/>
                      </a:lnTo>
                      <a:cubicBezTo>
                        <a:pt x="4726" y="2930"/>
                        <a:pt x="4884" y="2773"/>
                        <a:pt x="4884" y="2552"/>
                      </a:cubicBezTo>
                      <a:lnTo>
                        <a:pt x="4884" y="1828"/>
                      </a:lnTo>
                      <a:cubicBezTo>
                        <a:pt x="4884" y="1103"/>
                        <a:pt x="4569" y="441"/>
                        <a:pt x="4033" y="0"/>
                      </a:cubicBezTo>
                      <a:cubicBezTo>
                        <a:pt x="3655" y="473"/>
                        <a:pt x="3088" y="788"/>
                        <a:pt x="2426" y="788"/>
                      </a:cubicBezTo>
                      <a:cubicBezTo>
                        <a:pt x="1765" y="788"/>
                        <a:pt x="1198" y="473"/>
                        <a:pt x="82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1" name="Google Shape;9395;p73">
                <a:extLst>
                  <a:ext uri="{FF2B5EF4-FFF2-40B4-BE49-F238E27FC236}">
                    <a16:creationId xmlns:a16="http://schemas.microsoft.com/office/drawing/2014/main" id="{F346F73C-1795-248D-E992-B9A64255D805}"/>
                  </a:ext>
                </a:extLst>
              </p:cNvPr>
              <p:cNvGrpSpPr/>
              <p:nvPr/>
            </p:nvGrpSpPr>
            <p:grpSpPr>
              <a:xfrm>
                <a:off x="4601244" y="4379003"/>
                <a:ext cx="440694" cy="498458"/>
                <a:chOff x="2786075" y="3591800"/>
                <a:chExt cx="260725" cy="294900"/>
              </a:xfrm>
              <a:grpFill/>
            </p:grpSpPr>
            <p:sp>
              <p:nvSpPr>
                <p:cNvPr id="17595" name="Google Shape;9396;p73">
                  <a:extLst>
                    <a:ext uri="{FF2B5EF4-FFF2-40B4-BE49-F238E27FC236}">
                      <a16:creationId xmlns:a16="http://schemas.microsoft.com/office/drawing/2014/main" id="{717086EE-6990-BDF1-80C9-4B3600534B73}"/>
                    </a:ext>
                  </a:extLst>
                </p:cNvPr>
                <p:cNvSpPr/>
                <p:nvPr/>
              </p:nvSpPr>
              <p:spPr>
                <a:xfrm>
                  <a:off x="2898700" y="3677000"/>
                  <a:ext cx="35475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419" extrusionOk="0">
                      <a:moveTo>
                        <a:pt x="694" y="1"/>
                      </a:moveTo>
                      <a:cubicBezTo>
                        <a:pt x="316" y="1"/>
                        <a:pt x="1" y="316"/>
                        <a:pt x="1" y="725"/>
                      </a:cubicBezTo>
                      <a:cubicBezTo>
                        <a:pt x="1" y="1103"/>
                        <a:pt x="316" y="1418"/>
                        <a:pt x="694" y="1418"/>
                      </a:cubicBezTo>
                      <a:cubicBezTo>
                        <a:pt x="1103" y="1418"/>
                        <a:pt x="1418" y="1103"/>
                        <a:pt x="1418" y="725"/>
                      </a:cubicBezTo>
                      <a:cubicBezTo>
                        <a:pt x="1418" y="316"/>
                        <a:pt x="1103" y="1"/>
                        <a:pt x="69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96" name="Google Shape;9397;p73">
                  <a:extLst>
                    <a:ext uri="{FF2B5EF4-FFF2-40B4-BE49-F238E27FC236}">
                      <a16:creationId xmlns:a16="http://schemas.microsoft.com/office/drawing/2014/main" id="{773F2217-EB6E-692F-9502-83192E232BF4}"/>
                    </a:ext>
                  </a:extLst>
                </p:cNvPr>
                <p:cNvSpPr/>
                <p:nvPr/>
              </p:nvSpPr>
              <p:spPr>
                <a:xfrm>
                  <a:off x="2883750" y="3729775"/>
                  <a:ext cx="66975" cy="3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9" h="1356" extrusionOk="0">
                      <a:moveTo>
                        <a:pt x="1323" y="1"/>
                      </a:moveTo>
                      <a:cubicBezTo>
                        <a:pt x="693" y="1"/>
                        <a:pt x="189" y="379"/>
                        <a:pt x="0" y="977"/>
                      </a:cubicBezTo>
                      <a:cubicBezTo>
                        <a:pt x="378" y="1198"/>
                        <a:pt x="819" y="1355"/>
                        <a:pt x="1323" y="1355"/>
                      </a:cubicBezTo>
                      <a:cubicBezTo>
                        <a:pt x="1796" y="1355"/>
                        <a:pt x="2269" y="1198"/>
                        <a:pt x="2678" y="977"/>
                      </a:cubicBezTo>
                      <a:cubicBezTo>
                        <a:pt x="2489" y="410"/>
                        <a:pt x="1922" y="1"/>
                        <a:pt x="132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97" name="Google Shape;9398;p73">
                  <a:extLst>
                    <a:ext uri="{FF2B5EF4-FFF2-40B4-BE49-F238E27FC236}">
                      <a16:creationId xmlns:a16="http://schemas.microsoft.com/office/drawing/2014/main" id="{EB995277-A4E1-AF15-F0B6-F0320F9BB8CF}"/>
                    </a:ext>
                  </a:extLst>
                </p:cNvPr>
                <p:cNvSpPr/>
                <p:nvPr/>
              </p:nvSpPr>
              <p:spPr>
                <a:xfrm>
                  <a:off x="2855375" y="3643150"/>
                  <a:ext cx="122125" cy="98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5" h="3939" extrusionOk="0">
                      <a:moveTo>
                        <a:pt x="2458" y="0"/>
                      </a:moveTo>
                      <a:cubicBezTo>
                        <a:pt x="1198" y="0"/>
                        <a:pt x="222" y="977"/>
                        <a:pt x="64" y="2079"/>
                      </a:cubicBezTo>
                      <a:cubicBezTo>
                        <a:pt x="1" y="2741"/>
                        <a:pt x="159" y="3371"/>
                        <a:pt x="600" y="3938"/>
                      </a:cubicBezTo>
                      <a:cubicBezTo>
                        <a:pt x="820" y="3529"/>
                        <a:pt x="1135" y="3214"/>
                        <a:pt x="1482" y="3025"/>
                      </a:cubicBezTo>
                      <a:cubicBezTo>
                        <a:pt x="1230" y="2772"/>
                        <a:pt x="1072" y="2426"/>
                        <a:pt x="1072" y="2079"/>
                      </a:cubicBezTo>
                      <a:cubicBezTo>
                        <a:pt x="1072" y="1323"/>
                        <a:pt x="1734" y="693"/>
                        <a:pt x="2458" y="693"/>
                      </a:cubicBezTo>
                      <a:cubicBezTo>
                        <a:pt x="3214" y="693"/>
                        <a:pt x="3845" y="1323"/>
                        <a:pt x="3845" y="2079"/>
                      </a:cubicBezTo>
                      <a:cubicBezTo>
                        <a:pt x="3845" y="2426"/>
                        <a:pt x="3687" y="2772"/>
                        <a:pt x="3435" y="3025"/>
                      </a:cubicBezTo>
                      <a:cubicBezTo>
                        <a:pt x="3845" y="3214"/>
                        <a:pt x="4128" y="3529"/>
                        <a:pt x="4317" y="3938"/>
                      </a:cubicBezTo>
                      <a:cubicBezTo>
                        <a:pt x="4695" y="3466"/>
                        <a:pt x="4853" y="2930"/>
                        <a:pt x="4853" y="2394"/>
                      </a:cubicBezTo>
                      <a:cubicBezTo>
                        <a:pt x="4884" y="1103"/>
                        <a:pt x="3813" y="0"/>
                        <a:pt x="245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98" name="Google Shape;9399;p73">
                  <a:extLst>
                    <a:ext uri="{FF2B5EF4-FFF2-40B4-BE49-F238E27FC236}">
                      <a16:creationId xmlns:a16="http://schemas.microsoft.com/office/drawing/2014/main" id="{51E1ADE3-774A-EB1D-F26E-65F4112AB88B}"/>
                    </a:ext>
                  </a:extLst>
                </p:cNvPr>
                <p:cNvSpPr/>
                <p:nvPr/>
              </p:nvSpPr>
              <p:spPr>
                <a:xfrm>
                  <a:off x="2801050" y="3591800"/>
                  <a:ext cx="229225" cy="25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69" h="10340" extrusionOk="0">
                      <a:moveTo>
                        <a:pt x="4679" y="1327"/>
                      </a:moveTo>
                      <a:cubicBezTo>
                        <a:pt x="6369" y="1327"/>
                        <a:pt x="7750" y="2741"/>
                        <a:pt x="7750" y="4448"/>
                      </a:cubicBezTo>
                      <a:cubicBezTo>
                        <a:pt x="7750" y="6244"/>
                        <a:pt x="6301" y="7599"/>
                        <a:pt x="4631" y="7599"/>
                      </a:cubicBezTo>
                      <a:cubicBezTo>
                        <a:pt x="2836" y="7599"/>
                        <a:pt x="1292" y="5961"/>
                        <a:pt x="1575" y="4039"/>
                      </a:cubicBezTo>
                      <a:cubicBezTo>
                        <a:pt x="1764" y="2716"/>
                        <a:pt x="2867" y="1550"/>
                        <a:pt x="4222" y="1361"/>
                      </a:cubicBezTo>
                      <a:cubicBezTo>
                        <a:pt x="4376" y="1338"/>
                        <a:pt x="4529" y="1327"/>
                        <a:pt x="4679" y="1327"/>
                      </a:cubicBezTo>
                      <a:close/>
                      <a:moveTo>
                        <a:pt x="4597" y="0"/>
                      </a:moveTo>
                      <a:cubicBezTo>
                        <a:pt x="4401" y="0"/>
                        <a:pt x="4202" y="13"/>
                        <a:pt x="4001" y="38"/>
                      </a:cubicBezTo>
                      <a:cubicBezTo>
                        <a:pt x="1985" y="290"/>
                        <a:pt x="378" y="1928"/>
                        <a:pt x="158" y="3913"/>
                      </a:cubicBezTo>
                      <a:cubicBezTo>
                        <a:pt x="0" y="5110"/>
                        <a:pt x="315" y="6244"/>
                        <a:pt x="1008" y="7189"/>
                      </a:cubicBezTo>
                      <a:cubicBezTo>
                        <a:pt x="1197" y="7473"/>
                        <a:pt x="1449" y="7756"/>
                        <a:pt x="1670" y="7945"/>
                      </a:cubicBezTo>
                      <a:lnTo>
                        <a:pt x="4411" y="10277"/>
                      </a:lnTo>
                      <a:cubicBezTo>
                        <a:pt x="4474" y="10308"/>
                        <a:pt x="4568" y="10340"/>
                        <a:pt x="4631" y="10340"/>
                      </a:cubicBezTo>
                      <a:cubicBezTo>
                        <a:pt x="4726" y="10340"/>
                        <a:pt x="4789" y="10308"/>
                        <a:pt x="4883" y="10277"/>
                      </a:cubicBezTo>
                      <a:lnTo>
                        <a:pt x="7593" y="7945"/>
                      </a:lnTo>
                      <a:cubicBezTo>
                        <a:pt x="7845" y="7756"/>
                        <a:pt x="8065" y="7473"/>
                        <a:pt x="8254" y="7189"/>
                      </a:cubicBezTo>
                      <a:cubicBezTo>
                        <a:pt x="8853" y="6402"/>
                        <a:pt x="9168" y="5457"/>
                        <a:pt x="9168" y="4480"/>
                      </a:cubicBezTo>
                      <a:cubicBezTo>
                        <a:pt x="9139" y="1996"/>
                        <a:pt x="7104" y="0"/>
                        <a:pt x="459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99" name="Google Shape;9400;p73">
                  <a:extLst>
                    <a:ext uri="{FF2B5EF4-FFF2-40B4-BE49-F238E27FC236}">
                      <a16:creationId xmlns:a16="http://schemas.microsoft.com/office/drawing/2014/main" id="{3728BF86-F4F5-6308-6AFA-16841B562390}"/>
                    </a:ext>
                  </a:extLst>
                </p:cNvPr>
                <p:cNvSpPr/>
                <p:nvPr/>
              </p:nvSpPr>
              <p:spPr>
                <a:xfrm>
                  <a:off x="2786075" y="3800675"/>
                  <a:ext cx="260725" cy="8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29" h="3441" extrusionOk="0">
                      <a:moveTo>
                        <a:pt x="1702" y="0"/>
                      </a:moveTo>
                      <a:cubicBezTo>
                        <a:pt x="1576" y="0"/>
                        <a:pt x="1513" y="63"/>
                        <a:pt x="1418" y="189"/>
                      </a:cubicBezTo>
                      <a:lnTo>
                        <a:pt x="32" y="2930"/>
                      </a:lnTo>
                      <a:cubicBezTo>
                        <a:pt x="1" y="3056"/>
                        <a:pt x="1" y="3213"/>
                        <a:pt x="32" y="3308"/>
                      </a:cubicBezTo>
                      <a:cubicBezTo>
                        <a:pt x="95" y="3371"/>
                        <a:pt x="190" y="3434"/>
                        <a:pt x="316" y="3434"/>
                      </a:cubicBezTo>
                      <a:lnTo>
                        <a:pt x="10019" y="3434"/>
                      </a:lnTo>
                      <a:cubicBezTo>
                        <a:pt x="10045" y="3438"/>
                        <a:pt x="10070" y="3440"/>
                        <a:pt x="10093" y="3440"/>
                      </a:cubicBezTo>
                      <a:cubicBezTo>
                        <a:pt x="10241" y="3440"/>
                        <a:pt x="10338" y="3362"/>
                        <a:pt x="10366" y="3308"/>
                      </a:cubicBezTo>
                      <a:cubicBezTo>
                        <a:pt x="10429" y="3182"/>
                        <a:pt x="10429" y="3056"/>
                        <a:pt x="10366" y="2930"/>
                      </a:cubicBezTo>
                      <a:lnTo>
                        <a:pt x="8979" y="189"/>
                      </a:lnTo>
                      <a:cubicBezTo>
                        <a:pt x="8948" y="63"/>
                        <a:pt x="8822" y="32"/>
                        <a:pt x="8696" y="0"/>
                      </a:cubicBezTo>
                      <a:lnTo>
                        <a:pt x="8601" y="95"/>
                      </a:lnTo>
                      <a:lnTo>
                        <a:pt x="5860" y="2426"/>
                      </a:lnTo>
                      <a:cubicBezTo>
                        <a:pt x="5671" y="2583"/>
                        <a:pt x="5451" y="2678"/>
                        <a:pt x="5199" y="2678"/>
                      </a:cubicBezTo>
                      <a:cubicBezTo>
                        <a:pt x="4978" y="2678"/>
                        <a:pt x="4726" y="2583"/>
                        <a:pt x="4537" y="2426"/>
                      </a:cubicBezTo>
                      <a:lnTo>
                        <a:pt x="1828" y="95"/>
                      </a:lnTo>
                      <a:lnTo>
                        <a:pt x="17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08" name="Google Shape;9401;p73">
                <a:extLst>
                  <a:ext uri="{FF2B5EF4-FFF2-40B4-BE49-F238E27FC236}">
                    <a16:creationId xmlns:a16="http://schemas.microsoft.com/office/drawing/2014/main" id="{69B8C2F5-ECBA-5843-7856-6BE40B0E80F3}"/>
                  </a:ext>
                </a:extLst>
              </p:cNvPr>
              <p:cNvGrpSpPr/>
              <p:nvPr/>
            </p:nvGrpSpPr>
            <p:grpSpPr>
              <a:xfrm>
                <a:off x="4659158" y="4984646"/>
                <a:ext cx="324868" cy="500612"/>
                <a:chOff x="2819150" y="3955025"/>
                <a:chExt cx="192200" cy="296175"/>
              </a:xfrm>
              <a:grpFill/>
            </p:grpSpPr>
            <p:sp>
              <p:nvSpPr>
                <p:cNvPr id="17591" name="Google Shape;9402;p73">
                  <a:extLst>
                    <a:ext uri="{FF2B5EF4-FFF2-40B4-BE49-F238E27FC236}">
                      <a16:creationId xmlns:a16="http://schemas.microsoft.com/office/drawing/2014/main" id="{C7CCD5FC-6155-BEB5-8785-AE18A0FD0887}"/>
                    </a:ext>
                  </a:extLst>
                </p:cNvPr>
                <p:cNvSpPr/>
                <p:nvPr/>
              </p:nvSpPr>
              <p:spPr>
                <a:xfrm>
                  <a:off x="2856175" y="4007025"/>
                  <a:ext cx="122100" cy="7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2805" extrusionOk="0">
                      <a:moveTo>
                        <a:pt x="1324" y="0"/>
                      </a:moveTo>
                      <a:cubicBezTo>
                        <a:pt x="631" y="0"/>
                        <a:pt x="127" y="725"/>
                        <a:pt x="347" y="1386"/>
                      </a:cubicBezTo>
                      <a:lnTo>
                        <a:pt x="599" y="2080"/>
                      </a:lnTo>
                      <a:lnTo>
                        <a:pt x="379" y="2080"/>
                      </a:lnTo>
                      <a:cubicBezTo>
                        <a:pt x="158" y="2080"/>
                        <a:pt x="0" y="2237"/>
                        <a:pt x="0" y="2458"/>
                      </a:cubicBezTo>
                      <a:cubicBezTo>
                        <a:pt x="0" y="2647"/>
                        <a:pt x="158" y="2804"/>
                        <a:pt x="347" y="2804"/>
                      </a:cubicBezTo>
                      <a:lnTo>
                        <a:pt x="4506" y="2804"/>
                      </a:lnTo>
                      <a:cubicBezTo>
                        <a:pt x="4726" y="2804"/>
                        <a:pt x="4884" y="2647"/>
                        <a:pt x="4884" y="2458"/>
                      </a:cubicBezTo>
                      <a:cubicBezTo>
                        <a:pt x="4884" y="2237"/>
                        <a:pt x="4726" y="2080"/>
                        <a:pt x="4506" y="2080"/>
                      </a:cubicBezTo>
                      <a:lnTo>
                        <a:pt x="4317" y="2080"/>
                      </a:lnTo>
                      <a:lnTo>
                        <a:pt x="4569" y="1386"/>
                      </a:lnTo>
                      <a:cubicBezTo>
                        <a:pt x="4789" y="725"/>
                        <a:pt x="4285" y="0"/>
                        <a:pt x="359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92" name="Google Shape;9403;p73">
                  <a:extLst>
                    <a:ext uri="{FF2B5EF4-FFF2-40B4-BE49-F238E27FC236}">
                      <a16:creationId xmlns:a16="http://schemas.microsoft.com/office/drawing/2014/main" id="{B0A99FA1-8B8D-6B48-113B-FB133EF1581C}"/>
                    </a:ext>
                  </a:extLst>
                </p:cNvPr>
                <p:cNvSpPr/>
                <p:nvPr/>
              </p:nvSpPr>
              <p:spPr>
                <a:xfrm>
                  <a:off x="2819150" y="4180300"/>
                  <a:ext cx="192200" cy="7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8" h="2836" extrusionOk="0">
                      <a:moveTo>
                        <a:pt x="1418" y="0"/>
                      </a:moveTo>
                      <a:cubicBezTo>
                        <a:pt x="1040" y="0"/>
                        <a:pt x="725" y="315"/>
                        <a:pt x="725" y="725"/>
                      </a:cubicBezTo>
                      <a:lnTo>
                        <a:pt x="725" y="1418"/>
                      </a:lnTo>
                      <a:cubicBezTo>
                        <a:pt x="316" y="1418"/>
                        <a:pt x="1" y="1733"/>
                        <a:pt x="1" y="2143"/>
                      </a:cubicBezTo>
                      <a:lnTo>
                        <a:pt x="1" y="2489"/>
                      </a:lnTo>
                      <a:cubicBezTo>
                        <a:pt x="1" y="2678"/>
                        <a:pt x="158" y="2836"/>
                        <a:pt x="379" y="2836"/>
                      </a:cubicBezTo>
                      <a:lnTo>
                        <a:pt x="7310" y="2836"/>
                      </a:lnTo>
                      <a:cubicBezTo>
                        <a:pt x="7530" y="2804"/>
                        <a:pt x="7688" y="2678"/>
                        <a:pt x="7688" y="2489"/>
                      </a:cubicBezTo>
                      <a:lnTo>
                        <a:pt x="7688" y="2143"/>
                      </a:lnTo>
                      <a:cubicBezTo>
                        <a:pt x="7688" y="1733"/>
                        <a:pt x="7373" y="1418"/>
                        <a:pt x="6995" y="1418"/>
                      </a:cubicBezTo>
                      <a:lnTo>
                        <a:pt x="6995" y="725"/>
                      </a:lnTo>
                      <a:cubicBezTo>
                        <a:pt x="6995" y="315"/>
                        <a:pt x="6680" y="0"/>
                        <a:pt x="627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93" name="Google Shape;9404;p73">
                  <a:extLst>
                    <a:ext uri="{FF2B5EF4-FFF2-40B4-BE49-F238E27FC236}">
                      <a16:creationId xmlns:a16="http://schemas.microsoft.com/office/drawing/2014/main" id="{CA318002-F839-B056-947C-BADBE9621506}"/>
                    </a:ext>
                  </a:extLst>
                </p:cNvPr>
                <p:cNvSpPr/>
                <p:nvPr/>
              </p:nvSpPr>
              <p:spPr>
                <a:xfrm>
                  <a:off x="2882950" y="3955025"/>
                  <a:ext cx="68550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2" h="1419" extrusionOk="0">
                      <a:moveTo>
                        <a:pt x="1355" y="1"/>
                      </a:moveTo>
                      <a:cubicBezTo>
                        <a:pt x="1166" y="1"/>
                        <a:pt x="1009" y="158"/>
                        <a:pt x="1009" y="348"/>
                      </a:cubicBezTo>
                      <a:lnTo>
                        <a:pt x="1009" y="726"/>
                      </a:lnTo>
                      <a:cubicBezTo>
                        <a:pt x="568" y="820"/>
                        <a:pt x="221" y="1072"/>
                        <a:pt x="1" y="1419"/>
                      </a:cubicBezTo>
                      <a:lnTo>
                        <a:pt x="2742" y="1419"/>
                      </a:lnTo>
                      <a:cubicBezTo>
                        <a:pt x="2521" y="1104"/>
                        <a:pt x="2111" y="852"/>
                        <a:pt x="1733" y="726"/>
                      </a:cubicBezTo>
                      <a:lnTo>
                        <a:pt x="1733" y="348"/>
                      </a:lnTo>
                      <a:cubicBezTo>
                        <a:pt x="1670" y="158"/>
                        <a:pt x="1513" y="1"/>
                        <a:pt x="135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94" name="Google Shape;9405;p73">
                  <a:extLst>
                    <a:ext uri="{FF2B5EF4-FFF2-40B4-BE49-F238E27FC236}">
                      <a16:creationId xmlns:a16="http://schemas.microsoft.com/office/drawing/2014/main" id="{0E5F19B2-8574-9229-DF45-19720659BCC7}"/>
                    </a:ext>
                  </a:extLst>
                </p:cNvPr>
                <p:cNvSpPr/>
                <p:nvPr/>
              </p:nvSpPr>
              <p:spPr>
                <a:xfrm>
                  <a:off x="2856975" y="4093650"/>
                  <a:ext cx="118950" cy="7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8" h="2805" extrusionOk="0">
                      <a:moveTo>
                        <a:pt x="473" y="1"/>
                      </a:moveTo>
                      <a:lnTo>
                        <a:pt x="0" y="2805"/>
                      </a:lnTo>
                      <a:lnTo>
                        <a:pt x="4757" y="2805"/>
                      </a:lnTo>
                      <a:lnTo>
                        <a:pt x="4285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09" name="Google Shape;9406;p73">
                <a:extLst>
                  <a:ext uri="{FF2B5EF4-FFF2-40B4-BE49-F238E27FC236}">
                    <a16:creationId xmlns:a16="http://schemas.microsoft.com/office/drawing/2014/main" id="{871CBE50-1A22-E037-B246-0BAF9DD1F9F4}"/>
                  </a:ext>
                </a:extLst>
              </p:cNvPr>
              <p:cNvGrpSpPr/>
              <p:nvPr/>
            </p:nvGrpSpPr>
            <p:grpSpPr>
              <a:xfrm>
                <a:off x="7743692" y="3749212"/>
                <a:ext cx="499261" cy="497951"/>
                <a:chOff x="4629125" y="3235150"/>
                <a:chExt cx="295375" cy="294600"/>
              </a:xfrm>
              <a:grpFill/>
            </p:grpSpPr>
            <p:sp>
              <p:nvSpPr>
                <p:cNvPr id="17586" name="Google Shape;9407;p73">
                  <a:extLst>
                    <a:ext uri="{FF2B5EF4-FFF2-40B4-BE49-F238E27FC236}">
                      <a16:creationId xmlns:a16="http://schemas.microsoft.com/office/drawing/2014/main" id="{3543AA37-583C-0CF0-4B49-AC685A3CC28C}"/>
                    </a:ext>
                  </a:extLst>
                </p:cNvPr>
                <p:cNvSpPr/>
                <p:nvPr/>
              </p:nvSpPr>
              <p:spPr>
                <a:xfrm>
                  <a:off x="4696850" y="3391100"/>
                  <a:ext cx="35475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419" extrusionOk="0">
                      <a:moveTo>
                        <a:pt x="725" y="1"/>
                      </a:moveTo>
                      <a:cubicBezTo>
                        <a:pt x="316" y="1"/>
                        <a:pt x="1" y="316"/>
                        <a:pt x="1" y="694"/>
                      </a:cubicBezTo>
                      <a:cubicBezTo>
                        <a:pt x="64" y="1103"/>
                        <a:pt x="316" y="1418"/>
                        <a:pt x="725" y="1418"/>
                      </a:cubicBezTo>
                      <a:cubicBezTo>
                        <a:pt x="1103" y="1418"/>
                        <a:pt x="1418" y="1103"/>
                        <a:pt x="1418" y="694"/>
                      </a:cubicBezTo>
                      <a:cubicBezTo>
                        <a:pt x="1418" y="316"/>
                        <a:pt x="1103" y="1"/>
                        <a:pt x="72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87" name="Google Shape;9408;p73">
                  <a:extLst>
                    <a:ext uri="{FF2B5EF4-FFF2-40B4-BE49-F238E27FC236}">
                      <a16:creationId xmlns:a16="http://schemas.microsoft.com/office/drawing/2014/main" id="{751A7304-FB16-696C-88BB-2D8E7F01FC3D}"/>
                    </a:ext>
                  </a:extLst>
                </p:cNvPr>
                <p:cNvSpPr/>
                <p:nvPr/>
              </p:nvSpPr>
              <p:spPr>
                <a:xfrm>
                  <a:off x="4680300" y="3443875"/>
                  <a:ext cx="69350" cy="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4" h="1387" extrusionOk="0">
                      <a:moveTo>
                        <a:pt x="1387" y="0"/>
                      </a:moveTo>
                      <a:cubicBezTo>
                        <a:pt x="631" y="0"/>
                        <a:pt x="1" y="630"/>
                        <a:pt x="1" y="1387"/>
                      </a:cubicBezTo>
                      <a:lnTo>
                        <a:pt x="2773" y="1387"/>
                      </a:lnTo>
                      <a:cubicBezTo>
                        <a:pt x="2773" y="630"/>
                        <a:pt x="2175" y="0"/>
                        <a:pt x="138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88" name="Google Shape;9409;p73">
                  <a:extLst>
                    <a:ext uri="{FF2B5EF4-FFF2-40B4-BE49-F238E27FC236}">
                      <a16:creationId xmlns:a16="http://schemas.microsoft.com/office/drawing/2014/main" id="{3EEBF074-F609-A403-0A01-40E4FE895FE8}"/>
                    </a:ext>
                  </a:extLst>
                </p:cNvPr>
                <p:cNvSpPr/>
                <p:nvPr/>
              </p:nvSpPr>
              <p:spPr>
                <a:xfrm>
                  <a:off x="4629125" y="3339900"/>
                  <a:ext cx="295375" cy="189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5" h="7594" extrusionOk="0">
                      <a:moveTo>
                        <a:pt x="10050" y="2080"/>
                      </a:moveTo>
                      <a:cubicBezTo>
                        <a:pt x="10239" y="2080"/>
                        <a:pt x="10397" y="2238"/>
                        <a:pt x="10397" y="2427"/>
                      </a:cubicBezTo>
                      <a:cubicBezTo>
                        <a:pt x="10397" y="2616"/>
                        <a:pt x="10239" y="2773"/>
                        <a:pt x="10050" y="2773"/>
                      </a:cubicBezTo>
                      <a:lnTo>
                        <a:pt x="6553" y="2773"/>
                      </a:lnTo>
                      <a:cubicBezTo>
                        <a:pt x="6333" y="2773"/>
                        <a:pt x="6175" y="2616"/>
                        <a:pt x="6175" y="2427"/>
                      </a:cubicBezTo>
                      <a:cubicBezTo>
                        <a:pt x="6175" y="2238"/>
                        <a:pt x="6333" y="2080"/>
                        <a:pt x="6553" y="2080"/>
                      </a:cubicBezTo>
                      <a:close/>
                      <a:moveTo>
                        <a:pt x="10050" y="3466"/>
                      </a:moveTo>
                      <a:cubicBezTo>
                        <a:pt x="10239" y="3466"/>
                        <a:pt x="10397" y="3624"/>
                        <a:pt x="10397" y="3813"/>
                      </a:cubicBezTo>
                      <a:cubicBezTo>
                        <a:pt x="10397" y="4002"/>
                        <a:pt x="10239" y="4159"/>
                        <a:pt x="10050" y="4159"/>
                      </a:cubicBezTo>
                      <a:lnTo>
                        <a:pt x="6553" y="4159"/>
                      </a:lnTo>
                      <a:cubicBezTo>
                        <a:pt x="6333" y="4159"/>
                        <a:pt x="6175" y="4002"/>
                        <a:pt x="6175" y="3813"/>
                      </a:cubicBezTo>
                      <a:cubicBezTo>
                        <a:pt x="6175" y="3624"/>
                        <a:pt x="6333" y="3466"/>
                        <a:pt x="6553" y="3466"/>
                      </a:cubicBezTo>
                      <a:close/>
                      <a:moveTo>
                        <a:pt x="10050" y="4821"/>
                      </a:moveTo>
                      <a:cubicBezTo>
                        <a:pt x="10239" y="4821"/>
                        <a:pt x="10397" y="4978"/>
                        <a:pt x="10397" y="5199"/>
                      </a:cubicBezTo>
                      <a:cubicBezTo>
                        <a:pt x="10397" y="5388"/>
                        <a:pt x="10239" y="5546"/>
                        <a:pt x="10050" y="5546"/>
                      </a:cubicBezTo>
                      <a:lnTo>
                        <a:pt x="6553" y="5546"/>
                      </a:lnTo>
                      <a:cubicBezTo>
                        <a:pt x="6333" y="5546"/>
                        <a:pt x="6175" y="5388"/>
                        <a:pt x="6175" y="5199"/>
                      </a:cubicBezTo>
                      <a:cubicBezTo>
                        <a:pt x="6175" y="4978"/>
                        <a:pt x="6333" y="4821"/>
                        <a:pt x="6553" y="4821"/>
                      </a:cubicBezTo>
                      <a:close/>
                      <a:moveTo>
                        <a:pt x="3403" y="1418"/>
                      </a:moveTo>
                      <a:cubicBezTo>
                        <a:pt x="4127" y="1418"/>
                        <a:pt x="4757" y="2049"/>
                        <a:pt x="4757" y="2773"/>
                      </a:cubicBezTo>
                      <a:cubicBezTo>
                        <a:pt x="4757" y="3151"/>
                        <a:pt x="4600" y="3498"/>
                        <a:pt x="4379" y="3718"/>
                      </a:cubicBezTo>
                      <a:cubicBezTo>
                        <a:pt x="5009" y="4065"/>
                        <a:pt x="5451" y="4758"/>
                        <a:pt x="5451" y="5546"/>
                      </a:cubicBezTo>
                      <a:lnTo>
                        <a:pt x="5451" y="5892"/>
                      </a:lnTo>
                      <a:lnTo>
                        <a:pt x="5514" y="5892"/>
                      </a:lnTo>
                      <a:cubicBezTo>
                        <a:pt x="5514" y="6081"/>
                        <a:pt x="5356" y="6239"/>
                        <a:pt x="5167" y="6239"/>
                      </a:cubicBezTo>
                      <a:lnTo>
                        <a:pt x="1701" y="6239"/>
                      </a:lnTo>
                      <a:cubicBezTo>
                        <a:pt x="1512" y="6239"/>
                        <a:pt x="1355" y="6081"/>
                        <a:pt x="1355" y="5892"/>
                      </a:cubicBezTo>
                      <a:lnTo>
                        <a:pt x="1355" y="5546"/>
                      </a:lnTo>
                      <a:cubicBezTo>
                        <a:pt x="1355" y="4758"/>
                        <a:pt x="1764" y="4096"/>
                        <a:pt x="2395" y="3718"/>
                      </a:cubicBezTo>
                      <a:cubicBezTo>
                        <a:pt x="2174" y="3498"/>
                        <a:pt x="2016" y="3151"/>
                        <a:pt x="2016" y="2773"/>
                      </a:cubicBezTo>
                      <a:cubicBezTo>
                        <a:pt x="2016" y="2049"/>
                        <a:pt x="2647" y="1418"/>
                        <a:pt x="3403" y="1418"/>
                      </a:cubicBezTo>
                      <a:close/>
                      <a:moveTo>
                        <a:pt x="1040" y="1"/>
                      </a:moveTo>
                      <a:cubicBezTo>
                        <a:pt x="441" y="1"/>
                        <a:pt x="0" y="473"/>
                        <a:pt x="0" y="1009"/>
                      </a:cubicBezTo>
                      <a:lnTo>
                        <a:pt x="0" y="6554"/>
                      </a:lnTo>
                      <a:cubicBezTo>
                        <a:pt x="0" y="7152"/>
                        <a:pt x="473" y="7593"/>
                        <a:pt x="1040" y="7593"/>
                      </a:cubicBezTo>
                      <a:lnTo>
                        <a:pt x="10806" y="7593"/>
                      </a:lnTo>
                      <a:cubicBezTo>
                        <a:pt x="11373" y="7593"/>
                        <a:pt x="11815" y="7121"/>
                        <a:pt x="11815" y="6554"/>
                      </a:cubicBezTo>
                      <a:lnTo>
                        <a:pt x="11815" y="1009"/>
                      </a:lnTo>
                      <a:cubicBezTo>
                        <a:pt x="11783" y="473"/>
                        <a:pt x="11310" y="1"/>
                        <a:pt x="10743" y="1"/>
                      </a:cubicBezTo>
                      <a:lnTo>
                        <a:pt x="7593" y="1"/>
                      </a:lnTo>
                      <a:lnTo>
                        <a:pt x="7593" y="347"/>
                      </a:lnTo>
                      <a:cubicBezTo>
                        <a:pt x="7593" y="946"/>
                        <a:pt x="7120" y="1355"/>
                        <a:pt x="6585" y="1355"/>
                      </a:cubicBezTo>
                      <a:lnTo>
                        <a:pt x="5198" y="1355"/>
                      </a:lnTo>
                      <a:cubicBezTo>
                        <a:pt x="4600" y="1355"/>
                        <a:pt x="4190" y="883"/>
                        <a:pt x="4190" y="347"/>
                      </a:cubicBezTo>
                      <a:lnTo>
                        <a:pt x="4190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89" name="Google Shape;9410;p73">
                  <a:extLst>
                    <a:ext uri="{FF2B5EF4-FFF2-40B4-BE49-F238E27FC236}">
                      <a16:creationId xmlns:a16="http://schemas.microsoft.com/office/drawing/2014/main" id="{45E78B23-702F-30BF-1F0D-A3726ACCB546}"/>
                    </a:ext>
                  </a:extLst>
                </p:cNvPr>
                <p:cNvSpPr/>
                <p:nvPr/>
              </p:nvSpPr>
              <p:spPr>
                <a:xfrm>
                  <a:off x="4714975" y="3287125"/>
                  <a:ext cx="122100" cy="7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2805" extrusionOk="0">
                      <a:moveTo>
                        <a:pt x="693" y="1"/>
                      </a:moveTo>
                      <a:cubicBezTo>
                        <a:pt x="315" y="1"/>
                        <a:pt x="0" y="316"/>
                        <a:pt x="0" y="725"/>
                      </a:cubicBezTo>
                      <a:cubicBezTo>
                        <a:pt x="0" y="1104"/>
                        <a:pt x="315" y="1419"/>
                        <a:pt x="693" y="1419"/>
                      </a:cubicBezTo>
                      <a:lnTo>
                        <a:pt x="1418" y="1419"/>
                      </a:lnTo>
                      <a:lnTo>
                        <a:pt x="1418" y="2458"/>
                      </a:lnTo>
                      <a:cubicBezTo>
                        <a:pt x="1386" y="2647"/>
                        <a:pt x="1544" y="2805"/>
                        <a:pt x="1733" y="2805"/>
                      </a:cubicBezTo>
                      <a:lnTo>
                        <a:pt x="3119" y="2805"/>
                      </a:lnTo>
                      <a:cubicBezTo>
                        <a:pt x="3308" y="2805"/>
                        <a:pt x="3466" y="2647"/>
                        <a:pt x="3466" y="2458"/>
                      </a:cubicBezTo>
                      <a:lnTo>
                        <a:pt x="3466" y="1419"/>
                      </a:lnTo>
                      <a:lnTo>
                        <a:pt x="4159" y="1419"/>
                      </a:lnTo>
                      <a:cubicBezTo>
                        <a:pt x="4568" y="1419"/>
                        <a:pt x="4883" y="1104"/>
                        <a:pt x="4883" y="725"/>
                      </a:cubicBezTo>
                      <a:cubicBezTo>
                        <a:pt x="4883" y="316"/>
                        <a:pt x="4568" y="1"/>
                        <a:pt x="415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90" name="Google Shape;9411;p73">
                  <a:extLst>
                    <a:ext uri="{FF2B5EF4-FFF2-40B4-BE49-F238E27FC236}">
                      <a16:creationId xmlns:a16="http://schemas.microsoft.com/office/drawing/2014/main" id="{2F08716E-9465-D9F8-06A9-F0AA8252315A}"/>
                    </a:ext>
                  </a:extLst>
                </p:cNvPr>
                <p:cNvSpPr/>
                <p:nvPr/>
              </p:nvSpPr>
              <p:spPr>
                <a:xfrm>
                  <a:off x="4732300" y="3235150"/>
                  <a:ext cx="86650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1419" extrusionOk="0">
                      <a:moveTo>
                        <a:pt x="378" y="1"/>
                      </a:moveTo>
                      <a:cubicBezTo>
                        <a:pt x="158" y="1"/>
                        <a:pt x="0" y="158"/>
                        <a:pt x="0" y="347"/>
                      </a:cubicBezTo>
                      <a:lnTo>
                        <a:pt x="0" y="1418"/>
                      </a:lnTo>
                      <a:lnTo>
                        <a:pt x="3466" y="1418"/>
                      </a:lnTo>
                      <a:lnTo>
                        <a:pt x="3466" y="347"/>
                      </a:lnTo>
                      <a:cubicBezTo>
                        <a:pt x="3466" y="158"/>
                        <a:pt x="3308" y="1"/>
                        <a:pt x="311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12" name="Google Shape;9412;p73">
                <a:extLst>
                  <a:ext uri="{FF2B5EF4-FFF2-40B4-BE49-F238E27FC236}">
                    <a16:creationId xmlns:a16="http://schemas.microsoft.com/office/drawing/2014/main" id="{365451BA-E846-9934-BED2-8228672F590F}"/>
                  </a:ext>
                </a:extLst>
              </p:cNvPr>
              <p:cNvGrpSpPr/>
              <p:nvPr/>
            </p:nvGrpSpPr>
            <p:grpSpPr>
              <a:xfrm>
                <a:off x="7743671" y="4378602"/>
                <a:ext cx="499303" cy="499261"/>
                <a:chOff x="4628325" y="3599825"/>
                <a:chExt cx="295400" cy="295375"/>
              </a:xfrm>
              <a:grpFill/>
            </p:grpSpPr>
            <p:sp>
              <p:nvSpPr>
                <p:cNvPr id="17574" name="Google Shape;9413;p73">
                  <a:extLst>
                    <a:ext uri="{FF2B5EF4-FFF2-40B4-BE49-F238E27FC236}">
                      <a16:creationId xmlns:a16="http://schemas.microsoft.com/office/drawing/2014/main" id="{209BAE0A-2C99-93E4-3BD4-78C91E52276B}"/>
                    </a:ext>
                  </a:extLst>
                </p:cNvPr>
                <p:cNvSpPr/>
                <p:nvPr/>
              </p:nvSpPr>
              <p:spPr>
                <a:xfrm>
                  <a:off x="4679525" y="3686450"/>
                  <a:ext cx="17350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3467" extrusionOk="0">
                      <a:moveTo>
                        <a:pt x="0" y="1"/>
                      </a:moveTo>
                      <a:lnTo>
                        <a:pt x="0" y="3466"/>
                      </a:lnTo>
                      <a:lnTo>
                        <a:pt x="694" y="3466"/>
                      </a:lnTo>
                      <a:lnTo>
                        <a:pt x="694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75" name="Google Shape;9414;p73">
                  <a:extLst>
                    <a:ext uri="{FF2B5EF4-FFF2-40B4-BE49-F238E27FC236}">
                      <a16:creationId xmlns:a16="http://schemas.microsoft.com/office/drawing/2014/main" id="{C68C2759-A659-4F2D-04E7-DE9720FDE9AF}"/>
                    </a:ext>
                  </a:extLst>
                </p:cNvPr>
                <p:cNvSpPr/>
                <p:nvPr/>
              </p:nvSpPr>
              <p:spPr>
                <a:xfrm>
                  <a:off x="4854375" y="3686450"/>
                  <a:ext cx="18150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3467" extrusionOk="0">
                      <a:moveTo>
                        <a:pt x="1" y="1"/>
                      </a:moveTo>
                      <a:lnTo>
                        <a:pt x="1" y="3466"/>
                      </a:lnTo>
                      <a:lnTo>
                        <a:pt x="725" y="3466"/>
                      </a:lnTo>
                      <a:lnTo>
                        <a:pt x="725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76" name="Google Shape;9415;p73">
                  <a:extLst>
                    <a:ext uri="{FF2B5EF4-FFF2-40B4-BE49-F238E27FC236}">
                      <a16:creationId xmlns:a16="http://schemas.microsoft.com/office/drawing/2014/main" id="{6DAE875E-C6A8-5179-C47B-B695A9E52B48}"/>
                    </a:ext>
                  </a:extLst>
                </p:cNvPr>
                <p:cNvSpPr/>
                <p:nvPr/>
              </p:nvSpPr>
              <p:spPr>
                <a:xfrm>
                  <a:off x="4679525" y="3790425"/>
                  <a:ext cx="17350" cy="10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4160" extrusionOk="0">
                      <a:moveTo>
                        <a:pt x="0" y="0"/>
                      </a:moveTo>
                      <a:lnTo>
                        <a:pt x="0" y="4159"/>
                      </a:lnTo>
                      <a:lnTo>
                        <a:pt x="694" y="4159"/>
                      </a:lnTo>
                      <a:lnTo>
                        <a:pt x="69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77" name="Google Shape;9416;p73">
                  <a:extLst>
                    <a:ext uri="{FF2B5EF4-FFF2-40B4-BE49-F238E27FC236}">
                      <a16:creationId xmlns:a16="http://schemas.microsoft.com/office/drawing/2014/main" id="{75816142-384D-F899-058F-963DF4A3D6C1}"/>
                    </a:ext>
                  </a:extLst>
                </p:cNvPr>
                <p:cNvSpPr/>
                <p:nvPr/>
              </p:nvSpPr>
              <p:spPr>
                <a:xfrm>
                  <a:off x="4854375" y="3790425"/>
                  <a:ext cx="18150" cy="10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4160" extrusionOk="0">
                      <a:moveTo>
                        <a:pt x="1" y="0"/>
                      </a:moveTo>
                      <a:lnTo>
                        <a:pt x="1" y="4159"/>
                      </a:lnTo>
                      <a:lnTo>
                        <a:pt x="725" y="4159"/>
                      </a:lnTo>
                      <a:lnTo>
                        <a:pt x="72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78" name="Google Shape;9417;p73">
                  <a:extLst>
                    <a:ext uri="{FF2B5EF4-FFF2-40B4-BE49-F238E27FC236}">
                      <a16:creationId xmlns:a16="http://schemas.microsoft.com/office/drawing/2014/main" id="{D3CB09C9-13C5-5968-C301-FB8A0C8A3AEE}"/>
                    </a:ext>
                  </a:extLst>
                </p:cNvPr>
                <p:cNvSpPr/>
                <p:nvPr/>
              </p:nvSpPr>
              <p:spPr>
                <a:xfrm>
                  <a:off x="4628325" y="3686450"/>
                  <a:ext cx="34675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3467" extrusionOk="0">
                      <a:moveTo>
                        <a:pt x="1009" y="1"/>
                      </a:moveTo>
                      <a:cubicBezTo>
                        <a:pt x="442" y="1"/>
                        <a:pt x="1" y="442"/>
                        <a:pt x="1" y="1009"/>
                      </a:cubicBezTo>
                      <a:lnTo>
                        <a:pt x="1" y="2049"/>
                      </a:lnTo>
                      <a:cubicBezTo>
                        <a:pt x="1" y="2427"/>
                        <a:pt x="158" y="2773"/>
                        <a:pt x="442" y="3025"/>
                      </a:cubicBezTo>
                      <a:cubicBezTo>
                        <a:pt x="662" y="3340"/>
                        <a:pt x="1009" y="3466"/>
                        <a:pt x="1387" y="3466"/>
                      </a:cubicBezTo>
                      <a:lnTo>
                        <a:pt x="1387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79" name="Google Shape;9418;p73">
                  <a:extLst>
                    <a:ext uri="{FF2B5EF4-FFF2-40B4-BE49-F238E27FC236}">
                      <a16:creationId xmlns:a16="http://schemas.microsoft.com/office/drawing/2014/main" id="{4C408F22-2649-AD07-00AF-474CA64AC285}"/>
                    </a:ext>
                  </a:extLst>
                </p:cNvPr>
                <p:cNvSpPr/>
                <p:nvPr/>
              </p:nvSpPr>
              <p:spPr>
                <a:xfrm>
                  <a:off x="4714975" y="3686450"/>
                  <a:ext cx="122100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3467" extrusionOk="0">
                      <a:moveTo>
                        <a:pt x="0" y="1"/>
                      </a:moveTo>
                      <a:lnTo>
                        <a:pt x="0" y="3466"/>
                      </a:lnTo>
                      <a:lnTo>
                        <a:pt x="4883" y="3466"/>
                      </a:lnTo>
                      <a:lnTo>
                        <a:pt x="4883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80" name="Google Shape;9419;p73">
                  <a:extLst>
                    <a:ext uri="{FF2B5EF4-FFF2-40B4-BE49-F238E27FC236}">
                      <a16:creationId xmlns:a16="http://schemas.microsoft.com/office/drawing/2014/main" id="{A909F068-FEB1-2DBB-58A4-1086B7FC9F2C}"/>
                    </a:ext>
                  </a:extLst>
                </p:cNvPr>
                <p:cNvSpPr/>
                <p:nvPr/>
              </p:nvSpPr>
              <p:spPr>
                <a:xfrm>
                  <a:off x="4889025" y="3777825"/>
                  <a:ext cx="34700" cy="11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8" h="4695" extrusionOk="0">
                      <a:moveTo>
                        <a:pt x="1387" y="0"/>
                      </a:moveTo>
                      <a:cubicBezTo>
                        <a:pt x="977" y="315"/>
                        <a:pt x="505" y="504"/>
                        <a:pt x="1" y="504"/>
                      </a:cubicBezTo>
                      <a:lnTo>
                        <a:pt x="1" y="4695"/>
                      </a:lnTo>
                      <a:lnTo>
                        <a:pt x="347" y="4695"/>
                      </a:lnTo>
                      <a:cubicBezTo>
                        <a:pt x="946" y="4695"/>
                        <a:pt x="1387" y="4222"/>
                        <a:pt x="1387" y="3655"/>
                      </a:cubicBezTo>
                      <a:lnTo>
                        <a:pt x="1387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81" name="Google Shape;9420;p73">
                  <a:extLst>
                    <a:ext uri="{FF2B5EF4-FFF2-40B4-BE49-F238E27FC236}">
                      <a16:creationId xmlns:a16="http://schemas.microsoft.com/office/drawing/2014/main" id="{1D3BFB6C-70A8-2CC5-E779-C2F5F4C63D4C}"/>
                    </a:ext>
                  </a:extLst>
                </p:cNvPr>
                <p:cNvSpPr/>
                <p:nvPr/>
              </p:nvSpPr>
              <p:spPr>
                <a:xfrm>
                  <a:off x="4628325" y="3777825"/>
                  <a:ext cx="34675" cy="11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4664" extrusionOk="0">
                      <a:moveTo>
                        <a:pt x="1" y="0"/>
                      </a:moveTo>
                      <a:lnTo>
                        <a:pt x="1" y="3655"/>
                      </a:lnTo>
                      <a:cubicBezTo>
                        <a:pt x="1" y="4222"/>
                        <a:pt x="442" y="4663"/>
                        <a:pt x="1009" y="4663"/>
                      </a:cubicBezTo>
                      <a:lnTo>
                        <a:pt x="1387" y="4663"/>
                      </a:lnTo>
                      <a:lnTo>
                        <a:pt x="1387" y="504"/>
                      </a:lnTo>
                      <a:cubicBezTo>
                        <a:pt x="851" y="504"/>
                        <a:pt x="379" y="315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82" name="Google Shape;9421;p73">
                  <a:extLst>
                    <a:ext uri="{FF2B5EF4-FFF2-40B4-BE49-F238E27FC236}">
                      <a16:creationId xmlns:a16="http://schemas.microsoft.com/office/drawing/2014/main" id="{A658E1BC-9DE2-27B8-C83F-B1706847E3E8}"/>
                    </a:ext>
                  </a:extLst>
                </p:cNvPr>
                <p:cNvSpPr/>
                <p:nvPr/>
              </p:nvSpPr>
              <p:spPr>
                <a:xfrm>
                  <a:off x="4766950" y="3790425"/>
                  <a:ext cx="17350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726" extrusionOk="0">
                      <a:moveTo>
                        <a:pt x="1" y="0"/>
                      </a:moveTo>
                      <a:lnTo>
                        <a:pt x="1" y="347"/>
                      </a:lnTo>
                      <a:cubicBezTo>
                        <a:pt x="1" y="568"/>
                        <a:pt x="158" y="725"/>
                        <a:pt x="347" y="725"/>
                      </a:cubicBezTo>
                      <a:cubicBezTo>
                        <a:pt x="568" y="725"/>
                        <a:pt x="694" y="568"/>
                        <a:pt x="694" y="347"/>
                      </a:cubicBezTo>
                      <a:lnTo>
                        <a:pt x="69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83" name="Google Shape;9422;p73">
                  <a:extLst>
                    <a:ext uri="{FF2B5EF4-FFF2-40B4-BE49-F238E27FC236}">
                      <a16:creationId xmlns:a16="http://schemas.microsoft.com/office/drawing/2014/main" id="{846A7FF2-ACB0-D400-1E5E-CC355664392D}"/>
                    </a:ext>
                  </a:extLst>
                </p:cNvPr>
                <p:cNvSpPr/>
                <p:nvPr/>
              </p:nvSpPr>
              <p:spPr>
                <a:xfrm>
                  <a:off x="4889025" y="3686450"/>
                  <a:ext cx="34700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8" h="3467" extrusionOk="0">
                      <a:moveTo>
                        <a:pt x="1" y="1"/>
                      </a:moveTo>
                      <a:lnTo>
                        <a:pt x="1" y="3466"/>
                      </a:lnTo>
                      <a:cubicBezTo>
                        <a:pt x="347" y="3466"/>
                        <a:pt x="662" y="3340"/>
                        <a:pt x="946" y="3088"/>
                      </a:cubicBezTo>
                      <a:cubicBezTo>
                        <a:pt x="1229" y="2836"/>
                        <a:pt x="1387" y="2458"/>
                        <a:pt x="1387" y="2080"/>
                      </a:cubicBezTo>
                      <a:lnTo>
                        <a:pt x="1387" y="1040"/>
                      </a:lnTo>
                      <a:cubicBezTo>
                        <a:pt x="1387" y="442"/>
                        <a:pt x="914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84" name="Google Shape;9423;p73">
                  <a:extLst>
                    <a:ext uri="{FF2B5EF4-FFF2-40B4-BE49-F238E27FC236}">
                      <a16:creationId xmlns:a16="http://schemas.microsoft.com/office/drawing/2014/main" id="{E6DDD124-976D-1F6C-AF77-F6AF72684250}"/>
                    </a:ext>
                  </a:extLst>
                </p:cNvPr>
                <p:cNvSpPr/>
                <p:nvPr/>
              </p:nvSpPr>
              <p:spPr>
                <a:xfrm>
                  <a:off x="4714975" y="3790425"/>
                  <a:ext cx="122100" cy="10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4160" extrusionOk="0">
                      <a:moveTo>
                        <a:pt x="0" y="0"/>
                      </a:moveTo>
                      <a:lnTo>
                        <a:pt x="0" y="4159"/>
                      </a:lnTo>
                      <a:lnTo>
                        <a:pt x="4883" y="4159"/>
                      </a:lnTo>
                      <a:lnTo>
                        <a:pt x="4883" y="0"/>
                      </a:lnTo>
                      <a:lnTo>
                        <a:pt x="3466" y="0"/>
                      </a:lnTo>
                      <a:lnTo>
                        <a:pt x="3466" y="347"/>
                      </a:lnTo>
                      <a:cubicBezTo>
                        <a:pt x="3466" y="946"/>
                        <a:pt x="2993" y="1387"/>
                        <a:pt x="2426" y="1387"/>
                      </a:cubicBezTo>
                      <a:cubicBezTo>
                        <a:pt x="1827" y="1387"/>
                        <a:pt x="1418" y="914"/>
                        <a:pt x="1418" y="347"/>
                      </a:cubicBezTo>
                      <a:lnTo>
                        <a:pt x="14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85" name="Google Shape;9424;p73">
                  <a:extLst>
                    <a:ext uri="{FF2B5EF4-FFF2-40B4-BE49-F238E27FC236}">
                      <a16:creationId xmlns:a16="http://schemas.microsoft.com/office/drawing/2014/main" id="{9882AE84-2CF9-3B86-5939-D3B4F16BC5C7}"/>
                    </a:ext>
                  </a:extLst>
                </p:cNvPr>
                <p:cNvSpPr/>
                <p:nvPr/>
              </p:nvSpPr>
              <p:spPr>
                <a:xfrm>
                  <a:off x="4714175" y="3599825"/>
                  <a:ext cx="122100" cy="6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2773" extrusionOk="0">
                      <a:moveTo>
                        <a:pt x="2427" y="0"/>
                      </a:moveTo>
                      <a:cubicBezTo>
                        <a:pt x="1103" y="0"/>
                        <a:pt x="1" y="1103"/>
                        <a:pt x="1" y="2426"/>
                      </a:cubicBezTo>
                      <a:lnTo>
                        <a:pt x="1" y="2773"/>
                      </a:lnTo>
                      <a:lnTo>
                        <a:pt x="1355" y="2773"/>
                      </a:lnTo>
                      <a:lnTo>
                        <a:pt x="1355" y="2426"/>
                      </a:lnTo>
                      <a:cubicBezTo>
                        <a:pt x="1355" y="1828"/>
                        <a:pt x="1828" y="1418"/>
                        <a:pt x="2395" y="1418"/>
                      </a:cubicBezTo>
                      <a:cubicBezTo>
                        <a:pt x="2994" y="1418"/>
                        <a:pt x="3403" y="1891"/>
                        <a:pt x="3403" y="2426"/>
                      </a:cubicBezTo>
                      <a:lnTo>
                        <a:pt x="3403" y="2773"/>
                      </a:lnTo>
                      <a:lnTo>
                        <a:pt x="4884" y="2773"/>
                      </a:lnTo>
                      <a:lnTo>
                        <a:pt x="4884" y="2426"/>
                      </a:lnTo>
                      <a:cubicBezTo>
                        <a:pt x="4884" y="1103"/>
                        <a:pt x="3781" y="0"/>
                        <a:pt x="242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13" name="Google Shape;9425;p73">
                <a:extLst>
                  <a:ext uri="{FF2B5EF4-FFF2-40B4-BE49-F238E27FC236}">
                    <a16:creationId xmlns:a16="http://schemas.microsoft.com/office/drawing/2014/main" id="{CA9FF8C8-5FD8-CD69-D904-CB5DD56DA91D}"/>
                  </a:ext>
                </a:extLst>
              </p:cNvPr>
              <p:cNvGrpSpPr/>
              <p:nvPr/>
            </p:nvGrpSpPr>
            <p:grpSpPr>
              <a:xfrm>
                <a:off x="7773631" y="4984646"/>
                <a:ext cx="439383" cy="500612"/>
                <a:chOff x="4645650" y="3962900"/>
                <a:chExt cx="259950" cy="296175"/>
              </a:xfrm>
              <a:grpFill/>
            </p:grpSpPr>
            <p:sp>
              <p:nvSpPr>
                <p:cNvPr id="17568" name="Google Shape;9426;p73">
                  <a:extLst>
                    <a:ext uri="{FF2B5EF4-FFF2-40B4-BE49-F238E27FC236}">
                      <a16:creationId xmlns:a16="http://schemas.microsoft.com/office/drawing/2014/main" id="{5FCC2BB8-FE8E-D49F-6844-9563A945476D}"/>
                    </a:ext>
                  </a:extLst>
                </p:cNvPr>
                <p:cNvSpPr/>
                <p:nvPr/>
              </p:nvSpPr>
              <p:spPr>
                <a:xfrm>
                  <a:off x="4853600" y="4155100"/>
                  <a:ext cx="52000" cy="10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0" h="4159" extrusionOk="0">
                      <a:moveTo>
                        <a:pt x="0" y="0"/>
                      </a:moveTo>
                      <a:lnTo>
                        <a:pt x="0" y="4159"/>
                      </a:lnTo>
                      <a:lnTo>
                        <a:pt x="1733" y="4159"/>
                      </a:lnTo>
                      <a:cubicBezTo>
                        <a:pt x="1922" y="4159"/>
                        <a:pt x="2079" y="4001"/>
                        <a:pt x="2079" y="3812"/>
                      </a:cubicBezTo>
                      <a:lnTo>
                        <a:pt x="2079" y="1733"/>
                      </a:lnTo>
                      <a:cubicBezTo>
                        <a:pt x="2079" y="788"/>
                        <a:pt x="1292" y="0"/>
                        <a:pt x="34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69" name="Google Shape;9427;p73">
                  <a:extLst>
                    <a:ext uri="{FF2B5EF4-FFF2-40B4-BE49-F238E27FC236}">
                      <a16:creationId xmlns:a16="http://schemas.microsoft.com/office/drawing/2014/main" id="{909913F7-7A29-381D-BE3F-C7A8D813922E}"/>
                    </a:ext>
                  </a:extLst>
                </p:cNvPr>
                <p:cNvSpPr/>
                <p:nvPr/>
              </p:nvSpPr>
              <p:spPr>
                <a:xfrm>
                  <a:off x="4714975" y="4155100"/>
                  <a:ext cx="121300" cy="50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2" h="2025" extrusionOk="0">
                      <a:moveTo>
                        <a:pt x="0" y="0"/>
                      </a:moveTo>
                      <a:lnTo>
                        <a:pt x="0" y="1481"/>
                      </a:lnTo>
                      <a:cubicBezTo>
                        <a:pt x="772" y="1843"/>
                        <a:pt x="1599" y="2024"/>
                        <a:pt x="2426" y="2024"/>
                      </a:cubicBezTo>
                      <a:cubicBezTo>
                        <a:pt x="3253" y="2024"/>
                        <a:pt x="4080" y="1843"/>
                        <a:pt x="4852" y="1481"/>
                      </a:cubicBezTo>
                      <a:lnTo>
                        <a:pt x="4852" y="0"/>
                      </a:lnTo>
                      <a:lnTo>
                        <a:pt x="4789" y="0"/>
                      </a:lnTo>
                      <a:cubicBezTo>
                        <a:pt x="4348" y="410"/>
                        <a:pt x="3781" y="693"/>
                        <a:pt x="3119" y="693"/>
                      </a:cubicBezTo>
                      <a:lnTo>
                        <a:pt x="1733" y="693"/>
                      </a:lnTo>
                      <a:cubicBezTo>
                        <a:pt x="1071" y="693"/>
                        <a:pt x="473" y="410"/>
                        <a:pt x="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70" name="Google Shape;9428;p73">
                  <a:extLst>
                    <a:ext uri="{FF2B5EF4-FFF2-40B4-BE49-F238E27FC236}">
                      <a16:creationId xmlns:a16="http://schemas.microsoft.com/office/drawing/2014/main" id="{51A808E4-A639-DA3D-A654-F23829E9B70F}"/>
                    </a:ext>
                  </a:extLst>
                </p:cNvPr>
                <p:cNvSpPr/>
                <p:nvPr/>
              </p:nvSpPr>
              <p:spPr>
                <a:xfrm>
                  <a:off x="4714975" y="4211025"/>
                  <a:ext cx="121300" cy="48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2" h="1922" extrusionOk="0">
                      <a:moveTo>
                        <a:pt x="0" y="0"/>
                      </a:moveTo>
                      <a:lnTo>
                        <a:pt x="0" y="1922"/>
                      </a:lnTo>
                      <a:lnTo>
                        <a:pt x="4852" y="1922"/>
                      </a:lnTo>
                      <a:lnTo>
                        <a:pt x="4852" y="0"/>
                      </a:lnTo>
                      <a:cubicBezTo>
                        <a:pt x="4080" y="315"/>
                        <a:pt x="3253" y="473"/>
                        <a:pt x="2426" y="473"/>
                      </a:cubicBezTo>
                      <a:cubicBezTo>
                        <a:pt x="1599" y="473"/>
                        <a:pt x="772" y="315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71" name="Google Shape;9429;p73">
                  <a:extLst>
                    <a:ext uri="{FF2B5EF4-FFF2-40B4-BE49-F238E27FC236}">
                      <a16:creationId xmlns:a16="http://schemas.microsoft.com/office/drawing/2014/main" id="{AAD9F809-EFB2-F088-BBEC-277661503745}"/>
                    </a:ext>
                  </a:extLst>
                </p:cNvPr>
                <p:cNvSpPr/>
                <p:nvPr/>
              </p:nvSpPr>
              <p:spPr>
                <a:xfrm>
                  <a:off x="4645650" y="4154300"/>
                  <a:ext cx="52025" cy="10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1" h="4191" extrusionOk="0">
                      <a:moveTo>
                        <a:pt x="1734" y="1"/>
                      </a:moveTo>
                      <a:cubicBezTo>
                        <a:pt x="757" y="32"/>
                        <a:pt x="1" y="757"/>
                        <a:pt x="1" y="1765"/>
                      </a:cubicBezTo>
                      <a:lnTo>
                        <a:pt x="1" y="3844"/>
                      </a:lnTo>
                      <a:cubicBezTo>
                        <a:pt x="1" y="4033"/>
                        <a:pt x="158" y="4191"/>
                        <a:pt x="379" y="4191"/>
                      </a:cubicBezTo>
                      <a:lnTo>
                        <a:pt x="2080" y="4191"/>
                      </a:lnTo>
                      <a:lnTo>
                        <a:pt x="2080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72" name="Google Shape;9430;p73">
                  <a:extLst>
                    <a:ext uri="{FF2B5EF4-FFF2-40B4-BE49-F238E27FC236}">
                      <a16:creationId xmlns:a16="http://schemas.microsoft.com/office/drawing/2014/main" id="{F20FE083-6335-F04E-0FA3-3CA3D403483A}"/>
                    </a:ext>
                  </a:extLst>
                </p:cNvPr>
                <p:cNvSpPr/>
                <p:nvPr/>
              </p:nvSpPr>
              <p:spPr>
                <a:xfrm>
                  <a:off x="4722850" y="4049550"/>
                  <a:ext cx="103975" cy="10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9" h="4223" extrusionOk="0">
                      <a:moveTo>
                        <a:pt x="2080" y="1"/>
                      </a:moveTo>
                      <a:cubicBezTo>
                        <a:pt x="1765" y="442"/>
                        <a:pt x="1260" y="694"/>
                        <a:pt x="693" y="694"/>
                      </a:cubicBezTo>
                      <a:lnTo>
                        <a:pt x="0" y="694"/>
                      </a:lnTo>
                      <a:lnTo>
                        <a:pt x="0" y="3498"/>
                      </a:lnTo>
                      <a:cubicBezTo>
                        <a:pt x="347" y="3939"/>
                        <a:pt x="851" y="4222"/>
                        <a:pt x="1418" y="4222"/>
                      </a:cubicBezTo>
                      <a:lnTo>
                        <a:pt x="2804" y="4222"/>
                      </a:lnTo>
                      <a:cubicBezTo>
                        <a:pt x="3340" y="4222"/>
                        <a:pt x="3844" y="3939"/>
                        <a:pt x="4159" y="3498"/>
                      </a:cubicBezTo>
                      <a:lnTo>
                        <a:pt x="4159" y="694"/>
                      </a:lnTo>
                      <a:lnTo>
                        <a:pt x="3466" y="694"/>
                      </a:lnTo>
                      <a:cubicBezTo>
                        <a:pt x="2899" y="694"/>
                        <a:pt x="2395" y="442"/>
                        <a:pt x="208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73" name="Google Shape;9431;p73">
                  <a:extLst>
                    <a:ext uri="{FF2B5EF4-FFF2-40B4-BE49-F238E27FC236}">
                      <a16:creationId xmlns:a16="http://schemas.microsoft.com/office/drawing/2014/main" id="{B74C58FC-8B62-A93C-3B11-AB80C294B175}"/>
                    </a:ext>
                  </a:extLst>
                </p:cNvPr>
                <p:cNvSpPr/>
                <p:nvPr/>
              </p:nvSpPr>
              <p:spPr>
                <a:xfrm>
                  <a:off x="4678725" y="3962900"/>
                  <a:ext cx="190650" cy="17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6" h="6964" extrusionOk="0">
                      <a:moveTo>
                        <a:pt x="3813" y="1"/>
                      </a:moveTo>
                      <a:cubicBezTo>
                        <a:pt x="1734" y="1"/>
                        <a:pt x="1" y="1702"/>
                        <a:pt x="1" y="3813"/>
                      </a:cubicBezTo>
                      <a:lnTo>
                        <a:pt x="1" y="5955"/>
                      </a:lnTo>
                      <a:lnTo>
                        <a:pt x="64" y="5955"/>
                      </a:lnTo>
                      <a:cubicBezTo>
                        <a:pt x="64" y="6522"/>
                        <a:pt x="537" y="6964"/>
                        <a:pt x="1104" y="6964"/>
                      </a:cubicBezTo>
                      <a:lnTo>
                        <a:pt x="1104" y="3813"/>
                      </a:lnTo>
                      <a:cubicBezTo>
                        <a:pt x="1104" y="3624"/>
                        <a:pt x="1261" y="3467"/>
                        <a:pt x="1450" y="3467"/>
                      </a:cubicBezTo>
                      <a:lnTo>
                        <a:pt x="2458" y="3467"/>
                      </a:lnTo>
                      <a:cubicBezTo>
                        <a:pt x="3057" y="3467"/>
                        <a:pt x="3498" y="2994"/>
                        <a:pt x="3498" y="2427"/>
                      </a:cubicBezTo>
                      <a:lnTo>
                        <a:pt x="3498" y="1734"/>
                      </a:lnTo>
                      <a:cubicBezTo>
                        <a:pt x="3498" y="1545"/>
                        <a:pt x="3656" y="1387"/>
                        <a:pt x="3845" y="1387"/>
                      </a:cubicBezTo>
                      <a:cubicBezTo>
                        <a:pt x="4034" y="1387"/>
                        <a:pt x="4191" y="1545"/>
                        <a:pt x="4191" y="1734"/>
                      </a:cubicBezTo>
                      <a:lnTo>
                        <a:pt x="4191" y="2427"/>
                      </a:lnTo>
                      <a:cubicBezTo>
                        <a:pt x="4191" y="3025"/>
                        <a:pt x="4664" y="3467"/>
                        <a:pt x="5231" y="3467"/>
                      </a:cubicBezTo>
                      <a:lnTo>
                        <a:pt x="6239" y="3467"/>
                      </a:lnTo>
                      <a:cubicBezTo>
                        <a:pt x="6459" y="3467"/>
                        <a:pt x="6617" y="3624"/>
                        <a:pt x="6617" y="3813"/>
                      </a:cubicBezTo>
                      <a:lnTo>
                        <a:pt x="6617" y="6964"/>
                      </a:lnTo>
                      <a:cubicBezTo>
                        <a:pt x="7184" y="6964"/>
                        <a:pt x="7625" y="6491"/>
                        <a:pt x="7625" y="5955"/>
                      </a:cubicBezTo>
                      <a:lnTo>
                        <a:pt x="7625" y="3813"/>
                      </a:lnTo>
                      <a:cubicBezTo>
                        <a:pt x="7625" y="1734"/>
                        <a:pt x="5924" y="1"/>
                        <a:pt x="381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14" name="Google Shape;9432;p73">
                <a:extLst>
                  <a:ext uri="{FF2B5EF4-FFF2-40B4-BE49-F238E27FC236}">
                    <a16:creationId xmlns:a16="http://schemas.microsoft.com/office/drawing/2014/main" id="{8FE7A288-1F55-37A0-DD67-99C1A7C90108}"/>
                  </a:ext>
                </a:extLst>
              </p:cNvPr>
              <p:cNvGrpSpPr/>
              <p:nvPr/>
            </p:nvGrpSpPr>
            <p:grpSpPr>
              <a:xfrm>
                <a:off x="10280367" y="4379278"/>
                <a:ext cx="499261" cy="497908"/>
                <a:chOff x="6143725" y="3582500"/>
                <a:chExt cx="295375" cy="294575"/>
              </a:xfrm>
              <a:grpFill/>
            </p:grpSpPr>
            <p:sp>
              <p:nvSpPr>
                <p:cNvPr id="17561" name="Google Shape;9433;p73">
                  <a:extLst>
                    <a:ext uri="{FF2B5EF4-FFF2-40B4-BE49-F238E27FC236}">
                      <a16:creationId xmlns:a16="http://schemas.microsoft.com/office/drawing/2014/main" id="{72C0D6E0-2DCB-AD7E-B5CD-3E07FE38565A}"/>
                    </a:ext>
                  </a:extLst>
                </p:cNvPr>
                <p:cNvSpPr/>
                <p:nvPr/>
              </p:nvSpPr>
              <p:spPr>
                <a:xfrm>
                  <a:off x="6143725" y="3720325"/>
                  <a:ext cx="295375" cy="15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5" h="6270" extrusionOk="0">
                      <a:moveTo>
                        <a:pt x="7309" y="1418"/>
                      </a:moveTo>
                      <a:cubicBezTo>
                        <a:pt x="7908" y="1418"/>
                        <a:pt x="8349" y="1891"/>
                        <a:pt x="8349" y="2458"/>
                      </a:cubicBezTo>
                      <a:cubicBezTo>
                        <a:pt x="8349" y="2993"/>
                        <a:pt x="7845" y="3466"/>
                        <a:pt x="7309" y="3466"/>
                      </a:cubicBezTo>
                      <a:lnTo>
                        <a:pt x="4474" y="3466"/>
                      </a:lnTo>
                      <a:cubicBezTo>
                        <a:pt x="3875" y="3466"/>
                        <a:pt x="3434" y="2993"/>
                        <a:pt x="3434" y="2458"/>
                      </a:cubicBezTo>
                      <a:cubicBezTo>
                        <a:pt x="3434" y="1859"/>
                        <a:pt x="3907" y="1418"/>
                        <a:pt x="4474" y="1418"/>
                      </a:cubicBezTo>
                      <a:close/>
                      <a:moveTo>
                        <a:pt x="1008" y="1"/>
                      </a:moveTo>
                      <a:cubicBezTo>
                        <a:pt x="410" y="1"/>
                        <a:pt x="0" y="473"/>
                        <a:pt x="0" y="1040"/>
                      </a:cubicBezTo>
                      <a:lnTo>
                        <a:pt x="0" y="5262"/>
                      </a:lnTo>
                      <a:cubicBezTo>
                        <a:pt x="0" y="5829"/>
                        <a:pt x="473" y="6270"/>
                        <a:pt x="1008" y="6270"/>
                      </a:cubicBezTo>
                      <a:lnTo>
                        <a:pt x="10775" y="6270"/>
                      </a:lnTo>
                      <a:cubicBezTo>
                        <a:pt x="11373" y="6270"/>
                        <a:pt x="11815" y="5797"/>
                        <a:pt x="11815" y="5262"/>
                      </a:cubicBezTo>
                      <a:lnTo>
                        <a:pt x="11815" y="1040"/>
                      </a:lnTo>
                      <a:cubicBezTo>
                        <a:pt x="11783" y="473"/>
                        <a:pt x="11342" y="1"/>
                        <a:pt x="1077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62" name="Google Shape;9434;p73">
                  <a:extLst>
                    <a:ext uri="{FF2B5EF4-FFF2-40B4-BE49-F238E27FC236}">
                      <a16:creationId xmlns:a16="http://schemas.microsoft.com/office/drawing/2014/main" id="{33655F89-2388-42FB-2BFA-166A3AB855B4}"/>
                    </a:ext>
                  </a:extLst>
                </p:cNvPr>
                <p:cNvSpPr/>
                <p:nvPr/>
              </p:nvSpPr>
              <p:spPr>
                <a:xfrm>
                  <a:off x="6246900" y="3773100"/>
                  <a:ext cx="8822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9" h="694" extrusionOk="0">
                      <a:moveTo>
                        <a:pt x="347" y="0"/>
                      </a:moveTo>
                      <a:cubicBezTo>
                        <a:pt x="158" y="0"/>
                        <a:pt x="0" y="126"/>
                        <a:pt x="0" y="347"/>
                      </a:cubicBezTo>
                      <a:cubicBezTo>
                        <a:pt x="0" y="536"/>
                        <a:pt x="158" y="693"/>
                        <a:pt x="347" y="693"/>
                      </a:cubicBezTo>
                      <a:lnTo>
                        <a:pt x="3182" y="693"/>
                      </a:lnTo>
                      <a:cubicBezTo>
                        <a:pt x="3371" y="693"/>
                        <a:pt x="3529" y="536"/>
                        <a:pt x="3529" y="347"/>
                      </a:cubicBezTo>
                      <a:cubicBezTo>
                        <a:pt x="3529" y="126"/>
                        <a:pt x="3371" y="0"/>
                        <a:pt x="318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63" name="Google Shape;9435;p73">
                  <a:extLst>
                    <a:ext uri="{FF2B5EF4-FFF2-40B4-BE49-F238E27FC236}">
                      <a16:creationId xmlns:a16="http://schemas.microsoft.com/office/drawing/2014/main" id="{52E6953E-BDCD-8431-F6DC-D7931CA3022E}"/>
                    </a:ext>
                  </a:extLst>
                </p:cNvPr>
                <p:cNvSpPr/>
                <p:nvPr/>
              </p:nvSpPr>
              <p:spPr>
                <a:xfrm>
                  <a:off x="6161050" y="3582500"/>
                  <a:ext cx="86650" cy="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1387" extrusionOk="0">
                      <a:moveTo>
                        <a:pt x="1008" y="0"/>
                      </a:moveTo>
                      <a:cubicBezTo>
                        <a:pt x="441" y="0"/>
                        <a:pt x="0" y="473"/>
                        <a:pt x="0" y="1040"/>
                      </a:cubicBezTo>
                      <a:lnTo>
                        <a:pt x="0" y="1386"/>
                      </a:lnTo>
                      <a:lnTo>
                        <a:pt x="3466" y="1386"/>
                      </a:lnTo>
                      <a:lnTo>
                        <a:pt x="3466" y="1040"/>
                      </a:lnTo>
                      <a:lnTo>
                        <a:pt x="3434" y="1040"/>
                      </a:lnTo>
                      <a:cubicBezTo>
                        <a:pt x="3434" y="441"/>
                        <a:pt x="2962" y="0"/>
                        <a:pt x="239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64" name="Google Shape;9436;p73">
                  <a:extLst>
                    <a:ext uri="{FF2B5EF4-FFF2-40B4-BE49-F238E27FC236}">
                      <a16:creationId xmlns:a16="http://schemas.microsoft.com/office/drawing/2014/main" id="{AC78BBB0-39F8-99D3-9EDB-1DDC9DD4C409}"/>
                    </a:ext>
                  </a:extLst>
                </p:cNvPr>
                <p:cNvSpPr/>
                <p:nvPr/>
              </p:nvSpPr>
              <p:spPr>
                <a:xfrm>
                  <a:off x="6160250" y="3633675"/>
                  <a:ext cx="86675" cy="6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" h="2774" extrusionOk="0">
                      <a:moveTo>
                        <a:pt x="2112" y="726"/>
                      </a:moveTo>
                      <a:cubicBezTo>
                        <a:pt x="2332" y="726"/>
                        <a:pt x="2458" y="883"/>
                        <a:pt x="2458" y="1072"/>
                      </a:cubicBezTo>
                      <a:cubicBezTo>
                        <a:pt x="2458" y="1261"/>
                        <a:pt x="2332" y="1419"/>
                        <a:pt x="2112" y="1419"/>
                      </a:cubicBezTo>
                      <a:lnTo>
                        <a:pt x="1419" y="1419"/>
                      </a:lnTo>
                      <a:cubicBezTo>
                        <a:pt x="1230" y="1419"/>
                        <a:pt x="1072" y="1261"/>
                        <a:pt x="1072" y="1072"/>
                      </a:cubicBezTo>
                      <a:cubicBezTo>
                        <a:pt x="1072" y="883"/>
                        <a:pt x="1230" y="726"/>
                        <a:pt x="1419" y="726"/>
                      </a:cubicBezTo>
                      <a:close/>
                      <a:moveTo>
                        <a:pt x="1" y="1"/>
                      </a:moveTo>
                      <a:lnTo>
                        <a:pt x="1" y="2773"/>
                      </a:lnTo>
                      <a:lnTo>
                        <a:pt x="3466" y="2773"/>
                      </a:lnTo>
                      <a:lnTo>
                        <a:pt x="3466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65" name="Google Shape;9437;p73">
                  <a:extLst>
                    <a:ext uri="{FF2B5EF4-FFF2-40B4-BE49-F238E27FC236}">
                      <a16:creationId xmlns:a16="http://schemas.microsoft.com/office/drawing/2014/main" id="{F8B21E28-2094-9FE4-C580-E5A286240D67}"/>
                    </a:ext>
                  </a:extLst>
                </p:cNvPr>
                <p:cNvSpPr/>
                <p:nvPr/>
              </p:nvSpPr>
              <p:spPr>
                <a:xfrm>
                  <a:off x="6336675" y="3599025"/>
                  <a:ext cx="85875" cy="6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5" h="2774" extrusionOk="0">
                      <a:moveTo>
                        <a:pt x="1986" y="1387"/>
                      </a:moveTo>
                      <a:cubicBezTo>
                        <a:pt x="2206" y="1387"/>
                        <a:pt x="2364" y="1545"/>
                        <a:pt x="2364" y="1765"/>
                      </a:cubicBezTo>
                      <a:cubicBezTo>
                        <a:pt x="2364" y="1954"/>
                        <a:pt x="2206" y="2112"/>
                        <a:pt x="1986" y="2112"/>
                      </a:cubicBezTo>
                      <a:lnTo>
                        <a:pt x="1293" y="2112"/>
                      </a:lnTo>
                      <a:cubicBezTo>
                        <a:pt x="1104" y="2112"/>
                        <a:pt x="946" y="1954"/>
                        <a:pt x="946" y="1765"/>
                      </a:cubicBezTo>
                      <a:cubicBezTo>
                        <a:pt x="946" y="1545"/>
                        <a:pt x="1104" y="1387"/>
                        <a:pt x="1293" y="1387"/>
                      </a:cubicBezTo>
                      <a:close/>
                      <a:moveTo>
                        <a:pt x="1009" y="1"/>
                      </a:moveTo>
                      <a:cubicBezTo>
                        <a:pt x="410" y="1"/>
                        <a:pt x="1" y="473"/>
                        <a:pt x="1" y="1040"/>
                      </a:cubicBezTo>
                      <a:lnTo>
                        <a:pt x="1" y="2773"/>
                      </a:lnTo>
                      <a:lnTo>
                        <a:pt x="3435" y="2773"/>
                      </a:lnTo>
                      <a:lnTo>
                        <a:pt x="3435" y="1040"/>
                      </a:lnTo>
                      <a:lnTo>
                        <a:pt x="3403" y="1040"/>
                      </a:lnTo>
                      <a:cubicBezTo>
                        <a:pt x="3403" y="442"/>
                        <a:pt x="2931" y="1"/>
                        <a:pt x="239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66" name="Google Shape;9438;p73">
                  <a:extLst>
                    <a:ext uri="{FF2B5EF4-FFF2-40B4-BE49-F238E27FC236}">
                      <a16:creationId xmlns:a16="http://schemas.microsoft.com/office/drawing/2014/main" id="{D11781E8-C313-914B-E0E1-FA7EFC88CDE5}"/>
                    </a:ext>
                  </a:extLst>
                </p:cNvPr>
                <p:cNvSpPr/>
                <p:nvPr/>
              </p:nvSpPr>
              <p:spPr>
                <a:xfrm>
                  <a:off x="6335100" y="3686450"/>
                  <a:ext cx="8667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" h="694" extrusionOk="0">
                      <a:moveTo>
                        <a:pt x="1" y="1"/>
                      </a:moveTo>
                      <a:lnTo>
                        <a:pt x="1" y="694"/>
                      </a:lnTo>
                      <a:lnTo>
                        <a:pt x="3466" y="694"/>
                      </a:lnTo>
                      <a:lnTo>
                        <a:pt x="3466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67" name="Google Shape;9439;p73">
                  <a:extLst>
                    <a:ext uri="{FF2B5EF4-FFF2-40B4-BE49-F238E27FC236}">
                      <a16:creationId xmlns:a16="http://schemas.microsoft.com/office/drawing/2014/main" id="{68D33169-8CDB-5828-08EF-4F808ADA2296}"/>
                    </a:ext>
                  </a:extLst>
                </p:cNvPr>
                <p:cNvSpPr/>
                <p:nvPr/>
              </p:nvSpPr>
              <p:spPr>
                <a:xfrm>
                  <a:off x="6264225" y="3617150"/>
                  <a:ext cx="53575" cy="8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3" h="3466" extrusionOk="0">
                      <a:moveTo>
                        <a:pt x="1072" y="0"/>
                      </a:moveTo>
                      <a:cubicBezTo>
                        <a:pt x="473" y="0"/>
                        <a:pt x="0" y="441"/>
                        <a:pt x="0" y="1040"/>
                      </a:cubicBezTo>
                      <a:lnTo>
                        <a:pt x="0" y="3466"/>
                      </a:lnTo>
                      <a:lnTo>
                        <a:pt x="2143" y="3466"/>
                      </a:lnTo>
                      <a:lnTo>
                        <a:pt x="2143" y="1040"/>
                      </a:lnTo>
                      <a:cubicBezTo>
                        <a:pt x="2143" y="441"/>
                        <a:pt x="1670" y="0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15" name="Google Shape;9440;p73">
                <a:extLst>
                  <a:ext uri="{FF2B5EF4-FFF2-40B4-BE49-F238E27FC236}">
                    <a16:creationId xmlns:a16="http://schemas.microsoft.com/office/drawing/2014/main" id="{50CDE981-A05B-4B9A-9C03-91FA6F089CE8}"/>
                  </a:ext>
                </a:extLst>
              </p:cNvPr>
              <p:cNvGrpSpPr/>
              <p:nvPr/>
            </p:nvGrpSpPr>
            <p:grpSpPr>
              <a:xfrm>
                <a:off x="2037247" y="3747903"/>
                <a:ext cx="501923" cy="500571"/>
                <a:chOff x="1310075" y="3253275"/>
                <a:chExt cx="296950" cy="296150"/>
              </a:xfrm>
              <a:grpFill/>
            </p:grpSpPr>
            <p:sp>
              <p:nvSpPr>
                <p:cNvPr id="17558" name="Google Shape;9441;p73">
                  <a:extLst>
                    <a:ext uri="{FF2B5EF4-FFF2-40B4-BE49-F238E27FC236}">
                      <a16:creationId xmlns:a16="http://schemas.microsoft.com/office/drawing/2014/main" id="{7E72AA58-F23E-9C2F-6B4E-BDEAD3037002}"/>
                    </a:ext>
                  </a:extLst>
                </p:cNvPr>
                <p:cNvSpPr/>
                <p:nvPr/>
              </p:nvSpPr>
              <p:spPr>
                <a:xfrm>
                  <a:off x="1423475" y="3359600"/>
                  <a:ext cx="69350" cy="6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4" h="2742" extrusionOk="0">
                      <a:moveTo>
                        <a:pt x="1387" y="0"/>
                      </a:moveTo>
                      <a:cubicBezTo>
                        <a:pt x="631" y="0"/>
                        <a:pt x="1" y="630"/>
                        <a:pt x="1" y="1355"/>
                      </a:cubicBezTo>
                      <a:cubicBezTo>
                        <a:pt x="1" y="2111"/>
                        <a:pt x="631" y="2741"/>
                        <a:pt x="1387" y="2741"/>
                      </a:cubicBezTo>
                      <a:cubicBezTo>
                        <a:pt x="2143" y="2741"/>
                        <a:pt x="2773" y="2111"/>
                        <a:pt x="2773" y="1355"/>
                      </a:cubicBezTo>
                      <a:cubicBezTo>
                        <a:pt x="2773" y="630"/>
                        <a:pt x="2143" y="0"/>
                        <a:pt x="138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59" name="Google Shape;9442;p73">
                  <a:extLst>
                    <a:ext uri="{FF2B5EF4-FFF2-40B4-BE49-F238E27FC236}">
                      <a16:creationId xmlns:a16="http://schemas.microsoft.com/office/drawing/2014/main" id="{62F007EA-4447-7922-F36F-841929C02451}"/>
                    </a:ext>
                  </a:extLst>
                </p:cNvPr>
                <p:cNvSpPr/>
                <p:nvPr/>
              </p:nvSpPr>
              <p:spPr>
                <a:xfrm>
                  <a:off x="1310075" y="3253275"/>
                  <a:ext cx="296950" cy="29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8" h="11846" extrusionOk="0">
                      <a:moveTo>
                        <a:pt x="5923" y="2111"/>
                      </a:moveTo>
                      <a:cubicBezTo>
                        <a:pt x="8003" y="2111"/>
                        <a:pt x="9735" y="3812"/>
                        <a:pt x="9735" y="5923"/>
                      </a:cubicBezTo>
                      <a:cubicBezTo>
                        <a:pt x="9735" y="8034"/>
                        <a:pt x="8034" y="9767"/>
                        <a:pt x="5923" y="9767"/>
                      </a:cubicBezTo>
                      <a:cubicBezTo>
                        <a:pt x="3844" y="9767"/>
                        <a:pt x="2080" y="8065"/>
                        <a:pt x="2080" y="5923"/>
                      </a:cubicBezTo>
                      <a:cubicBezTo>
                        <a:pt x="2111" y="3844"/>
                        <a:pt x="3844" y="2111"/>
                        <a:pt x="5923" y="2111"/>
                      </a:cubicBezTo>
                      <a:close/>
                      <a:moveTo>
                        <a:pt x="5262" y="0"/>
                      </a:moveTo>
                      <a:cubicBezTo>
                        <a:pt x="5104" y="0"/>
                        <a:pt x="4947" y="95"/>
                        <a:pt x="4884" y="252"/>
                      </a:cubicBezTo>
                      <a:lnTo>
                        <a:pt x="4726" y="1166"/>
                      </a:lnTo>
                      <a:cubicBezTo>
                        <a:pt x="4253" y="1292"/>
                        <a:pt x="3844" y="1481"/>
                        <a:pt x="3434" y="1733"/>
                      </a:cubicBezTo>
                      <a:lnTo>
                        <a:pt x="2678" y="1197"/>
                      </a:lnTo>
                      <a:cubicBezTo>
                        <a:pt x="2641" y="1160"/>
                        <a:pt x="2584" y="1142"/>
                        <a:pt x="2523" y="1142"/>
                      </a:cubicBezTo>
                      <a:cubicBezTo>
                        <a:pt x="2429" y="1142"/>
                        <a:pt x="2326" y="1184"/>
                        <a:pt x="2269" y="1260"/>
                      </a:cubicBezTo>
                      <a:lnTo>
                        <a:pt x="1260" y="2237"/>
                      </a:lnTo>
                      <a:cubicBezTo>
                        <a:pt x="1166" y="2363"/>
                        <a:pt x="1166" y="2552"/>
                        <a:pt x="1229" y="2678"/>
                      </a:cubicBezTo>
                      <a:lnTo>
                        <a:pt x="1733" y="3403"/>
                      </a:lnTo>
                      <a:cubicBezTo>
                        <a:pt x="1512" y="3812"/>
                        <a:pt x="1323" y="4253"/>
                        <a:pt x="1197" y="4726"/>
                      </a:cubicBezTo>
                      <a:lnTo>
                        <a:pt x="284" y="4883"/>
                      </a:lnTo>
                      <a:cubicBezTo>
                        <a:pt x="126" y="4915"/>
                        <a:pt x="0" y="5041"/>
                        <a:pt x="0" y="5230"/>
                      </a:cubicBezTo>
                      <a:lnTo>
                        <a:pt x="0" y="6616"/>
                      </a:lnTo>
                      <a:cubicBezTo>
                        <a:pt x="0" y="6805"/>
                        <a:pt x="126" y="6963"/>
                        <a:pt x="284" y="6963"/>
                      </a:cubicBezTo>
                      <a:lnTo>
                        <a:pt x="1197" y="7120"/>
                      </a:lnTo>
                      <a:cubicBezTo>
                        <a:pt x="1292" y="7593"/>
                        <a:pt x="1512" y="8002"/>
                        <a:pt x="1733" y="8412"/>
                      </a:cubicBezTo>
                      <a:lnTo>
                        <a:pt x="1229" y="9168"/>
                      </a:lnTo>
                      <a:cubicBezTo>
                        <a:pt x="1103" y="9263"/>
                        <a:pt x="1166" y="9483"/>
                        <a:pt x="1260" y="9578"/>
                      </a:cubicBezTo>
                      <a:lnTo>
                        <a:pt x="2269" y="10586"/>
                      </a:lnTo>
                      <a:cubicBezTo>
                        <a:pt x="2321" y="10638"/>
                        <a:pt x="2411" y="10661"/>
                        <a:pt x="2497" y="10661"/>
                      </a:cubicBezTo>
                      <a:cubicBezTo>
                        <a:pt x="2568" y="10661"/>
                        <a:pt x="2636" y="10646"/>
                        <a:pt x="2678" y="10617"/>
                      </a:cubicBezTo>
                      <a:lnTo>
                        <a:pt x="3434" y="10113"/>
                      </a:lnTo>
                      <a:cubicBezTo>
                        <a:pt x="3844" y="10334"/>
                        <a:pt x="4253" y="10554"/>
                        <a:pt x="4726" y="10649"/>
                      </a:cubicBezTo>
                      <a:lnTo>
                        <a:pt x="4884" y="11562"/>
                      </a:lnTo>
                      <a:cubicBezTo>
                        <a:pt x="4947" y="11720"/>
                        <a:pt x="5041" y="11846"/>
                        <a:pt x="5262" y="11846"/>
                      </a:cubicBezTo>
                      <a:lnTo>
                        <a:pt x="6616" y="11846"/>
                      </a:lnTo>
                      <a:cubicBezTo>
                        <a:pt x="6774" y="11846"/>
                        <a:pt x="6931" y="11720"/>
                        <a:pt x="6994" y="11562"/>
                      </a:cubicBezTo>
                      <a:lnTo>
                        <a:pt x="7152" y="10649"/>
                      </a:lnTo>
                      <a:cubicBezTo>
                        <a:pt x="7624" y="10523"/>
                        <a:pt x="8034" y="10334"/>
                        <a:pt x="8444" y="10113"/>
                      </a:cubicBezTo>
                      <a:lnTo>
                        <a:pt x="9200" y="10617"/>
                      </a:lnTo>
                      <a:cubicBezTo>
                        <a:pt x="9242" y="10646"/>
                        <a:pt x="9310" y="10661"/>
                        <a:pt x="9381" y="10661"/>
                      </a:cubicBezTo>
                      <a:cubicBezTo>
                        <a:pt x="9467" y="10661"/>
                        <a:pt x="9557" y="10638"/>
                        <a:pt x="9609" y="10586"/>
                      </a:cubicBezTo>
                      <a:lnTo>
                        <a:pt x="10617" y="9578"/>
                      </a:lnTo>
                      <a:cubicBezTo>
                        <a:pt x="10712" y="9483"/>
                        <a:pt x="10712" y="9263"/>
                        <a:pt x="10649" y="9168"/>
                      </a:cubicBezTo>
                      <a:lnTo>
                        <a:pt x="10145" y="8412"/>
                      </a:lnTo>
                      <a:cubicBezTo>
                        <a:pt x="10365" y="8002"/>
                        <a:pt x="10554" y="7593"/>
                        <a:pt x="10680" y="7120"/>
                      </a:cubicBezTo>
                      <a:lnTo>
                        <a:pt x="11594" y="6963"/>
                      </a:lnTo>
                      <a:cubicBezTo>
                        <a:pt x="11752" y="6900"/>
                        <a:pt x="11878" y="6805"/>
                        <a:pt x="11878" y="6616"/>
                      </a:cubicBezTo>
                      <a:lnTo>
                        <a:pt x="11878" y="5230"/>
                      </a:lnTo>
                      <a:cubicBezTo>
                        <a:pt x="11878" y="5072"/>
                        <a:pt x="11752" y="4915"/>
                        <a:pt x="11594" y="4883"/>
                      </a:cubicBezTo>
                      <a:lnTo>
                        <a:pt x="10680" y="4726"/>
                      </a:lnTo>
                      <a:cubicBezTo>
                        <a:pt x="10554" y="4253"/>
                        <a:pt x="10365" y="3812"/>
                        <a:pt x="10145" y="3403"/>
                      </a:cubicBezTo>
                      <a:lnTo>
                        <a:pt x="10649" y="2678"/>
                      </a:lnTo>
                      <a:cubicBezTo>
                        <a:pt x="10775" y="2552"/>
                        <a:pt x="10712" y="2363"/>
                        <a:pt x="10617" y="2237"/>
                      </a:cubicBezTo>
                      <a:lnTo>
                        <a:pt x="9609" y="1260"/>
                      </a:lnTo>
                      <a:cubicBezTo>
                        <a:pt x="9554" y="1187"/>
                        <a:pt x="9455" y="1156"/>
                        <a:pt x="9364" y="1156"/>
                      </a:cubicBezTo>
                      <a:cubicBezTo>
                        <a:pt x="9300" y="1156"/>
                        <a:pt x="9239" y="1171"/>
                        <a:pt x="9200" y="1197"/>
                      </a:cubicBezTo>
                      <a:lnTo>
                        <a:pt x="8444" y="1733"/>
                      </a:lnTo>
                      <a:cubicBezTo>
                        <a:pt x="8034" y="1481"/>
                        <a:pt x="7624" y="1292"/>
                        <a:pt x="7152" y="1166"/>
                      </a:cubicBezTo>
                      <a:lnTo>
                        <a:pt x="6994" y="252"/>
                      </a:lnTo>
                      <a:cubicBezTo>
                        <a:pt x="6931" y="95"/>
                        <a:pt x="6837" y="0"/>
                        <a:pt x="661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60" name="Google Shape;9443;p73">
                  <a:extLst>
                    <a:ext uri="{FF2B5EF4-FFF2-40B4-BE49-F238E27FC236}">
                      <a16:creationId xmlns:a16="http://schemas.microsoft.com/office/drawing/2014/main" id="{5DC2AB05-1B56-FEA0-8BC0-B10CC05CCE4B}"/>
                    </a:ext>
                  </a:extLst>
                </p:cNvPr>
                <p:cNvSpPr/>
                <p:nvPr/>
              </p:nvSpPr>
              <p:spPr>
                <a:xfrm>
                  <a:off x="1399850" y="3426550"/>
                  <a:ext cx="116600" cy="5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4" h="2112" extrusionOk="0">
                      <a:moveTo>
                        <a:pt x="725" y="0"/>
                      </a:moveTo>
                      <a:cubicBezTo>
                        <a:pt x="410" y="252"/>
                        <a:pt x="127" y="662"/>
                        <a:pt x="1" y="1103"/>
                      </a:cubicBezTo>
                      <a:cubicBezTo>
                        <a:pt x="599" y="1733"/>
                        <a:pt x="1387" y="2111"/>
                        <a:pt x="2332" y="2111"/>
                      </a:cubicBezTo>
                      <a:cubicBezTo>
                        <a:pt x="3246" y="2111"/>
                        <a:pt x="4065" y="1733"/>
                        <a:pt x="4664" y="1103"/>
                      </a:cubicBezTo>
                      <a:cubicBezTo>
                        <a:pt x="4538" y="662"/>
                        <a:pt x="4254" y="252"/>
                        <a:pt x="3939" y="0"/>
                      </a:cubicBezTo>
                      <a:cubicBezTo>
                        <a:pt x="3561" y="473"/>
                        <a:pt x="2994" y="788"/>
                        <a:pt x="2332" y="788"/>
                      </a:cubicBezTo>
                      <a:cubicBezTo>
                        <a:pt x="1702" y="788"/>
                        <a:pt x="1103" y="473"/>
                        <a:pt x="72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416" name="Google Shape;9444;p73">
                <a:extLst>
                  <a:ext uri="{FF2B5EF4-FFF2-40B4-BE49-F238E27FC236}">
                    <a16:creationId xmlns:a16="http://schemas.microsoft.com/office/drawing/2014/main" id="{1640DDD4-D4D4-E6DF-6B37-4329B975E335}"/>
                  </a:ext>
                </a:extLst>
              </p:cNvPr>
              <p:cNvSpPr/>
              <p:nvPr/>
            </p:nvSpPr>
            <p:spPr>
              <a:xfrm>
                <a:off x="2039216" y="4379924"/>
                <a:ext cx="497951" cy="496599"/>
              </a:xfrm>
              <a:custGeom>
                <a:avLst/>
                <a:gdLst/>
                <a:ahLst/>
                <a:cxnLst/>
                <a:rect l="l" t="t" r="r" b="b"/>
                <a:pathLst>
                  <a:path w="11784" h="11752" extrusionOk="0">
                    <a:moveTo>
                      <a:pt x="1040" y="0"/>
                    </a:moveTo>
                    <a:cubicBezTo>
                      <a:pt x="441" y="0"/>
                      <a:pt x="0" y="473"/>
                      <a:pt x="0" y="1040"/>
                    </a:cubicBezTo>
                    <a:cubicBezTo>
                      <a:pt x="0" y="1639"/>
                      <a:pt x="473" y="2048"/>
                      <a:pt x="1040" y="2048"/>
                    </a:cubicBezTo>
                    <a:lnTo>
                      <a:pt x="1386" y="2048"/>
                    </a:lnTo>
                    <a:lnTo>
                      <a:pt x="1386" y="2426"/>
                    </a:lnTo>
                    <a:cubicBezTo>
                      <a:pt x="1386" y="2993"/>
                      <a:pt x="1859" y="3434"/>
                      <a:pt x="2426" y="3434"/>
                    </a:cubicBezTo>
                    <a:lnTo>
                      <a:pt x="5577" y="3434"/>
                    </a:lnTo>
                    <a:lnTo>
                      <a:pt x="5577" y="4159"/>
                    </a:lnTo>
                    <a:lnTo>
                      <a:pt x="4537" y="4159"/>
                    </a:lnTo>
                    <a:cubicBezTo>
                      <a:pt x="3938" y="4159"/>
                      <a:pt x="3466" y="4632"/>
                      <a:pt x="3466" y="5167"/>
                    </a:cubicBezTo>
                    <a:lnTo>
                      <a:pt x="3466" y="6585"/>
                    </a:lnTo>
                    <a:cubicBezTo>
                      <a:pt x="3466" y="7183"/>
                      <a:pt x="3938" y="7625"/>
                      <a:pt x="4537" y="7625"/>
                    </a:cubicBezTo>
                    <a:lnTo>
                      <a:pt x="5577" y="7625"/>
                    </a:lnTo>
                    <a:lnTo>
                      <a:pt x="5577" y="8318"/>
                    </a:lnTo>
                    <a:lnTo>
                      <a:pt x="2426" y="8318"/>
                    </a:lnTo>
                    <a:cubicBezTo>
                      <a:pt x="1828" y="8318"/>
                      <a:pt x="1386" y="8790"/>
                      <a:pt x="1386" y="9357"/>
                    </a:cubicBezTo>
                    <a:lnTo>
                      <a:pt x="1386" y="9704"/>
                    </a:lnTo>
                    <a:lnTo>
                      <a:pt x="1040" y="9704"/>
                    </a:lnTo>
                    <a:cubicBezTo>
                      <a:pt x="441" y="9704"/>
                      <a:pt x="0" y="10176"/>
                      <a:pt x="0" y="10744"/>
                    </a:cubicBezTo>
                    <a:cubicBezTo>
                      <a:pt x="0" y="11311"/>
                      <a:pt x="473" y="11752"/>
                      <a:pt x="1040" y="11752"/>
                    </a:cubicBezTo>
                    <a:lnTo>
                      <a:pt x="2426" y="11752"/>
                    </a:lnTo>
                    <a:cubicBezTo>
                      <a:pt x="2993" y="11752"/>
                      <a:pt x="3434" y="11279"/>
                      <a:pt x="3434" y="10744"/>
                    </a:cubicBezTo>
                    <a:cubicBezTo>
                      <a:pt x="3434" y="10145"/>
                      <a:pt x="2962" y="9704"/>
                      <a:pt x="2426" y="9704"/>
                    </a:cubicBezTo>
                    <a:lnTo>
                      <a:pt x="2048" y="9704"/>
                    </a:lnTo>
                    <a:lnTo>
                      <a:pt x="2048" y="9357"/>
                    </a:lnTo>
                    <a:cubicBezTo>
                      <a:pt x="2048" y="9168"/>
                      <a:pt x="2206" y="9011"/>
                      <a:pt x="2426" y="9011"/>
                    </a:cubicBezTo>
                    <a:lnTo>
                      <a:pt x="5577" y="9011"/>
                    </a:lnTo>
                    <a:lnTo>
                      <a:pt x="5577" y="9704"/>
                    </a:lnTo>
                    <a:lnTo>
                      <a:pt x="5199" y="9704"/>
                    </a:lnTo>
                    <a:cubicBezTo>
                      <a:pt x="4631" y="9704"/>
                      <a:pt x="4190" y="10176"/>
                      <a:pt x="4190" y="10744"/>
                    </a:cubicBezTo>
                    <a:cubicBezTo>
                      <a:pt x="4190" y="11311"/>
                      <a:pt x="4663" y="11752"/>
                      <a:pt x="5199" y="11752"/>
                    </a:cubicBezTo>
                    <a:lnTo>
                      <a:pt x="6585" y="11752"/>
                    </a:lnTo>
                    <a:cubicBezTo>
                      <a:pt x="7183" y="11752"/>
                      <a:pt x="7593" y="11279"/>
                      <a:pt x="7593" y="10744"/>
                    </a:cubicBezTo>
                    <a:cubicBezTo>
                      <a:pt x="7593" y="10145"/>
                      <a:pt x="7120" y="9704"/>
                      <a:pt x="6585" y="9704"/>
                    </a:cubicBezTo>
                    <a:lnTo>
                      <a:pt x="6238" y="9704"/>
                    </a:lnTo>
                    <a:lnTo>
                      <a:pt x="6238" y="9011"/>
                    </a:lnTo>
                    <a:lnTo>
                      <a:pt x="9389" y="9011"/>
                    </a:lnTo>
                    <a:cubicBezTo>
                      <a:pt x="9578" y="9011"/>
                      <a:pt x="9735" y="9168"/>
                      <a:pt x="9735" y="9357"/>
                    </a:cubicBezTo>
                    <a:lnTo>
                      <a:pt x="9735" y="9704"/>
                    </a:lnTo>
                    <a:lnTo>
                      <a:pt x="9389" y="9704"/>
                    </a:lnTo>
                    <a:cubicBezTo>
                      <a:pt x="8790" y="9704"/>
                      <a:pt x="8349" y="10176"/>
                      <a:pt x="8349" y="10744"/>
                    </a:cubicBezTo>
                    <a:cubicBezTo>
                      <a:pt x="8349" y="11311"/>
                      <a:pt x="8822" y="11752"/>
                      <a:pt x="9389" y="11752"/>
                    </a:cubicBezTo>
                    <a:lnTo>
                      <a:pt x="10743" y="11752"/>
                    </a:lnTo>
                    <a:cubicBezTo>
                      <a:pt x="11342" y="11752"/>
                      <a:pt x="11783" y="11279"/>
                      <a:pt x="11783" y="10744"/>
                    </a:cubicBezTo>
                    <a:cubicBezTo>
                      <a:pt x="11783" y="10145"/>
                      <a:pt x="11311" y="9704"/>
                      <a:pt x="10743" y="9704"/>
                    </a:cubicBezTo>
                    <a:lnTo>
                      <a:pt x="10397" y="9704"/>
                    </a:lnTo>
                    <a:lnTo>
                      <a:pt x="10397" y="9357"/>
                    </a:lnTo>
                    <a:cubicBezTo>
                      <a:pt x="10397" y="8759"/>
                      <a:pt x="9924" y="8318"/>
                      <a:pt x="9389" y="8318"/>
                    </a:cubicBezTo>
                    <a:lnTo>
                      <a:pt x="6238" y="8318"/>
                    </a:lnTo>
                    <a:lnTo>
                      <a:pt x="6238" y="7625"/>
                    </a:lnTo>
                    <a:lnTo>
                      <a:pt x="7246" y="7625"/>
                    </a:lnTo>
                    <a:cubicBezTo>
                      <a:pt x="7845" y="7625"/>
                      <a:pt x="8318" y="7152"/>
                      <a:pt x="8318" y="6585"/>
                    </a:cubicBezTo>
                    <a:lnTo>
                      <a:pt x="8318" y="5167"/>
                    </a:lnTo>
                    <a:cubicBezTo>
                      <a:pt x="8318" y="4569"/>
                      <a:pt x="7845" y="4159"/>
                      <a:pt x="7246" y="4159"/>
                    </a:cubicBezTo>
                    <a:lnTo>
                      <a:pt x="6238" y="4159"/>
                    </a:lnTo>
                    <a:lnTo>
                      <a:pt x="6238" y="3434"/>
                    </a:lnTo>
                    <a:lnTo>
                      <a:pt x="9389" y="3434"/>
                    </a:lnTo>
                    <a:cubicBezTo>
                      <a:pt x="9956" y="3434"/>
                      <a:pt x="10397" y="2962"/>
                      <a:pt x="10397" y="2426"/>
                    </a:cubicBezTo>
                    <a:lnTo>
                      <a:pt x="10397" y="2048"/>
                    </a:lnTo>
                    <a:lnTo>
                      <a:pt x="10743" y="2048"/>
                    </a:lnTo>
                    <a:cubicBezTo>
                      <a:pt x="11342" y="2048"/>
                      <a:pt x="11783" y="1576"/>
                      <a:pt x="11783" y="1040"/>
                    </a:cubicBezTo>
                    <a:cubicBezTo>
                      <a:pt x="11783" y="441"/>
                      <a:pt x="11311" y="0"/>
                      <a:pt x="10743" y="0"/>
                    </a:cubicBezTo>
                    <a:lnTo>
                      <a:pt x="9389" y="0"/>
                    </a:lnTo>
                    <a:cubicBezTo>
                      <a:pt x="8790" y="0"/>
                      <a:pt x="8349" y="473"/>
                      <a:pt x="8349" y="1040"/>
                    </a:cubicBezTo>
                    <a:cubicBezTo>
                      <a:pt x="8349" y="1639"/>
                      <a:pt x="8822" y="2048"/>
                      <a:pt x="9389" y="2048"/>
                    </a:cubicBezTo>
                    <a:lnTo>
                      <a:pt x="9735" y="2048"/>
                    </a:lnTo>
                    <a:lnTo>
                      <a:pt x="9735" y="2426"/>
                    </a:lnTo>
                    <a:cubicBezTo>
                      <a:pt x="9735" y="2615"/>
                      <a:pt x="9578" y="2773"/>
                      <a:pt x="9389" y="2773"/>
                    </a:cubicBezTo>
                    <a:lnTo>
                      <a:pt x="6238" y="2773"/>
                    </a:lnTo>
                    <a:lnTo>
                      <a:pt x="6238" y="2048"/>
                    </a:lnTo>
                    <a:lnTo>
                      <a:pt x="6585" y="2048"/>
                    </a:lnTo>
                    <a:cubicBezTo>
                      <a:pt x="7183" y="2048"/>
                      <a:pt x="7593" y="1576"/>
                      <a:pt x="7593" y="1040"/>
                    </a:cubicBezTo>
                    <a:cubicBezTo>
                      <a:pt x="7593" y="441"/>
                      <a:pt x="7120" y="0"/>
                      <a:pt x="6585" y="0"/>
                    </a:cubicBezTo>
                    <a:lnTo>
                      <a:pt x="5199" y="0"/>
                    </a:lnTo>
                    <a:cubicBezTo>
                      <a:pt x="4631" y="0"/>
                      <a:pt x="4190" y="473"/>
                      <a:pt x="4190" y="1040"/>
                    </a:cubicBezTo>
                    <a:cubicBezTo>
                      <a:pt x="4190" y="1639"/>
                      <a:pt x="4663" y="2048"/>
                      <a:pt x="5199" y="2048"/>
                    </a:cubicBezTo>
                    <a:lnTo>
                      <a:pt x="5577" y="2048"/>
                    </a:lnTo>
                    <a:lnTo>
                      <a:pt x="5577" y="2773"/>
                    </a:lnTo>
                    <a:lnTo>
                      <a:pt x="2426" y="2773"/>
                    </a:lnTo>
                    <a:cubicBezTo>
                      <a:pt x="2206" y="2773"/>
                      <a:pt x="2048" y="2615"/>
                      <a:pt x="2048" y="2426"/>
                    </a:cubicBezTo>
                    <a:lnTo>
                      <a:pt x="2048" y="2048"/>
                    </a:lnTo>
                    <a:lnTo>
                      <a:pt x="2426" y="2048"/>
                    </a:lnTo>
                    <a:cubicBezTo>
                      <a:pt x="2993" y="2048"/>
                      <a:pt x="3434" y="1576"/>
                      <a:pt x="3434" y="1040"/>
                    </a:cubicBezTo>
                    <a:cubicBezTo>
                      <a:pt x="3434" y="441"/>
                      <a:pt x="2962" y="0"/>
                      <a:pt x="242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7417" name="Google Shape;9445;p73">
                <a:extLst>
                  <a:ext uri="{FF2B5EF4-FFF2-40B4-BE49-F238E27FC236}">
                    <a16:creationId xmlns:a16="http://schemas.microsoft.com/office/drawing/2014/main" id="{50062B59-8207-7100-5398-7543C221B95D}"/>
                  </a:ext>
                </a:extLst>
              </p:cNvPr>
              <p:cNvGrpSpPr/>
              <p:nvPr/>
            </p:nvGrpSpPr>
            <p:grpSpPr>
              <a:xfrm>
                <a:off x="2036572" y="4983505"/>
                <a:ext cx="503276" cy="502894"/>
                <a:chOff x="1310075" y="3980250"/>
                <a:chExt cx="297750" cy="297525"/>
              </a:xfrm>
              <a:grpFill/>
            </p:grpSpPr>
            <p:sp>
              <p:nvSpPr>
                <p:cNvPr id="17554" name="Google Shape;9446;p73">
                  <a:extLst>
                    <a:ext uri="{FF2B5EF4-FFF2-40B4-BE49-F238E27FC236}">
                      <a16:creationId xmlns:a16="http://schemas.microsoft.com/office/drawing/2014/main" id="{E7989AFD-6E6A-2002-19AD-1B821B152171}"/>
                    </a:ext>
                  </a:extLst>
                </p:cNvPr>
                <p:cNvSpPr/>
                <p:nvPr/>
              </p:nvSpPr>
              <p:spPr>
                <a:xfrm>
                  <a:off x="1310075" y="3980250"/>
                  <a:ext cx="297750" cy="29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0" h="11901" extrusionOk="0">
                      <a:moveTo>
                        <a:pt x="3844" y="4946"/>
                      </a:moveTo>
                      <a:cubicBezTo>
                        <a:pt x="4033" y="4946"/>
                        <a:pt x="4190" y="5104"/>
                        <a:pt x="4190" y="5293"/>
                      </a:cubicBezTo>
                      <a:lnTo>
                        <a:pt x="4190" y="6679"/>
                      </a:lnTo>
                      <a:cubicBezTo>
                        <a:pt x="4190" y="6868"/>
                        <a:pt x="4033" y="7026"/>
                        <a:pt x="3844" y="7026"/>
                      </a:cubicBezTo>
                      <a:lnTo>
                        <a:pt x="2458" y="7026"/>
                      </a:lnTo>
                      <a:cubicBezTo>
                        <a:pt x="2269" y="7026"/>
                        <a:pt x="2111" y="6868"/>
                        <a:pt x="2111" y="6679"/>
                      </a:cubicBezTo>
                      <a:lnTo>
                        <a:pt x="2111" y="5293"/>
                      </a:lnTo>
                      <a:cubicBezTo>
                        <a:pt x="2111" y="5104"/>
                        <a:pt x="2269" y="4946"/>
                        <a:pt x="2458" y="4946"/>
                      </a:cubicBezTo>
                      <a:close/>
                      <a:moveTo>
                        <a:pt x="6616" y="3560"/>
                      </a:moveTo>
                      <a:cubicBezTo>
                        <a:pt x="6837" y="3560"/>
                        <a:pt x="6994" y="3718"/>
                        <a:pt x="6994" y="3907"/>
                      </a:cubicBezTo>
                      <a:lnTo>
                        <a:pt x="6994" y="6679"/>
                      </a:lnTo>
                      <a:cubicBezTo>
                        <a:pt x="6994" y="6868"/>
                        <a:pt x="6837" y="7026"/>
                        <a:pt x="6616" y="7026"/>
                      </a:cubicBezTo>
                      <a:lnTo>
                        <a:pt x="5262" y="7026"/>
                      </a:lnTo>
                      <a:cubicBezTo>
                        <a:pt x="5041" y="7026"/>
                        <a:pt x="4884" y="6868"/>
                        <a:pt x="4884" y="6679"/>
                      </a:cubicBezTo>
                      <a:lnTo>
                        <a:pt x="4884" y="3907"/>
                      </a:lnTo>
                      <a:cubicBezTo>
                        <a:pt x="4884" y="3718"/>
                        <a:pt x="5041" y="3560"/>
                        <a:pt x="5262" y="3560"/>
                      </a:cubicBezTo>
                      <a:close/>
                      <a:moveTo>
                        <a:pt x="9389" y="2174"/>
                      </a:moveTo>
                      <a:cubicBezTo>
                        <a:pt x="9578" y="2174"/>
                        <a:pt x="9735" y="2331"/>
                        <a:pt x="9735" y="2520"/>
                      </a:cubicBezTo>
                      <a:lnTo>
                        <a:pt x="9735" y="6679"/>
                      </a:lnTo>
                      <a:cubicBezTo>
                        <a:pt x="9735" y="6868"/>
                        <a:pt x="9578" y="7026"/>
                        <a:pt x="9389" y="7026"/>
                      </a:cubicBezTo>
                      <a:lnTo>
                        <a:pt x="8003" y="7026"/>
                      </a:lnTo>
                      <a:cubicBezTo>
                        <a:pt x="7813" y="7026"/>
                        <a:pt x="7656" y="6868"/>
                        <a:pt x="7656" y="6679"/>
                      </a:cubicBezTo>
                      <a:lnTo>
                        <a:pt x="7656" y="2520"/>
                      </a:lnTo>
                      <a:cubicBezTo>
                        <a:pt x="7656" y="2331"/>
                        <a:pt x="7813" y="2174"/>
                        <a:pt x="8003" y="2174"/>
                      </a:cubicBezTo>
                      <a:close/>
                      <a:moveTo>
                        <a:pt x="5577" y="8412"/>
                      </a:moveTo>
                      <a:lnTo>
                        <a:pt x="5577" y="9105"/>
                      </a:lnTo>
                      <a:lnTo>
                        <a:pt x="5167" y="9105"/>
                      </a:lnTo>
                      <a:lnTo>
                        <a:pt x="5451" y="8412"/>
                      </a:lnTo>
                      <a:close/>
                      <a:moveTo>
                        <a:pt x="6396" y="8412"/>
                      </a:moveTo>
                      <a:lnTo>
                        <a:pt x="6679" y="9105"/>
                      </a:lnTo>
                      <a:lnTo>
                        <a:pt x="6270" y="9105"/>
                      </a:lnTo>
                      <a:lnTo>
                        <a:pt x="6270" y="8412"/>
                      </a:lnTo>
                      <a:close/>
                      <a:moveTo>
                        <a:pt x="5955" y="0"/>
                      </a:moveTo>
                      <a:cubicBezTo>
                        <a:pt x="5766" y="0"/>
                        <a:pt x="5608" y="158"/>
                        <a:pt x="5608" y="378"/>
                      </a:cubicBezTo>
                      <a:lnTo>
                        <a:pt x="5608" y="725"/>
                      </a:lnTo>
                      <a:lnTo>
                        <a:pt x="347" y="725"/>
                      </a:lnTo>
                      <a:cubicBezTo>
                        <a:pt x="158" y="725"/>
                        <a:pt x="0" y="882"/>
                        <a:pt x="0" y="1071"/>
                      </a:cubicBezTo>
                      <a:cubicBezTo>
                        <a:pt x="0" y="1260"/>
                        <a:pt x="158" y="1418"/>
                        <a:pt x="347" y="1418"/>
                      </a:cubicBezTo>
                      <a:lnTo>
                        <a:pt x="725" y="1418"/>
                      </a:lnTo>
                      <a:lnTo>
                        <a:pt x="725" y="7719"/>
                      </a:lnTo>
                      <a:lnTo>
                        <a:pt x="378" y="7719"/>
                      </a:lnTo>
                      <a:cubicBezTo>
                        <a:pt x="158" y="7719"/>
                        <a:pt x="0" y="7876"/>
                        <a:pt x="0" y="8097"/>
                      </a:cubicBezTo>
                      <a:cubicBezTo>
                        <a:pt x="0" y="8286"/>
                        <a:pt x="158" y="8443"/>
                        <a:pt x="378" y="8443"/>
                      </a:cubicBezTo>
                      <a:lnTo>
                        <a:pt x="4726" y="8443"/>
                      </a:lnTo>
                      <a:lnTo>
                        <a:pt x="3560" y="11436"/>
                      </a:lnTo>
                      <a:cubicBezTo>
                        <a:pt x="3466" y="11625"/>
                        <a:pt x="3560" y="11814"/>
                        <a:pt x="3749" y="11877"/>
                      </a:cubicBezTo>
                      <a:cubicBezTo>
                        <a:pt x="3788" y="11893"/>
                        <a:pt x="3831" y="11901"/>
                        <a:pt x="3876" y="11901"/>
                      </a:cubicBezTo>
                      <a:cubicBezTo>
                        <a:pt x="4016" y="11901"/>
                        <a:pt x="4167" y="11824"/>
                        <a:pt x="4190" y="11657"/>
                      </a:cubicBezTo>
                      <a:lnTo>
                        <a:pt x="4947" y="9830"/>
                      </a:lnTo>
                      <a:lnTo>
                        <a:pt x="5608" y="9830"/>
                      </a:lnTo>
                      <a:lnTo>
                        <a:pt x="5608" y="10838"/>
                      </a:lnTo>
                      <a:cubicBezTo>
                        <a:pt x="5608" y="11027"/>
                        <a:pt x="5766" y="11184"/>
                        <a:pt x="5955" y="11184"/>
                      </a:cubicBezTo>
                      <a:cubicBezTo>
                        <a:pt x="6144" y="11184"/>
                        <a:pt x="6301" y="11027"/>
                        <a:pt x="6301" y="10838"/>
                      </a:cubicBezTo>
                      <a:lnTo>
                        <a:pt x="6301" y="9830"/>
                      </a:lnTo>
                      <a:lnTo>
                        <a:pt x="6994" y="9830"/>
                      </a:lnTo>
                      <a:lnTo>
                        <a:pt x="7719" y="11657"/>
                      </a:lnTo>
                      <a:cubicBezTo>
                        <a:pt x="7791" y="11824"/>
                        <a:pt x="7916" y="11901"/>
                        <a:pt x="8042" y="11901"/>
                      </a:cubicBezTo>
                      <a:cubicBezTo>
                        <a:pt x="8082" y="11901"/>
                        <a:pt x="8122" y="11893"/>
                        <a:pt x="8160" y="11877"/>
                      </a:cubicBezTo>
                      <a:cubicBezTo>
                        <a:pt x="8349" y="11783"/>
                        <a:pt x="8444" y="11594"/>
                        <a:pt x="8349" y="11436"/>
                      </a:cubicBezTo>
                      <a:lnTo>
                        <a:pt x="7183" y="8443"/>
                      </a:lnTo>
                      <a:lnTo>
                        <a:pt x="11531" y="8443"/>
                      </a:lnTo>
                      <a:cubicBezTo>
                        <a:pt x="11752" y="8443"/>
                        <a:pt x="11909" y="8286"/>
                        <a:pt x="11909" y="8097"/>
                      </a:cubicBezTo>
                      <a:cubicBezTo>
                        <a:pt x="11909" y="7876"/>
                        <a:pt x="11752" y="7719"/>
                        <a:pt x="11531" y="7719"/>
                      </a:cubicBezTo>
                      <a:lnTo>
                        <a:pt x="11185" y="7719"/>
                      </a:lnTo>
                      <a:lnTo>
                        <a:pt x="11185" y="1418"/>
                      </a:lnTo>
                      <a:lnTo>
                        <a:pt x="11531" y="1418"/>
                      </a:lnTo>
                      <a:cubicBezTo>
                        <a:pt x="11752" y="1418"/>
                        <a:pt x="11909" y="1260"/>
                        <a:pt x="11909" y="1071"/>
                      </a:cubicBezTo>
                      <a:cubicBezTo>
                        <a:pt x="11909" y="882"/>
                        <a:pt x="11752" y="725"/>
                        <a:pt x="11531" y="725"/>
                      </a:cubicBezTo>
                      <a:lnTo>
                        <a:pt x="6301" y="725"/>
                      </a:lnTo>
                      <a:lnTo>
                        <a:pt x="6301" y="378"/>
                      </a:lnTo>
                      <a:cubicBezTo>
                        <a:pt x="6301" y="158"/>
                        <a:pt x="6144" y="0"/>
                        <a:pt x="595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55" name="Google Shape;9447;p73">
                  <a:extLst>
                    <a:ext uri="{FF2B5EF4-FFF2-40B4-BE49-F238E27FC236}">
                      <a16:creationId xmlns:a16="http://schemas.microsoft.com/office/drawing/2014/main" id="{CBAC00B8-657D-2FF1-9E18-D2419B1B075B}"/>
                    </a:ext>
                  </a:extLst>
                </p:cNvPr>
                <p:cNvSpPr/>
                <p:nvPr/>
              </p:nvSpPr>
              <p:spPr>
                <a:xfrm>
                  <a:off x="1449475" y="4086575"/>
                  <a:ext cx="17350" cy="5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2080" extrusionOk="0">
                      <a:moveTo>
                        <a:pt x="1" y="0"/>
                      </a:moveTo>
                      <a:lnTo>
                        <a:pt x="1" y="2080"/>
                      </a:lnTo>
                      <a:lnTo>
                        <a:pt x="694" y="2080"/>
                      </a:lnTo>
                      <a:lnTo>
                        <a:pt x="69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56" name="Google Shape;9448;p73">
                  <a:extLst>
                    <a:ext uri="{FF2B5EF4-FFF2-40B4-BE49-F238E27FC236}">
                      <a16:creationId xmlns:a16="http://schemas.microsoft.com/office/drawing/2014/main" id="{6BD7CC99-76BE-6C4A-87DB-A2447996DEAA}"/>
                    </a:ext>
                  </a:extLst>
                </p:cNvPr>
                <p:cNvSpPr/>
                <p:nvPr/>
              </p:nvSpPr>
              <p:spPr>
                <a:xfrm>
                  <a:off x="1380175" y="4121225"/>
                  <a:ext cx="173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694" extrusionOk="0">
                      <a:moveTo>
                        <a:pt x="0" y="0"/>
                      </a:moveTo>
                      <a:lnTo>
                        <a:pt x="0" y="694"/>
                      </a:lnTo>
                      <a:lnTo>
                        <a:pt x="693" y="694"/>
                      </a:lnTo>
                      <a:lnTo>
                        <a:pt x="69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57" name="Google Shape;9449;p73">
                  <a:extLst>
                    <a:ext uri="{FF2B5EF4-FFF2-40B4-BE49-F238E27FC236}">
                      <a16:creationId xmlns:a16="http://schemas.microsoft.com/office/drawing/2014/main" id="{B49C7A6F-2437-888F-C977-AF9853C45148}"/>
                    </a:ext>
                  </a:extLst>
                </p:cNvPr>
                <p:cNvSpPr/>
                <p:nvPr/>
              </p:nvSpPr>
              <p:spPr>
                <a:xfrm>
                  <a:off x="1518800" y="4051925"/>
                  <a:ext cx="18125" cy="8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3466" extrusionOk="0">
                      <a:moveTo>
                        <a:pt x="0" y="0"/>
                      </a:moveTo>
                      <a:lnTo>
                        <a:pt x="0" y="3466"/>
                      </a:lnTo>
                      <a:lnTo>
                        <a:pt x="725" y="3466"/>
                      </a:lnTo>
                      <a:lnTo>
                        <a:pt x="72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18" name="Google Shape;9450;p73">
                <a:extLst>
                  <a:ext uri="{FF2B5EF4-FFF2-40B4-BE49-F238E27FC236}">
                    <a16:creationId xmlns:a16="http://schemas.microsoft.com/office/drawing/2014/main" id="{D524502A-B9FE-2776-E963-98D23817776B}"/>
                  </a:ext>
                </a:extLst>
              </p:cNvPr>
              <p:cNvGrpSpPr/>
              <p:nvPr/>
            </p:nvGrpSpPr>
            <p:grpSpPr>
              <a:xfrm>
                <a:off x="5275218" y="3748557"/>
                <a:ext cx="380816" cy="499261"/>
                <a:chOff x="3167275" y="3227275"/>
                <a:chExt cx="225300" cy="295375"/>
              </a:xfrm>
              <a:grpFill/>
            </p:grpSpPr>
            <p:sp>
              <p:nvSpPr>
                <p:cNvPr id="17549" name="Google Shape;9451;p73">
                  <a:extLst>
                    <a:ext uri="{FF2B5EF4-FFF2-40B4-BE49-F238E27FC236}">
                      <a16:creationId xmlns:a16="http://schemas.microsoft.com/office/drawing/2014/main" id="{F296B486-AC8B-58E9-8B10-FBB208094B5E}"/>
                    </a:ext>
                  </a:extLst>
                </p:cNvPr>
                <p:cNvSpPr/>
                <p:nvPr/>
              </p:nvSpPr>
              <p:spPr>
                <a:xfrm>
                  <a:off x="3167275" y="3227275"/>
                  <a:ext cx="225300" cy="20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12" h="8318" extrusionOk="0">
                      <a:moveTo>
                        <a:pt x="4538" y="1"/>
                      </a:moveTo>
                      <a:cubicBezTo>
                        <a:pt x="2112" y="1"/>
                        <a:pt x="1" y="1985"/>
                        <a:pt x="32" y="4537"/>
                      </a:cubicBezTo>
                      <a:cubicBezTo>
                        <a:pt x="32" y="5860"/>
                        <a:pt x="631" y="7184"/>
                        <a:pt x="1797" y="8066"/>
                      </a:cubicBezTo>
                      <a:cubicBezTo>
                        <a:pt x="1923" y="8192"/>
                        <a:pt x="2017" y="8223"/>
                        <a:pt x="2049" y="8318"/>
                      </a:cubicBezTo>
                      <a:lnTo>
                        <a:pt x="4160" y="8318"/>
                      </a:lnTo>
                      <a:lnTo>
                        <a:pt x="4160" y="6900"/>
                      </a:lnTo>
                      <a:lnTo>
                        <a:pt x="2427" y="6900"/>
                      </a:lnTo>
                      <a:cubicBezTo>
                        <a:pt x="2238" y="6900"/>
                        <a:pt x="2080" y="6743"/>
                        <a:pt x="2080" y="6554"/>
                      </a:cubicBezTo>
                      <a:lnTo>
                        <a:pt x="2080" y="5829"/>
                      </a:lnTo>
                      <a:cubicBezTo>
                        <a:pt x="2080" y="4852"/>
                        <a:pt x="2679" y="4033"/>
                        <a:pt x="3498" y="3624"/>
                      </a:cubicBezTo>
                      <a:cubicBezTo>
                        <a:pt x="3277" y="3403"/>
                        <a:pt x="3151" y="3088"/>
                        <a:pt x="3151" y="2678"/>
                      </a:cubicBezTo>
                      <a:cubicBezTo>
                        <a:pt x="3151" y="1922"/>
                        <a:pt x="3782" y="1292"/>
                        <a:pt x="4538" y="1292"/>
                      </a:cubicBezTo>
                      <a:cubicBezTo>
                        <a:pt x="5262" y="1292"/>
                        <a:pt x="5892" y="1922"/>
                        <a:pt x="5892" y="2678"/>
                      </a:cubicBezTo>
                      <a:cubicBezTo>
                        <a:pt x="5892" y="3025"/>
                        <a:pt x="5735" y="3340"/>
                        <a:pt x="5546" y="3624"/>
                      </a:cubicBezTo>
                      <a:cubicBezTo>
                        <a:pt x="6365" y="4033"/>
                        <a:pt x="6964" y="4852"/>
                        <a:pt x="6964" y="5829"/>
                      </a:cubicBezTo>
                      <a:lnTo>
                        <a:pt x="6964" y="6554"/>
                      </a:lnTo>
                      <a:cubicBezTo>
                        <a:pt x="6964" y="6743"/>
                        <a:pt x="6806" y="6900"/>
                        <a:pt x="6617" y="6900"/>
                      </a:cubicBezTo>
                      <a:lnTo>
                        <a:pt x="4884" y="6900"/>
                      </a:lnTo>
                      <a:lnTo>
                        <a:pt x="4884" y="8318"/>
                      </a:lnTo>
                      <a:lnTo>
                        <a:pt x="6995" y="8318"/>
                      </a:lnTo>
                      <a:cubicBezTo>
                        <a:pt x="7027" y="8286"/>
                        <a:pt x="7121" y="8192"/>
                        <a:pt x="7247" y="8129"/>
                      </a:cubicBezTo>
                      <a:cubicBezTo>
                        <a:pt x="8413" y="7184"/>
                        <a:pt x="9011" y="5829"/>
                        <a:pt x="9011" y="4506"/>
                      </a:cubicBezTo>
                      <a:cubicBezTo>
                        <a:pt x="9011" y="2017"/>
                        <a:pt x="6995" y="1"/>
                        <a:pt x="453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50" name="Google Shape;9452;p73">
                  <a:extLst>
                    <a:ext uri="{FF2B5EF4-FFF2-40B4-BE49-F238E27FC236}">
                      <a16:creationId xmlns:a16="http://schemas.microsoft.com/office/drawing/2014/main" id="{4746372A-60C7-AD2F-D91D-1CC5BEB13867}"/>
                    </a:ext>
                  </a:extLst>
                </p:cNvPr>
                <p:cNvSpPr/>
                <p:nvPr/>
              </p:nvSpPr>
              <p:spPr>
                <a:xfrm>
                  <a:off x="3262600" y="3278475"/>
                  <a:ext cx="35450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1419" extrusionOk="0">
                      <a:moveTo>
                        <a:pt x="725" y="0"/>
                      </a:moveTo>
                      <a:cubicBezTo>
                        <a:pt x="315" y="0"/>
                        <a:pt x="0" y="315"/>
                        <a:pt x="0" y="725"/>
                      </a:cubicBezTo>
                      <a:cubicBezTo>
                        <a:pt x="0" y="1103"/>
                        <a:pt x="315" y="1418"/>
                        <a:pt x="725" y="1418"/>
                      </a:cubicBezTo>
                      <a:cubicBezTo>
                        <a:pt x="1103" y="1418"/>
                        <a:pt x="1418" y="1103"/>
                        <a:pt x="1418" y="725"/>
                      </a:cubicBezTo>
                      <a:cubicBezTo>
                        <a:pt x="1418" y="315"/>
                        <a:pt x="1103" y="0"/>
                        <a:pt x="72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51" name="Google Shape;9453;p73">
                  <a:extLst>
                    <a:ext uri="{FF2B5EF4-FFF2-40B4-BE49-F238E27FC236}">
                      <a16:creationId xmlns:a16="http://schemas.microsoft.com/office/drawing/2014/main" id="{B85A67F4-8864-3121-8401-D992B08F1AD2}"/>
                    </a:ext>
                  </a:extLst>
                </p:cNvPr>
                <p:cNvSpPr/>
                <p:nvPr/>
              </p:nvSpPr>
              <p:spPr>
                <a:xfrm>
                  <a:off x="3220050" y="3452525"/>
                  <a:ext cx="121325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3" h="1419" extrusionOk="0">
                      <a:moveTo>
                        <a:pt x="1" y="1"/>
                      </a:moveTo>
                      <a:lnTo>
                        <a:pt x="1" y="347"/>
                      </a:lnTo>
                      <a:cubicBezTo>
                        <a:pt x="1" y="946"/>
                        <a:pt x="473" y="1419"/>
                        <a:pt x="1040" y="1419"/>
                      </a:cubicBezTo>
                      <a:lnTo>
                        <a:pt x="3781" y="1419"/>
                      </a:lnTo>
                      <a:cubicBezTo>
                        <a:pt x="4380" y="1419"/>
                        <a:pt x="4853" y="946"/>
                        <a:pt x="4853" y="347"/>
                      </a:cubicBezTo>
                      <a:lnTo>
                        <a:pt x="4853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52" name="Google Shape;9454;p73">
                  <a:extLst>
                    <a:ext uri="{FF2B5EF4-FFF2-40B4-BE49-F238E27FC236}">
                      <a16:creationId xmlns:a16="http://schemas.microsoft.com/office/drawing/2014/main" id="{5C8CC359-1B65-A7BA-5653-0F741F706387}"/>
                    </a:ext>
                  </a:extLst>
                </p:cNvPr>
                <p:cNvSpPr/>
                <p:nvPr/>
              </p:nvSpPr>
              <p:spPr>
                <a:xfrm>
                  <a:off x="3237375" y="3332025"/>
                  <a:ext cx="86675" cy="5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" h="2080" extrusionOk="0">
                      <a:moveTo>
                        <a:pt x="1734" y="1"/>
                      </a:moveTo>
                      <a:cubicBezTo>
                        <a:pt x="789" y="1"/>
                        <a:pt x="1" y="725"/>
                        <a:pt x="1" y="1733"/>
                      </a:cubicBezTo>
                      <a:lnTo>
                        <a:pt x="1" y="2080"/>
                      </a:lnTo>
                      <a:lnTo>
                        <a:pt x="3466" y="2080"/>
                      </a:lnTo>
                      <a:lnTo>
                        <a:pt x="3466" y="1733"/>
                      </a:lnTo>
                      <a:cubicBezTo>
                        <a:pt x="3466" y="788"/>
                        <a:pt x="2679" y="1"/>
                        <a:pt x="173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53" name="Google Shape;9455;p73">
                  <a:extLst>
                    <a:ext uri="{FF2B5EF4-FFF2-40B4-BE49-F238E27FC236}">
                      <a16:creationId xmlns:a16="http://schemas.microsoft.com/office/drawing/2014/main" id="{CAB09941-E853-A04C-D3FC-E41125E5E887}"/>
                    </a:ext>
                  </a:extLst>
                </p:cNvPr>
                <p:cNvSpPr/>
                <p:nvPr/>
              </p:nvSpPr>
              <p:spPr>
                <a:xfrm>
                  <a:off x="3237375" y="3505300"/>
                  <a:ext cx="874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8" h="694" extrusionOk="0">
                      <a:moveTo>
                        <a:pt x="32" y="1"/>
                      </a:moveTo>
                      <a:cubicBezTo>
                        <a:pt x="1" y="379"/>
                        <a:pt x="284" y="694"/>
                        <a:pt x="694" y="694"/>
                      </a:cubicBezTo>
                      <a:lnTo>
                        <a:pt x="2773" y="694"/>
                      </a:lnTo>
                      <a:cubicBezTo>
                        <a:pt x="3183" y="694"/>
                        <a:pt x="3498" y="379"/>
                        <a:pt x="349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419" name="Google Shape;9456;p73">
                <a:extLst>
                  <a:ext uri="{FF2B5EF4-FFF2-40B4-BE49-F238E27FC236}">
                    <a16:creationId xmlns:a16="http://schemas.microsoft.com/office/drawing/2014/main" id="{F69B2378-0AE2-BC3E-FD29-2E716F623885}"/>
                  </a:ext>
                </a:extLst>
              </p:cNvPr>
              <p:cNvSpPr/>
              <p:nvPr/>
            </p:nvSpPr>
            <p:spPr>
              <a:xfrm>
                <a:off x="5202621" y="4377430"/>
                <a:ext cx="525925" cy="501585"/>
              </a:xfrm>
              <a:custGeom>
                <a:avLst/>
                <a:gdLst/>
                <a:ahLst/>
                <a:cxnLst/>
                <a:rect l="l" t="t" r="r" b="b"/>
                <a:pathLst>
                  <a:path w="12446" h="11870" extrusionOk="0">
                    <a:moveTo>
                      <a:pt x="9421" y="1410"/>
                    </a:moveTo>
                    <a:cubicBezTo>
                      <a:pt x="9775" y="1410"/>
                      <a:pt x="10130" y="1544"/>
                      <a:pt x="10397" y="1812"/>
                    </a:cubicBezTo>
                    <a:cubicBezTo>
                      <a:pt x="10901" y="2316"/>
                      <a:pt x="10901" y="3198"/>
                      <a:pt x="10366" y="3734"/>
                    </a:cubicBezTo>
                    <a:lnTo>
                      <a:pt x="9169" y="4931"/>
                    </a:lnTo>
                    <a:cubicBezTo>
                      <a:pt x="8948" y="5152"/>
                      <a:pt x="8633" y="5278"/>
                      <a:pt x="8318" y="5309"/>
                    </a:cubicBezTo>
                    <a:lnTo>
                      <a:pt x="8476" y="5152"/>
                    </a:lnTo>
                    <a:cubicBezTo>
                      <a:pt x="8854" y="4773"/>
                      <a:pt x="8854" y="4112"/>
                      <a:pt x="8476" y="3702"/>
                    </a:cubicBezTo>
                    <a:cubicBezTo>
                      <a:pt x="8271" y="3513"/>
                      <a:pt x="8003" y="3419"/>
                      <a:pt x="7739" y="3419"/>
                    </a:cubicBezTo>
                    <a:cubicBezTo>
                      <a:pt x="7475" y="3419"/>
                      <a:pt x="7215" y="3513"/>
                      <a:pt x="7026" y="3702"/>
                    </a:cubicBezTo>
                    <a:lnTo>
                      <a:pt x="6869" y="3860"/>
                    </a:lnTo>
                    <a:cubicBezTo>
                      <a:pt x="6900" y="3545"/>
                      <a:pt x="7026" y="3230"/>
                      <a:pt x="7247" y="3009"/>
                    </a:cubicBezTo>
                    <a:lnTo>
                      <a:pt x="8444" y="1812"/>
                    </a:lnTo>
                    <a:cubicBezTo>
                      <a:pt x="8712" y="1544"/>
                      <a:pt x="9066" y="1410"/>
                      <a:pt x="9421" y="1410"/>
                    </a:cubicBezTo>
                    <a:close/>
                    <a:moveTo>
                      <a:pt x="4128" y="6475"/>
                    </a:moveTo>
                    <a:lnTo>
                      <a:pt x="3970" y="6601"/>
                    </a:lnTo>
                    <a:cubicBezTo>
                      <a:pt x="3592" y="7010"/>
                      <a:pt x="3592" y="7672"/>
                      <a:pt x="3970" y="8081"/>
                    </a:cubicBezTo>
                    <a:cubicBezTo>
                      <a:pt x="4175" y="8270"/>
                      <a:pt x="4443" y="8365"/>
                      <a:pt x="4711" y="8365"/>
                    </a:cubicBezTo>
                    <a:cubicBezTo>
                      <a:pt x="4978" y="8365"/>
                      <a:pt x="5246" y="8270"/>
                      <a:pt x="5451" y="8081"/>
                    </a:cubicBezTo>
                    <a:lnTo>
                      <a:pt x="5577" y="7924"/>
                    </a:lnTo>
                    <a:lnTo>
                      <a:pt x="5577" y="7924"/>
                    </a:lnTo>
                    <a:cubicBezTo>
                      <a:pt x="5640" y="8270"/>
                      <a:pt x="5483" y="8586"/>
                      <a:pt x="5231" y="8838"/>
                    </a:cubicBezTo>
                    <a:lnTo>
                      <a:pt x="4065" y="10003"/>
                    </a:lnTo>
                    <a:cubicBezTo>
                      <a:pt x="3781" y="10271"/>
                      <a:pt x="3427" y="10405"/>
                      <a:pt x="3072" y="10405"/>
                    </a:cubicBezTo>
                    <a:cubicBezTo>
                      <a:pt x="2718" y="10405"/>
                      <a:pt x="2364" y="10271"/>
                      <a:pt x="2080" y="10003"/>
                    </a:cubicBezTo>
                    <a:cubicBezTo>
                      <a:pt x="1544" y="9468"/>
                      <a:pt x="1544" y="8586"/>
                      <a:pt x="2080" y="8050"/>
                    </a:cubicBezTo>
                    <a:lnTo>
                      <a:pt x="3277" y="6853"/>
                    </a:lnTo>
                    <a:cubicBezTo>
                      <a:pt x="3498" y="6601"/>
                      <a:pt x="3813" y="6506"/>
                      <a:pt x="4128" y="6475"/>
                    </a:cubicBezTo>
                    <a:close/>
                    <a:moveTo>
                      <a:pt x="9373" y="0"/>
                    </a:moveTo>
                    <a:cubicBezTo>
                      <a:pt x="8665" y="0"/>
                      <a:pt x="7956" y="268"/>
                      <a:pt x="7404" y="804"/>
                    </a:cubicBezTo>
                    <a:lnTo>
                      <a:pt x="6239" y="1970"/>
                    </a:lnTo>
                    <a:cubicBezTo>
                      <a:pt x="5451" y="2757"/>
                      <a:pt x="5199" y="3986"/>
                      <a:pt x="5640" y="4994"/>
                    </a:cubicBezTo>
                    <a:lnTo>
                      <a:pt x="5325" y="5309"/>
                    </a:lnTo>
                    <a:cubicBezTo>
                      <a:pt x="4994" y="5170"/>
                      <a:pt x="4634" y="5100"/>
                      <a:pt x="4270" y="5100"/>
                    </a:cubicBezTo>
                    <a:cubicBezTo>
                      <a:pt x="3562" y="5100"/>
                      <a:pt x="2842" y="5366"/>
                      <a:pt x="2301" y="5908"/>
                    </a:cubicBezTo>
                    <a:lnTo>
                      <a:pt x="1103" y="7105"/>
                    </a:lnTo>
                    <a:cubicBezTo>
                      <a:pt x="1" y="8144"/>
                      <a:pt x="1" y="9940"/>
                      <a:pt x="1103" y="11043"/>
                    </a:cubicBezTo>
                    <a:cubicBezTo>
                      <a:pt x="1655" y="11594"/>
                      <a:pt x="2364" y="11870"/>
                      <a:pt x="3072" y="11870"/>
                    </a:cubicBezTo>
                    <a:cubicBezTo>
                      <a:pt x="3781" y="11870"/>
                      <a:pt x="4490" y="11594"/>
                      <a:pt x="5041" y="11043"/>
                    </a:cubicBezTo>
                    <a:lnTo>
                      <a:pt x="6239" y="9846"/>
                    </a:lnTo>
                    <a:cubicBezTo>
                      <a:pt x="7026" y="9058"/>
                      <a:pt x="7247" y="7829"/>
                      <a:pt x="6806" y="6821"/>
                    </a:cubicBezTo>
                    <a:lnTo>
                      <a:pt x="7121" y="6506"/>
                    </a:lnTo>
                    <a:cubicBezTo>
                      <a:pt x="7473" y="6656"/>
                      <a:pt x="7840" y="6729"/>
                      <a:pt x="8204" y="6729"/>
                    </a:cubicBezTo>
                    <a:cubicBezTo>
                      <a:pt x="8914" y="6729"/>
                      <a:pt x="9614" y="6449"/>
                      <a:pt x="10177" y="5908"/>
                    </a:cubicBezTo>
                    <a:lnTo>
                      <a:pt x="11342" y="4742"/>
                    </a:lnTo>
                    <a:cubicBezTo>
                      <a:pt x="12445" y="3639"/>
                      <a:pt x="12445" y="1907"/>
                      <a:pt x="11342" y="804"/>
                    </a:cubicBezTo>
                    <a:cubicBezTo>
                      <a:pt x="10791" y="268"/>
                      <a:pt x="10082" y="0"/>
                      <a:pt x="937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7420" name="Google Shape;9457;p73">
                <a:extLst>
                  <a:ext uri="{FF2B5EF4-FFF2-40B4-BE49-F238E27FC236}">
                    <a16:creationId xmlns:a16="http://schemas.microsoft.com/office/drawing/2014/main" id="{28EC3719-B00B-AB18-1E7C-ADD81100BFEC}"/>
                  </a:ext>
                </a:extLst>
              </p:cNvPr>
              <p:cNvGrpSpPr/>
              <p:nvPr/>
            </p:nvGrpSpPr>
            <p:grpSpPr>
              <a:xfrm>
                <a:off x="5213987" y="4985299"/>
                <a:ext cx="503276" cy="499303"/>
                <a:chOff x="3133425" y="3955025"/>
                <a:chExt cx="297750" cy="295400"/>
              </a:xfrm>
              <a:grpFill/>
            </p:grpSpPr>
            <p:sp>
              <p:nvSpPr>
                <p:cNvPr id="17546" name="Google Shape;9458;p73">
                  <a:extLst>
                    <a:ext uri="{FF2B5EF4-FFF2-40B4-BE49-F238E27FC236}">
                      <a16:creationId xmlns:a16="http://schemas.microsoft.com/office/drawing/2014/main" id="{43F2E8D9-6484-438A-8499-ED54D76C78ED}"/>
                    </a:ext>
                  </a:extLst>
                </p:cNvPr>
                <p:cNvSpPr/>
                <p:nvPr/>
              </p:nvSpPr>
              <p:spPr>
                <a:xfrm>
                  <a:off x="3133425" y="4058225"/>
                  <a:ext cx="297750" cy="19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0" h="7688" extrusionOk="0">
                      <a:moveTo>
                        <a:pt x="5923" y="0"/>
                      </a:moveTo>
                      <a:cubicBezTo>
                        <a:pt x="5325" y="0"/>
                        <a:pt x="4821" y="347"/>
                        <a:pt x="4631" y="914"/>
                      </a:cubicBezTo>
                      <a:cubicBezTo>
                        <a:pt x="4505" y="1166"/>
                        <a:pt x="4505" y="1449"/>
                        <a:pt x="4568" y="1764"/>
                      </a:cubicBezTo>
                      <a:cubicBezTo>
                        <a:pt x="4884" y="1922"/>
                        <a:pt x="5199" y="2016"/>
                        <a:pt x="5577" y="2048"/>
                      </a:cubicBezTo>
                      <a:lnTo>
                        <a:pt x="5577" y="2741"/>
                      </a:lnTo>
                      <a:lnTo>
                        <a:pt x="2458" y="2741"/>
                      </a:lnTo>
                      <a:cubicBezTo>
                        <a:pt x="1859" y="2741"/>
                        <a:pt x="1418" y="3214"/>
                        <a:pt x="1418" y="3781"/>
                      </a:cubicBezTo>
                      <a:lnTo>
                        <a:pt x="1418" y="4190"/>
                      </a:lnTo>
                      <a:cubicBezTo>
                        <a:pt x="630" y="4316"/>
                        <a:pt x="0" y="5041"/>
                        <a:pt x="0" y="5891"/>
                      </a:cubicBezTo>
                      <a:cubicBezTo>
                        <a:pt x="0" y="6837"/>
                        <a:pt x="788" y="7687"/>
                        <a:pt x="1765" y="7687"/>
                      </a:cubicBezTo>
                      <a:cubicBezTo>
                        <a:pt x="2710" y="7687"/>
                        <a:pt x="3497" y="6900"/>
                        <a:pt x="3497" y="5891"/>
                      </a:cubicBezTo>
                      <a:cubicBezTo>
                        <a:pt x="3497" y="5072"/>
                        <a:pt x="2930" y="4316"/>
                        <a:pt x="2143" y="4190"/>
                      </a:cubicBezTo>
                      <a:lnTo>
                        <a:pt x="2143" y="3781"/>
                      </a:lnTo>
                      <a:cubicBezTo>
                        <a:pt x="2143" y="3592"/>
                        <a:pt x="2300" y="3434"/>
                        <a:pt x="2489" y="3434"/>
                      </a:cubicBezTo>
                      <a:lnTo>
                        <a:pt x="5608" y="3434"/>
                      </a:lnTo>
                      <a:lnTo>
                        <a:pt x="5608" y="4127"/>
                      </a:lnTo>
                      <a:cubicBezTo>
                        <a:pt x="4821" y="4285"/>
                        <a:pt x="4222" y="5009"/>
                        <a:pt x="4222" y="5860"/>
                      </a:cubicBezTo>
                      <a:cubicBezTo>
                        <a:pt x="4222" y="6805"/>
                        <a:pt x="5010" y="7656"/>
                        <a:pt x="5955" y="7656"/>
                      </a:cubicBezTo>
                      <a:cubicBezTo>
                        <a:pt x="6900" y="7656"/>
                        <a:pt x="7687" y="6868"/>
                        <a:pt x="7687" y="5860"/>
                      </a:cubicBezTo>
                      <a:cubicBezTo>
                        <a:pt x="7687" y="5041"/>
                        <a:pt x="7089" y="4285"/>
                        <a:pt x="6301" y="4127"/>
                      </a:cubicBezTo>
                      <a:lnTo>
                        <a:pt x="6301" y="3434"/>
                      </a:lnTo>
                      <a:lnTo>
                        <a:pt x="9452" y="3434"/>
                      </a:lnTo>
                      <a:cubicBezTo>
                        <a:pt x="9641" y="3434"/>
                        <a:pt x="9798" y="3592"/>
                        <a:pt x="9798" y="3781"/>
                      </a:cubicBezTo>
                      <a:lnTo>
                        <a:pt x="9798" y="4190"/>
                      </a:lnTo>
                      <a:cubicBezTo>
                        <a:pt x="9011" y="4316"/>
                        <a:pt x="8444" y="5041"/>
                        <a:pt x="8444" y="5891"/>
                      </a:cubicBezTo>
                      <a:cubicBezTo>
                        <a:pt x="8444" y="6837"/>
                        <a:pt x="9231" y="7687"/>
                        <a:pt x="10176" y="7687"/>
                      </a:cubicBezTo>
                      <a:cubicBezTo>
                        <a:pt x="11121" y="7687"/>
                        <a:pt x="11909" y="6900"/>
                        <a:pt x="11909" y="5891"/>
                      </a:cubicBezTo>
                      <a:cubicBezTo>
                        <a:pt x="11783" y="5135"/>
                        <a:pt x="11185" y="4379"/>
                        <a:pt x="10397" y="4222"/>
                      </a:cubicBezTo>
                      <a:lnTo>
                        <a:pt x="10397" y="3812"/>
                      </a:lnTo>
                      <a:cubicBezTo>
                        <a:pt x="10397" y="3245"/>
                        <a:pt x="9924" y="2804"/>
                        <a:pt x="9389" y="2804"/>
                      </a:cubicBezTo>
                      <a:lnTo>
                        <a:pt x="6238" y="2804"/>
                      </a:lnTo>
                      <a:lnTo>
                        <a:pt x="6238" y="2079"/>
                      </a:lnTo>
                      <a:cubicBezTo>
                        <a:pt x="6585" y="2048"/>
                        <a:pt x="6900" y="1922"/>
                        <a:pt x="7215" y="1827"/>
                      </a:cubicBezTo>
                      <a:cubicBezTo>
                        <a:pt x="7341" y="1418"/>
                        <a:pt x="7246" y="977"/>
                        <a:pt x="7057" y="630"/>
                      </a:cubicBezTo>
                      <a:cubicBezTo>
                        <a:pt x="6774" y="221"/>
                        <a:pt x="6396" y="0"/>
                        <a:pt x="59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47" name="Google Shape;9459;p73">
                  <a:extLst>
                    <a:ext uri="{FF2B5EF4-FFF2-40B4-BE49-F238E27FC236}">
                      <a16:creationId xmlns:a16="http://schemas.microsoft.com/office/drawing/2014/main" id="{EBE77CC2-A888-677D-BEC0-1663DE4E183A}"/>
                    </a:ext>
                  </a:extLst>
                </p:cNvPr>
                <p:cNvSpPr/>
                <p:nvPr/>
              </p:nvSpPr>
              <p:spPr>
                <a:xfrm>
                  <a:off x="3263375" y="4007025"/>
                  <a:ext cx="35475" cy="3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418" extrusionOk="0">
                      <a:moveTo>
                        <a:pt x="725" y="0"/>
                      </a:moveTo>
                      <a:cubicBezTo>
                        <a:pt x="284" y="0"/>
                        <a:pt x="1" y="315"/>
                        <a:pt x="1" y="725"/>
                      </a:cubicBezTo>
                      <a:cubicBezTo>
                        <a:pt x="1" y="1103"/>
                        <a:pt x="316" y="1418"/>
                        <a:pt x="725" y="1418"/>
                      </a:cubicBezTo>
                      <a:cubicBezTo>
                        <a:pt x="1103" y="1418"/>
                        <a:pt x="1418" y="1103"/>
                        <a:pt x="1418" y="725"/>
                      </a:cubicBezTo>
                      <a:cubicBezTo>
                        <a:pt x="1418" y="315"/>
                        <a:pt x="1103" y="0"/>
                        <a:pt x="72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48" name="Google Shape;9460;p73">
                  <a:extLst>
                    <a:ext uri="{FF2B5EF4-FFF2-40B4-BE49-F238E27FC236}">
                      <a16:creationId xmlns:a16="http://schemas.microsoft.com/office/drawing/2014/main" id="{6D55C2A5-D71B-64CF-5DAA-8DA768213113}"/>
                    </a:ext>
                  </a:extLst>
                </p:cNvPr>
                <p:cNvSpPr/>
                <p:nvPr/>
              </p:nvSpPr>
              <p:spPr>
                <a:xfrm>
                  <a:off x="3203525" y="3955025"/>
                  <a:ext cx="155175" cy="13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07" h="5420" extrusionOk="0">
                      <a:moveTo>
                        <a:pt x="3119" y="1"/>
                      </a:moveTo>
                      <a:cubicBezTo>
                        <a:pt x="1386" y="1"/>
                        <a:pt x="0" y="1387"/>
                        <a:pt x="0" y="3120"/>
                      </a:cubicBezTo>
                      <a:cubicBezTo>
                        <a:pt x="0" y="4002"/>
                        <a:pt x="410" y="4853"/>
                        <a:pt x="1071" y="5420"/>
                      </a:cubicBezTo>
                      <a:cubicBezTo>
                        <a:pt x="1071" y="5231"/>
                        <a:pt x="1103" y="5042"/>
                        <a:pt x="1197" y="4853"/>
                      </a:cubicBezTo>
                      <a:cubicBezTo>
                        <a:pt x="1323" y="4380"/>
                        <a:pt x="1701" y="3971"/>
                        <a:pt x="2111" y="3750"/>
                      </a:cubicBezTo>
                      <a:cubicBezTo>
                        <a:pt x="1890" y="3498"/>
                        <a:pt x="1733" y="3151"/>
                        <a:pt x="1733" y="2805"/>
                      </a:cubicBezTo>
                      <a:cubicBezTo>
                        <a:pt x="1733" y="2049"/>
                        <a:pt x="2363" y="1419"/>
                        <a:pt x="3119" y="1419"/>
                      </a:cubicBezTo>
                      <a:cubicBezTo>
                        <a:pt x="3844" y="1419"/>
                        <a:pt x="4474" y="2049"/>
                        <a:pt x="4474" y="2805"/>
                      </a:cubicBezTo>
                      <a:cubicBezTo>
                        <a:pt x="4474" y="3151"/>
                        <a:pt x="4348" y="3498"/>
                        <a:pt x="4096" y="3750"/>
                      </a:cubicBezTo>
                      <a:cubicBezTo>
                        <a:pt x="4379" y="3876"/>
                        <a:pt x="4600" y="4097"/>
                        <a:pt x="4789" y="4380"/>
                      </a:cubicBezTo>
                      <a:cubicBezTo>
                        <a:pt x="5009" y="4695"/>
                        <a:pt x="5135" y="5042"/>
                        <a:pt x="5167" y="5420"/>
                      </a:cubicBezTo>
                      <a:cubicBezTo>
                        <a:pt x="5797" y="4853"/>
                        <a:pt x="6207" y="4065"/>
                        <a:pt x="6207" y="3120"/>
                      </a:cubicBezTo>
                      <a:cubicBezTo>
                        <a:pt x="6207" y="1387"/>
                        <a:pt x="4852" y="1"/>
                        <a:pt x="311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21" name="Google Shape;9461;p73">
                <a:extLst>
                  <a:ext uri="{FF2B5EF4-FFF2-40B4-BE49-F238E27FC236}">
                    <a16:creationId xmlns:a16="http://schemas.microsoft.com/office/drawing/2014/main" id="{D13DAC0F-61B5-DB93-3052-24C5C14B1760}"/>
                  </a:ext>
                </a:extLst>
              </p:cNvPr>
              <p:cNvGrpSpPr/>
              <p:nvPr/>
            </p:nvGrpSpPr>
            <p:grpSpPr>
              <a:xfrm>
                <a:off x="8379176" y="3746993"/>
                <a:ext cx="500612" cy="502387"/>
                <a:chOff x="4991425" y="3234750"/>
                <a:chExt cx="296175" cy="297225"/>
              </a:xfrm>
              <a:grpFill/>
            </p:grpSpPr>
            <p:sp>
              <p:nvSpPr>
                <p:cNvPr id="17540" name="Google Shape;9462;p73">
                  <a:extLst>
                    <a:ext uri="{FF2B5EF4-FFF2-40B4-BE49-F238E27FC236}">
                      <a16:creationId xmlns:a16="http://schemas.microsoft.com/office/drawing/2014/main" id="{FA1209A9-0681-8DCA-EC5A-2FD8230C67AE}"/>
                    </a:ext>
                  </a:extLst>
                </p:cNvPr>
                <p:cNvSpPr/>
                <p:nvPr/>
              </p:nvSpPr>
              <p:spPr>
                <a:xfrm>
                  <a:off x="5077275" y="3304450"/>
                  <a:ext cx="122100" cy="9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3971" extrusionOk="0">
                      <a:moveTo>
                        <a:pt x="2426" y="1"/>
                      </a:moveTo>
                      <a:cubicBezTo>
                        <a:pt x="1103" y="1"/>
                        <a:pt x="0" y="1104"/>
                        <a:pt x="0" y="2427"/>
                      </a:cubicBezTo>
                      <a:cubicBezTo>
                        <a:pt x="0" y="3025"/>
                        <a:pt x="190" y="3530"/>
                        <a:pt x="536" y="3971"/>
                      </a:cubicBezTo>
                      <a:cubicBezTo>
                        <a:pt x="820" y="3624"/>
                        <a:pt x="1103" y="3309"/>
                        <a:pt x="1481" y="3057"/>
                      </a:cubicBezTo>
                      <a:cubicBezTo>
                        <a:pt x="1261" y="2805"/>
                        <a:pt x="1103" y="2458"/>
                        <a:pt x="1103" y="2112"/>
                      </a:cubicBezTo>
                      <a:cubicBezTo>
                        <a:pt x="1103" y="1356"/>
                        <a:pt x="1733" y="726"/>
                        <a:pt x="2489" y="726"/>
                      </a:cubicBezTo>
                      <a:cubicBezTo>
                        <a:pt x="3214" y="726"/>
                        <a:pt x="3844" y="1356"/>
                        <a:pt x="3844" y="2112"/>
                      </a:cubicBezTo>
                      <a:cubicBezTo>
                        <a:pt x="3844" y="2458"/>
                        <a:pt x="3687" y="2805"/>
                        <a:pt x="3466" y="3057"/>
                      </a:cubicBezTo>
                      <a:cubicBezTo>
                        <a:pt x="3844" y="3246"/>
                        <a:pt x="4128" y="3561"/>
                        <a:pt x="4317" y="3971"/>
                      </a:cubicBezTo>
                      <a:cubicBezTo>
                        <a:pt x="4695" y="3530"/>
                        <a:pt x="4884" y="3025"/>
                        <a:pt x="4884" y="2427"/>
                      </a:cubicBezTo>
                      <a:cubicBezTo>
                        <a:pt x="4884" y="1104"/>
                        <a:pt x="3781" y="1"/>
                        <a:pt x="242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41" name="Google Shape;9463;p73">
                  <a:extLst>
                    <a:ext uri="{FF2B5EF4-FFF2-40B4-BE49-F238E27FC236}">
                      <a16:creationId xmlns:a16="http://schemas.microsoft.com/office/drawing/2014/main" id="{CAE176C9-D707-E52B-8DC2-417C3E521E77}"/>
                    </a:ext>
                  </a:extLst>
                </p:cNvPr>
                <p:cNvSpPr/>
                <p:nvPr/>
              </p:nvSpPr>
              <p:spPr>
                <a:xfrm>
                  <a:off x="5121375" y="3339900"/>
                  <a:ext cx="35475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419" extrusionOk="0">
                      <a:moveTo>
                        <a:pt x="725" y="1"/>
                      </a:moveTo>
                      <a:cubicBezTo>
                        <a:pt x="316" y="1"/>
                        <a:pt x="1" y="316"/>
                        <a:pt x="1" y="694"/>
                      </a:cubicBezTo>
                      <a:cubicBezTo>
                        <a:pt x="1" y="1103"/>
                        <a:pt x="316" y="1418"/>
                        <a:pt x="725" y="1418"/>
                      </a:cubicBezTo>
                      <a:cubicBezTo>
                        <a:pt x="1103" y="1418"/>
                        <a:pt x="1418" y="1103"/>
                        <a:pt x="1418" y="694"/>
                      </a:cubicBezTo>
                      <a:cubicBezTo>
                        <a:pt x="1418" y="316"/>
                        <a:pt x="1103" y="1"/>
                        <a:pt x="72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42" name="Google Shape;9464;p73">
                  <a:extLst>
                    <a:ext uri="{FF2B5EF4-FFF2-40B4-BE49-F238E27FC236}">
                      <a16:creationId xmlns:a16="http://schemas.microsoft.com/office/drawing/2014/main" id="{27CB0D91-0D94-618E-94BF-AA43EB6157C5}"/>
                    </a:ext>
                  </a:extLst>
                </p:cNvPr>
                <p:cNvSpPr/>
                <p:nvPr/>
              </p:nvSpPr>
              <p:spPr>
                <a:xfrm>
                  <a:off x="5009550" y="3234750"/>
                  <a:ext cx="259150" cy="26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66" h="10445" extrusionOk="0">
                      <a:moveTo>
                        <a:pt x="5198" y="2159"/>
                      </a:moveTo>
                      <a:cubicBezTo>
                        <a:pt x="6931" y="2159"/>
                        <a:pt x="8286" y="3514"/>
                        <a:pt x="8286" y="5246"/>
                      </a:cubicBezTo>
                      <a:cubicBezTo>
                        <a:pt x="8286" y="6916"/>
                        <a:pt x="6931" y="8365"/>
                        <a:pt x="5198" y="8365"/>
                      </a:cubicBezTo>
                      <a:cubicBezTo>
                        <a:pt x="3340" y="8365"/>
                        <a:pt x="2079" y="6822"/>
                        <a:pt x="2079" y="5246"/>
                      </a:cubicBezTo>
                      <a:cubicBezTo>
                        <a:pt x="2079" y="3514"/>
                        <a:pt x="3497" y="2159"/>
                        <a:pt x="5198" y="2159"/>
                      </a:cubicBezTo>
                      <a:close/>
                      <a:moveTo>
                        <a:pt x="5167" y="1"/>
                      </a:moveTo>
                      <a:cubicBezTo>
                        <a:pt x="5088" y="1"/>
                        <a:pt x="5009" y="17"/>
                        <a:pt x="4946" y="48"/>
                      </a:cubicBezTo>
                      <a:lnTo>
                        <a:pt x="4001" y="836"/>
                      </a:lnTo>
                      <a:lnTo>
                        <a:pt x="2773" y="678"/>
                      </a:lnTo>
                      <a:cubicBezTo>
                        <a:pt x="2756" y="675"/>
                        <a:pt x="2739" y="673"/>
                        <a:pt x="2723" y="673"/>
                      </a:cubicBezTo>
                      <a:cubicBezTo>
                        <a:pt x="2583" y="673"/>
                        <a:pt x="2454" y="786"/>
                        <a:pt x="2426" y="899"/>
                      </a:cubicBezTo>
                      <a:lnTo>
                        <a:pt x="1953" y="2033"/>
                      </a:lnTo>
                      <a:lnTo>
                        <a:pt x="819" y="2505"/>
                      </a:lnTo>
                      <a:cubicBezTo>
                        <a:pt x="662" y="2568"/>
                        <a:pt x="567" y="2694"/>
                        <a:pt x="630" y="2852"/>
                      </a:cubicBezTo>
                      <a:lnTo>
                        <a:pt x="788" y="4081"/>
                      </a:lnTo>
                      <a:lnTo>
                        <a:pt x="32" y="5026"/>
                      </a:lnTo>
                      <a:cubicBezTo>
                        <a:pt x="0" y="5183"/>
                        <a:pt x="0" y="5341"/>
                        <a:pt x="63" y="5467"/>
                      </a:cubicBezTo>
                      <a:lnTo>
                        <a:pt x="819" y="6381"/>
                      </a:lnTo>
                      <a:lnTo>
                        <a:pt x="662" y="7609"/>
                      </a:lnTo>
                      <a:cubicBezTo>
                        <a:pt x="630" y="7767"/>
                        <a:pt x="725" y="7924"/>
                        <a:pt x="851" y="7956"/>
                      </a:cubicBezTo>
                      <a:lnTo>
                        <a:pt x="1985" y="8428"/>
                      </a:lnTo>
                      <a:lnTo>
                        <a:pt x="2457" y="9594"/>
                      </a:lnTo>
                      <a:cubicBezTo>
                        <a:pt x="2536" y="9725"/>
                        <a:pt x="2637" y="9791"/>
                        <a:pt x="2741" y="9791"/>
                      </a:cubicBezTo>
                      <a:cubicBezTo>
                        <a:pt x="2762" y="9791"/>
                        <a:pt x="2783" y="9788"/>
                        <a:pt x="2804" y="9783"/>
                      </a:cubicBezTo>
                      <a:lnTo>
                        <a:pt x="4033" y="9626"/>
                      </a:lnTo>
                      <a:lnTo>
                        <a:pt x="4978" y="10382"/>
                      </a:lnTo>
                      <a:cubicBezTo>
                        <a:pt x="5072" y="10413"/>
                        <a:pt x="5104" y="10445"/>
                        <a:pt x="5167" y="10445"/>
                      </a:cubicBezTo>
                      <a:cubicBezTo>
                        <a:pt x="5261" y="10445"/>
                        <a:pt x="5324" y="10413"/>
                        <a:pt x="5387" y="10382"/>
                      </a:cubicBezTo>
                      <a:lnTo>
                        <a:pt x="6333" y="9626"/>
                      </a:lnTo>
                      <a:lnTo>
                        <a:pt x="7530" y="9783"/>
                      </a:lnTo>
                      <a:cubicBezTo>
                        <a:pt x="7687" y="9783"/>
                        <a:pt x="7876" y="9689"/>
                        <a:pt x="7908" y="9594"/>
                      </a:cubicBezTo>
                      <a:lnTo>
                        <a:pt x="8380" y="8428"/>
                      </a:lnTo>
                      <a:lnTo>
                        <a:pt x="9515" y="7956"/>
                      </a:lnTo>
                      <a:cubicBezTo>
                        <a:pt x="9672" y="7893"/>
                        <a:pt x="9735" y="7767"/>
                        <a:pt x="9704" y="7609"/>
                      </a:cubicBezTo>
                      <a:lnTo>
                        <a:pt x="9546" y="6381"/>
                      </a:lnTo>
                      <a:lnTo>
                        <a:pt x="10302" y="5467"/>
                      </a:lnTo>
                      <a:cubicBezTo>
                        <a:pt x="10365" y="5341"/>
                        <a:pt x="10365" y="5120"/>
                        <a:pt x="10302" y="5026"/>
                      </a:cubicBezTo>
                      <a:lnTo>
                        <a:pt x="9546" y="4081"/>
                      </a:lnTo>
                      <a:lnTo>
                        <a:pt x="9704" y="2852"/>
                      </a:lnTo>
                      <a:cubicBezTo>
                        <a:pt x="9735" y="2694"/>
                        <a:pt x="9641" y="2537"/>
                        <a:pt x="9515" y="2505"/>
                      </a:cubicBezTo>
                      <a:lnTo>
                        <a:pt x="8380" y="2033"/>
                      </a:lnTo>
                      <a:lnTo>
                        <a:pt x="7908" y="899"/>
                      </a:lnTo>
                      <a:cubicBezTo>
                        <a:pt x="7826" y="762"/>
                        <a:pt x="7719" y="672"/>
                        <a:pt x="7589" y="672"/>
                      </a:cubicBezTo>
                      <a:cubicBezTo>
                        <a:pt x="7570" y="672"/>
                        <a:pt x="7550" y="674"/>
                        <a:pt x="7530" y="678"/>
                      </a:cubicBezTo>
                      <a:lnTo>
                        <a:pt x="6333" y="836"/>
                      </a:lnTo>
                      <a:lnTo>
                        <a:pt x="5387" y="48"/>
                      </a:lnTo>
                      <a:cubicBezTo>
                        <a:pt x="5324" y="17"/>
                        <a:pt x="5246" y="1"/>
                        <a:pt x="516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43" name="Google Shape;9465;p73">
                  <a:extLst>
                    <a:ext uri="{FF2B5EF4-FFF2-40B4-BE49-F238E27FC236}">
                      <a16:creationId xmlns:a16="http://schemas.microsoft.com/office/drawing/2014/main" id="{0D53A7C0-8EB3-F416-922A-85FE6C9CC01B}"/>
                    </a:ext>
                  </a:extLst>
                </p:cNvPr>
                <p:cNvSpPr/>
                <p:nvPr/>
              </p:nvSpPr>
              <p:spPr>
                <a:xfrm>
                  <a:off x="5105625" y="3391900"/>
                  <a:ext cx="66975" cy="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9" h="1387" extrusionOk="0">
                      <a:moveTo>
                        <a:pt x="1355" y="0"/>
                      </a:moveTo>
                      <a:cubicBezTo>
                        <a:pt x="725" y="0"/>
                        <a:pt x="190" y="441"/>
                        <a:pt x="1" y="977"/>
                      </a:cubicBezTo>
                      <a:cubicBezTo>
                        <a:pt x="410" y="1229"/>
                        <a:pt x="820" y="1386"/>
                        <a:pt x="1355" y="1386"/>
                      </a:cubicBezTo>
                      <a:cubicBezTo>
                        <a:pt x="1859" y="1386"/>
                        <a:pt x="2301" y="1229"/>
                        <a:pt x="2679" y="977"/>
                      </a:cubicBezTo>
                      <a:cubicBezTo>
                        <a:pt x="2521" y="410"/>
                        <a:pt x="1985" y="0"/>
                        <a:pt x="135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44" name="Google Shape;9466;p73">
                  <a:extLst>
                    <a:ext uri="{FF2B5EF4-FFF2-40B4-BE49-F238E27FC236}">
                      <a16:creationId xmlns:a16="http://schemas.microsoft.com/office/drawing/2014/main" id="{0B59C257-B4EA-91F5-73A4-7A0716566738}"/>
                    </a:ext>
                  </a:extLst>
                </p:cNvPr>
                <p:cNvSpPr/>
                <p:nvPr/>
              </p:nvSpPr>
              <p:spPr>
                <a:xfrm>
                  <a:off x="5192275" y="3443075"/>
                  <a:ext cx="95325" cy="8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3" h="3479" extrusionOk="0">
                      <a:moveTo>
                        <a:pt x="2867" y="1"/>
                      </a:moveTo>
                      <a:cubicBezTo>
                        <a:pt x="2741" y="127"/>
                        <a:pt x="2647" y="221"/>
                        <a:pt x="2489" y="284"/>
                      </a:cubicBezTo>
                      <a:lnTo>
                        <a:pt x="1607" y="631"/>
                      </a:lnTo>
                      <a:lnTo>
                        <a:pt x="1260" y="1482"/>
                      </a:lnTo>
                      <a:cubicBezTo>
                        <a:pt x="1103" y="1891"/>
                        <a:pt x="693" y="2112"/>
                        <a:pt x="284" y="2112"/>
                      </a:cubicBezTo>
                      <a:lnTo>
                        <a:pt x="158" y="2112"/>
                      </a:lnTo>
                      <a:lnTo>
                        <a:pt x="0" y="2080"/>
                      </a:lnTo>
                      <a:lnTo>
                        <a:pt x="1166" y="3372"/>
                      </a:lnTo>
                      <a:cubicBezTo>
                        <a:pt x="1237" y="3443"/>
                        <a:pt x="1343" y="3478"/>
                        <a:pt x="1445" y="3478"/>
                      </a:cubicBezTo>
                      <a:cubicBezTo>
                        <a:pt x="1479" y="3478"/>
                        <a:pt x="1512" y="3474"/>
                        <a:pt x="1544" y="3466"/>
                      </a:cubicBezTo>
                      <a:cubicBezTo>
                        <a:pt x="1638" y="3403"/>
                        <a:pt x="1764" y="3340"/>
                        <a:pt x="1764" y="3183"/>
                      </a:cubicBezTo>
                      <a:lnTo>
                        <a:pt x="2080" y="1639"/>
                      </a:lnTo>
                      <a:lnTo>
                        <a:pt x="3497" y="1324"/>
                      </a:lnTo>
                      <a:cubicBezTo>
                        <a:pt x="3532" y="1338"/>
                        <a:pt x="3563" y="1344"/>
                        <a:pt x="3592" y="1344"/>
                      </a:cubicBezTo>
                      <a:cubicBezTo>
                        <a:pt x="3693" y="1344"/>
                        <a:pt x="3756" y="1265"/>
                        <a:pt x="3781" y="1167"/>
                      </a:cubicBezTo>
                      <a:cubicBezTo>
                        <a:pt x="3812" y="1072"/>
                        <a:pt x="3781" y="946"/>
                        <a:pt x="3686" y="820"/>
                      </a:cubicBezTo>
                      <a:lnTo>
                        <a:pt x="2867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45" name="Google Shape;9467;p73">
                  <a:extLst>
                    <a:ext uri="{FF2B5EF4-FFF2-40B4-BE49-F238E27FC236}">
                      <a16:creationId xmlns:a16="http://schemas.microsoft.com/office/drawing/2014/main" id="{9AA0EFC0-A8C3-22AD-6E7F-CBA320C805CD}"/>
                    </a:ext>
                  </a:extLst>
                </p:cNvPr>
                <p:cNvSpPr/>
                <p:nvPr/>
              </p:nvSpPr>
              <p:spPr>
                <a:xfrm>
                  <a:off x="4991425" y="3444650"/>
                  <a:ext cx="95325" cy="8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3" h="3493" extrusionOk="0">
                      <a:moveTo>
                        <a:pt x="946" y="1"/>
                      </a:moveTo>
                      <a:lnTo>
                        <a:pt x="126" y="851"/>
                      </a:lnTo>
                      <a:cubicBezTo>
                        <a:pt x="0" y="851"/>
                        <a:pt x="0" y="1009"/>
                        <a:pt x="32" y="1104"/>
                      </a:cubicBezTo>
                      <a:cubicBezTo>
                        <a:pt x="95" y="1230"/>
                        <a:pt x="158" y="1324"/>
                        <a:pt x="315" y="1356"/>
                      </a:cubicBezTo>
                      <a:lnTo>
                        <a:pt x="1733" y="1671"/>
                      </a:lnTo>
                      <a:lnTo>
                        <a:pt x="2048" y="3214"/>
                      </a:lnTo>
                      <a:cubicBezTo>
                        <a:pt x="2080" y="3309"/>
                        <a:pt x="2174" y="3435"/>
                        <a:pt x="2300" y="3466"/>
                      </a:cubicBezTo>
                      <a:cubicBezTo>
                        <a:pt x="2328" y="3485"/>
                        <a:pt x="2361" y="3492"/>
                        <a:pt x="2396" y="3492"/>
                      </a:cubicBezTo>
                      <a:cubicBezTo>
                        <a:pt x="2482" y="3492"/>
                        <a:pt x="2580" y="3448"/>
                        <a:pt x="2647" y="3403"/>
                      </a:cubicBezTo>
                      <a:lnTo>
                        <a:pt x="3813" y="2112"/>
                      </a:lnTo>
                      <a:lnTo>
                        <a:pt x="3813" y="2112"/>
                      </a:lnTo>
                      <a:lnTo>
                        <a:pt x="3624" y="2143"/>
                      </a:lnTo>
                      <a:lnTo>
                        <a:pt x="3561" y="2143"/>
                      </a:lnTo>
                      <a:cubicBezTo>
                        <a:pt x="3119" y="2143"/>
                        <a:pt x="2773" y="1891"/>
                        <a:pt x="2552" y="1513"/>
                      </a:cubicBezTo>
                      <a:lnTo>
                        <a:pt x="2206" y="631"/>
                      </a:lnTo>
                      <a:lnTo>
                        <a:pt x="1355" y="284"/>
                      </a:lnTo>
                      <a:cubicBezTo>
                        <a:pt x="1198" y="221"/>
                        <a:pt x="1072" y="127"/>
                        <a:pt x="94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22" name="Google Shape;9468;p73">
                <a:extLst>
                  <a:ext uri="{FF2B5EF4-FFF2-40B4-BE49-F238E27FC236}">
                    <a16:creationId xmlns:a16="http://schemas.microsoft.com/office/drawing/2014/main" id="{2FA5463A-55CF-6803-BA84-49302C464277}"/>
                  </a:ext>
                </a:extLst>
              </p:cNvPr>
              <p:cNvGrpSpPr/>
              <p:nvPr/>
            </p:nvGrpSpPr>
            <p:grpSpPr>
              <a:xfrm>
                <a:off x="8379176" y="4407885"/>
                <a:ext cx="500612" cy="440694"/>
                <a:chOff x="4991425" y="3617150"/>
                <a:chExt cx="296175" cy="260725"/>
              </a:xfrm>
              <a:grpFill/>
            </p:grpSpPr>
            <p:sp>
              <p:nvSpPr>
                <p:cNvPr id="17533" name="Google Shape;9469;p73">
                  <a:extLst>
                    <a:ext uri="{FF2B5EF4-FFF2-40B4-BE49-F238E27FC236}">
                      <a16:creationId xmlns:a16="http://schemas.microsoft.com/office/drawing/2014/main" id="{BB304AF2-3EBC-1407-AA68-FE2E54AF26B2}"/>
                    </a:ext>
                  </a:extLst>
                </p:cNvPr>
                <p:cNvSpPr/>
                <p:nvPr/>
              </p:nvSpPr>
              <p:spPr>
                <a:xfrm>
                  <a:off x="5069400" y="3738450"/>
                  <a:ext cx="139425" cy="13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77" h="5577" extrusionOk="0">
                      <a:moveTo>
                        <a:pt x="2804" y="0"/>
                      </a:moveTo>
                      <a:cubicBezTo>
                        <a:pt x="1607" y="0"/>
                        <a:pt x="1450" y="725"/>
                        <a:pt x="1009" y="3308"/>
                      </a:cubicBezTo>
                      <a:cubicBezTo>
                        <a:pt x="946" y="3749"/>
                        <a:pt x="851" y="4285"/>
                        <a:pt x="757" y="4883"/>
                      </a:cubicBezTo>
                      <a:lnTo>
                        <a:pt x="347" y="4883"/>
                      </a:lnTo>
                      <a:cubicBezTo>
                        <a:pt x="158" y="4883"/>
                        <a:pt x="0" y="5041"/>
                        <a:pt x="0" y="5230"/>
                      </a:cubicBezTo>
                      <a:cubicBezTo>
                        <a:pt x="0" y="5419"/>
                        <a:pt x="158" y="5576"/>
                        <a:pt x="347" y="5576"/>
                      </a:cubicBezTo>
                      <a:lnTo>
                        <a:pt x="5230" y="5576"/>
                      </a:lnTo>
                      <a:cubicBezTo>
                        <a:pt x="5419" y="5545"/>
                        <a:pt x="5577" y="5387"/>
                        <a:pt x="5577" y="5198"/>
                      </a:cubicBezTo>
                      <a:cubicBezTo>
                        <a:pt x="5577" y="5009"/>
                        <a:pt x="5419" y="4852"/>
                        <a:pt x="5230" y="4852"/>
                      </a:cubicBezTo>
                      <a:lnTo>
                        <a:pt x="4852" y="4852"/>
                      </a:lnTo>
                      <a:cubicBezTo>
                        <a:pt x="4726" y="4253"/>
                        <a:pt x="4632" y="3749"/>
                        <a:pt x="4569" y="3277"/>
                      </a:cubicBezTo>
                      <a:cubicBezTo>
                        <a:pt x="4128" y="756"/>
                        <a:pt x="3970" y="0"/>
                        <a:pt x="280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34" name="Google Shape;9470;p73">
                  <a:extLst>
                    <a:ext uri="{FF2B5EF4-FFF2-40B4-BE49-F238E27FC236}">
                      <a16:creationId xmlns:a16="http://schemas.microsoft.com/office/drawing/2014/main" id="{A1C0B796-F903-E2CD-1D5F-E60446A8788D}"/>
                    </a:ext>
                  </a:extLst>
                </p:cNvPr>
                <p:cNvSpPr/>
                <p:nvPr/>
              </p:nvSpPr>
              <p:spPr>
                <a:xfrm>
                  <a:off x="5200150" y="3617150"/>
                  <a:ext cx="69325" cy="6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3" h="2773" extrusionOk="0">
                      <a:moveTo>
                        <a:pt x="1386" y="0"/>
                      </a:moveTo>
                      <a:cubicBezTo>
                        <a:pt x="630" y="0"/>
                        <a:pt x="0" y="630"/>
                        <a:pt x="0" y="1387"/>
                      </a:cubicBezTo>
                      <a:cubicBezTo>
                        <a:pt x="0" y="2111"/>
                        <a:pt x="630" y="2773"/>
                        <a:pt x="1386" y="2773"/>
                      </a:cubicBezTo>
                      <a:cubicBezTo>
                        <a:pt x="2143" y="2773"/>
                        <a:pt x="2773" y="2111"/>
                        <a:pt x="2773" y="1387"/>
                      </a:cubicBezTo>
                      <a:cubicBezTo>
                        <a:pt x="2773" y="630"/>
                        <a:pt x="2143" y="0"/>
                        <a:pt x="138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35" name="Google Shape;9471;p73">
                  <a:extLst>
                    <a:ext uri="{FF2B5EF4-FFF2-40B4-BE49-F238E27FC236}">
                      <a16:creationId xmlns:a16="http://schemas.microsoft.com/office/drawing/2014/main" id="{C3BAFDCF-90EA-8860-F823-024FA6EEB4F1}"/>
                    </a:ext>
                  </a:extLst>
                </p:cNvPr>
                <p:cNvSpPr/>
                <p:nvPr/>
              </p:nvSpPr>
              <p:spPr>
                <a:xfrm>
                  <a:off x="5009550" y="3617150"/>
                  <a:ext cx="68525" cy="6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1" h="2773" extrusionOk="0">
                      <a:moveTo>
                        <a:pt x="1355" y="0"/>
                      </a:moveTo>
                      <a:cubicBezTo>
                        <a:pt x="599" y="0"/>
                        <a:pt x="0" y="630"/>
                        <a:pt x="0" y="1387"/>
                      </a:cubicBezTo>
                      <a:cubicBezTo>
                        <a:pt x="0" y="2143"/>
                        <a:pt x="599" y="2773"/>
                        <a:pt x="1355" y="2773"/>
                      </a:cubicBezTo>
                      <a:cubicBezTo>
                        <a:pt x="2111" y="2773"/>
                        <a:pt x="2741" y="2143"/>
                        <a:pt x="2741" y="1387"/>
                      </a:cubicBezTo>
                      <a:cubicBezTo>
                        <a:pt x="2741" y="630"/>
                        <a:pt x="2111" y="0"/>
                        <a:pt x="135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36" name="Google Shape;9472;p73">
                  <a:extLst>
                    <a:ext uri="{FF2B5EF4-FFF2-40B4-BE49-F238E27FC236}">
                      <a16:creationId xmlns:a16="http://schemas.microsoft.com/office/drawing/2014/main" id="{F703C58E-4DF3-42AD-DBAE-BF269AA1AC58}"/>
                    </a:ext>
                  </a:extLst>
                </p:cNvPr>
                <p:cNvSpPr/>
                <p:nvPr/>
              </p:nvSpPr>
              <p:spPr>
                <a:xfrm>
                  <a:off x="4991425" y="3686450"/>
                  <a:ext cx="104775" cy="5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" h="2081" extrusionOk="0">
                      <a:moveTo>
                        <a:pt x="568" y="1"/>
                      </a:moveTo>
                      <a:cubicBezTo>
                        <a:pt x="252" y="347"/>
                        <a:pt x="0" y="851"/>
                        <a:pt x="0" y="1356"/>
                      </a:cubicBezTo>
                      <a:lnTo>
                        <a:pt x="0" y="1734"/>
                      </a:lnTo>
                      <a:cubicBezTo>
                        <a:pt x="0" y="1923"/>
                        <a:pt x="158" y="2080"/>
                        <a:pt x="347" y="2080"/>
                      </a:cubicBezTo>
                      <a:lnTo>
                        <a:pt x="3813" y="2080"/>
                      </a:lnTo>
                      <a:cubicBezTo>
                        <a:pt x="4033" y="2080"/>
                        <a:pt x="4191" y="1923"/>
                        <a:pt x="4191" y="1734"/>
                      </a:cubicBezTo>
                      <a:lnTo>
                        <a:pt x="4191" y="1356"/>
                      </a:lnTo>
                      <a:cubicBezTo>
                        <a:pt x="4191" y="820"/>
                        <a:pt x="3970" y="347"/>
                        <a:pt x="3624" y="1"/>
                      </a:cubicBezTo>
                      <a:cubicBezTo>
                        <a:pt x="3245" y="410"/>
                        <a:pt x="2678" y="694"/>
                        <a:pt x="2080" y="694"/>
                      </a:cubicBezTo>
                      <a:cubicBezTo>
                        <a:pt x="1513" y="694"/>
                        <a:pt x="946" y="410"/>
                        <a:pt x="56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37" name="Google Shape;9473;p73">
                  <a:extLst>
                    <a:ext uri="{FF2B5EF4-FFF2-40B4-BE49-F238E27FC236}">
                      <a16:creationId xmlns:a16="http://schemas.microsoft.com/office/drawing/2014/main" id="{447A0F95-F988-D0A0-8EA3-3D58AECB06F2}"/>
                    </a:ext>
                  </a:extLst>
                </p:cNvPr>
                <p:cNvSpPr/>
                <p:nvPr/>
              </p:nvSpPr>
              <p:spPr>
                <a:xfrm>
                  <a:off x="5183600" y="3686450"/>
                  <a:ext cx="104000" cy="5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0" h="2081" extrusionOk="0">
                      <a:moveTo>
                        <a:pt x="536" y="1"/>
                      </a:moveTo>
                      <a:cubicBezTo>
                        <a:pt x="221" y="347"/>
                        <a:pt x="1" y="851"/>
                        <a:pt x="1" y="1356"/>
                      </a:cubicBezTo>
                      <a:lnTo>
                        <a:pt x="1" y="1702"/>
                      </a:lnTo>
                      <a:cubicBezTo>
                        <a:pt x="1" y="1923"/>
                        <a:pt x="158" y="2080"/>
                        <a:pt x="347" y="2080"/>
                      </a:cubicBezTo>
                      <a:lnTo>
                        <a:pt x="3813" y="2080"/>
                      </a:lnTo>
                      <a:cubicBezTo>
                        <a:pt x="4002" y="2080"/>
                        <a:pt x="4159" y="1923"/>
                        <a:pt x="4159" y="1702"/>
                      </a:cubicBezTo>
                      <a:lnTo>
                        <a:pt x="4159" y="1356"/>
                      </a:lnTo>
                      <a:cubicBezTo>
                        <a:pt x="4159" y="820"/>
                        <a:pt x="3970" y="347"/>
                        <a:pt x="3624" y="1"/>
                      </a:cubicBezTo>
                      <a:cubicBezTo>
                        <a:pt x="3214" y="410"/>
                        <a:pt x="2679" y="694"/>
                        <a:pt x="2080" y="694"/>
                      </a:cubicBezTo>
                      <a:cubicBezTo>
                        <a:pt x="1450" y="694"/>
                        <a:pt x="946" y="410"/>
                        <a:pt x="53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38" name="Google Shape;9474;p73">
                  <a:extLst>
                    <a:ext uri="{FF2B5EF4-FFF2-40B4-BE49-F238E27FC236}">
                      <a16:creationId xmlns:a16="http://schemas.microsoft.com/office/drawing/2014/main" id="{5CED08A7-3C4C-D188-9420-82A5C7771187}"/>
                    </a:ext>
                  </a:extLst>
                </p:cNvPr>
                <p:cNvSpPr/>
                <p:nvPr/>
              </p:nvSpPr>
              <p:spPr>
                <a:xfrm>
                  <a:off x="5187550" y="3755775"/>
                  <a:ext cx="100050" cy="5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2" h="2112" extrusionOk="0">
                      <a:moveTo>
                        <a:pt x="0" y="0"/>
                      </a:moveTo>
                      <a:cubicBezTo>
                        <a:pt x="189" y="567"/>
                        <a:pt x="315" y="1229"/>
                        <a:pt x="473" y="2111"/>
                      </a:cubicBezTo>
                      <a:lnTo>
                        <a:pt x="3655" y="2111"/>
                      </a:lnTo>
                      <a:cubicBezTo>
                        <a:pt x="3844" y="2111"/>
                        <a:pt x="4001" y="1954"/>
                        <a:pt x="4001" y="1733"/>
                      </a:cubicBezTo>
                      <a:lnTo>
                        <a:pt x="4001" y="378"/>
                      </a:lnTo>
                      <a:cubicBezTo>
                        <a:pt x="3970" y="158"/>
                        <a:pt x="3844" y="0"/>
                        <a:pt x="365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39" name="Google Shape;9475;p73">
                  <a:extLst>
                    <a:ext uri="{FF2B5EF4-FFF2-40B4-BE49-F238E27FC236}">
                      <a16:creationId xmlns:a16="http://schemas.microsoft.com/office/drawing/2014/main" id="{0908F6F4-4246-4B67-D2AB-EC1090E59764}"/>
                    </a:ext>
                  </a:extLst>
                </p:cNvPr>
                <p:cNvSpPr/>
                <p:nvPr/>
              </p:nvSpPr>
              <p:spPr>
                <a:xfrm>
                  <a:off x="4991425" y="3755775"/>
                  <a:ext cx="100850" cy="5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4" h="2080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lnTo>
                        <a:pt x="0" y="1733"/>
                      </a:lnTo>
                      <a:cubicBezTo>
                        <a:pt x="0" y="1954"/>
                        <a:pt x="158" y="2080"/>
                        <a:pt x="347" y="2080"/>
                      </a:cubicBezTo>
                      <a:lnTo>
                        <a:pt x="3561" y="2080"/>
                      </a:lnTo>
                      <a:cubicBezTo>
                        <a:pt x="3718" y="1229"/>
                        <a:pt x="3813" y="567"/>
                        <a:pt x="40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23" name="Google Shape;9476;p73">
                <a:extLst>
                  <a:ext uri="{FF2B5EF4-FFF2-40B4-BE49-F238E27FC236}">
                    <a16:creationId xmlns:a16="http://schemas.microsoft.com/office/drawing/2014/main" id="{FF6104C2-A367-8005-02BF-2AFF6A8EF15B}"/>
                  </a:ext>
                </a:extLst>
              </p:cNvPr>
              <p:cNvGrpSpPr/>
              <p:nvPr/>
            </p:nvGrpSpPr>
            <p:grpSpPr>
              <a:xfrm>
                <a:off x="8489677" y="4985299"/>
                <a:ext cx="279612" cy="499303"/>
                <a:chOff x="5056800" y="3962900"/>
                <a:chExt cx="165425" cy="295400"/>
              </a:xfrm>
              <a:grpFill/>
            </p:grpSpPr>
            <p:sp>
              <p:nvSpPr>
                <p:cNvPr id="17530" name="Google Shape;9477;p73">
                  <a:extLst>
                    <a:ext uri="{FF2B5EF4-FFF2-40B4-BE49-F238E27FC236}">
                      <a16:creationId xmlns:a16="http://schemas.microsoft.com/office/drawing/2014/main" id="{688AF427-559B-E661-E9C7-D1CA13233767}"/>
                    </a:ext>
                  </a:extLst>
                </p:cNvPr>
                <p:cNvSpPr/>
                <p:nvPr/>
              </p:nvSpPr>
              <p:spPr>
                <a:xfrm>
                  <a:off x="5155250" y="4042450"/>
                  <a:ext cx="66975" cy="10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9" h="4192" extrusionOk="0">
                      <a:moveTo>
                        <a:pt x="0" y="1"/>
                      </a:moveTo>
                      <a:lnTo>
                        <a:pt x="505" y="3467"/>
                      </a:lnTo>
                      <a:lnTo>
                        <a:pt x="1103" y="4065"/>
                      </a:lnTo>
                      <a:cubicBezTo>
                        <a:pt x="1166" y="4128"/>
                        <a:pt x="1261" y="4191"/>
                        <a:pt x="1324" y="4191"/>
                      </a:cubicBezTo>
                      <a:lnTo>
                        <a:pt x="2300" y="4191"/>
                      </a:lnTo>
                      <a:cubicBezTo>
                        <a:pt x="2521" y="4191"/>
                        <a:pt x="2678" y="4034"/>
                        <a:pt x="2678" y="3813"/>
                      </a:cubicBezTo>
                      <a:lnTo>
                        <a:pt x="2678" y="2805"/>
                      </a:lnTo>
                      <a:cubicBezTo>
                        <a:pt x="2678" y="2710"/>
                        <a:pt x="2615" y="2616"/>
                        <a:pt x="2552" y="2553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31" name="Google Shape;9478;p73">
                  <a:extLst>
                    <a:ext uri="{FF2B5EF4-FFF2-40B4-BE49-F238E27FC236}">
                      <a16:creationId xmlns:a16="http://schemas.microsoft.com/office/drawing/2014/main" id="{593E3FDA-AA80-3250-DF9A-3537C40B5209}"/>
                    </a:ext>
                  </a:extLst>
                </p:cNvPr>
                <p:cNvSpPr/>
                <p:nvPr/>
              </p:nvSpPr>
              <p:spPr>
                <a:xfrm>
                  <a:off x="5065450" y="3962900"/>
                  <a:ext cx="88250" cy="5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0" h="2081" extrusionOk="0">
                      <a:moveTo>
                        <a:pt x="347" y="1"/>
                      </a:moveTo>
                      <a:cubicBezTo>
                        <a:pt x="221" y="1"/>
                        <a:pt x="158" y="33"/>
                        <a:pt x="64" y="159"/>
                      </a:cubicBezTo>
                      <a:cubicBezTo>
                        <a:pt x="1" y="222"/>
                        <a:pt x="1" y="348"/>
                        <a:pt x="32" y="474"/>
                      </a:cubicBezTo>
                      <a:lnTo>
                        <a:pt x="568" y="2080"/>
                      </a:lnTo>
                      <a:lnTo>
                        <a:pt x="2931" y="2080"/>
                      </a:lnTo>
                      <a:lnTo>
                        <a:pt x="3498" y="474"/>
                      </a:lnTo>
                      <a:cubicBezTo>
                        <a:pt x="3529" y="348"/>
                        <a:pt x="3498" y="222"/>
                        <a:pt x="3466" y="159"/>
                      </a:cubicBezTo>
                      <a:cubicBezTo>
                        <a:pt x="3340" y="64"/>
                        <a:pt x="3214" y="1"/>
                        <a:pt x="312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32" name="Google Shape;9479;p73">
                  <a:extLst>
                    <a:ext uri="{FF2B5EF4-FFF2-40B4-BE49-F238E27FC236}">
                      <a16:creationId xmlns:a16="http://schemas.microsoft.com/office/drawing/2014/main" id="{A46D2A10-89D4-150E-65D3-371AF4E221AD}"/>
                    </a:ext>
                  </a:extLst>
                </p:cNvPr>
                <p:cNvSpPr/>
                <p:nvPr/>
              </p:nvSpPr>
              <p:spPr>
                <a:xfrm>
                  <a:off x="5056800" y="4032225"/>
                  <a:ext cx="104000" cy="22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0" h="9043" extrusionOk="0">
                      <a:moveTo>
                        <a:pt x="977" y="0"/>
                      </a:moveTo>
                      <a:lnTo>
                        <a:pt x="0" y="6553"/>
                      </a:lnTo>
                      <a:cubicBezTo>
                        <a:pt x="0" y="6648"/>
                        <a:pt x="0" y="6742"/>
                        <a:pt x="63" y="6837"/>
                      </a:cubicBezTo>
                      <a:lnTo>
                        <a:pt x="1796" y="8916"/>
                      </a:lnTo>
                      <a:cubicBezTo>
                        <a:pt x="1859" y="9011"/>
                        <a:pt x="1954" y="9042"/>
                        <a:pt x="2080" y="9042"/>
                      </a:cubicBezTo>
                      <a:cubicBezTo>
                        <a:pt x="2174" y="9042"/>
                        <a:pt x="2269" y="9011"/>
                        <a:pt x="2332" y="8916"/>
                      </a:cubicBezTo>
                      <a:lnTo>
                        <a:pt x="4065" y="6837"/>
                      </a:lnTo>
                      <a:cubicBezTo>
                        <a:pt x="4159" y="6742"/>
                        <a:pt x="4159" y="6679"/>
                        <a:pt x="4159" y="6553"/>
                      </a:cubicBezTo>
                      <a:lnTo>
                        <a:pt x="318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24" name="Google Shape;9480;p73">
                <a:extLst>
                  <a:ext uri="{FF2B5EF4-FFF2-40B4-BE49-F238E27FC236}">
                    <a16:creationId xmlns:a16="http://schemas.microsoft.com/office/drawing/2014/main" id="{8D5600BF-DB30-E42D-278A-BB94544FEE08}"/>
                  </a:ext>
                </a:extLst>
              </p:cNvPr>
              <p:cNvGrpSpPr/>
              <p:nvPr/>
            </p:nvGrpSpPr>
            <p:grpSpPr>
              <a:xfrm>
                <a:off x="10279035" y="4985321"/>
                <a:ext cx="501923" cy="499261"/>
                <a:chOff x="6168925" y="3936925"/>
                <a:chExt cx="296950" cy="295375"/>
              </a:xfrm>
              <a:grpFill/>
            </p:grpSpPr>
            <p:sp>
              <p:nvSpPr>
                <p:cNvPr id="17524" name="Google Shape;9481;p73">
                  <a:extLst>
                    <a:ext uri="{FF2B5EF4-FFF2-40B4-BE49-F238E27FC236}">
                      <a16:creationId xmlns:a16="http://schemas.microsoft.com/office/drawing/2014/main" id="{65260F20-2E42-F47D-4AE8-4FDD93D748B3}"/>
                    </a:ext>
                  </a:extLst>
                </p:cNvPr>
                <p:cNvSpPr/>
                <p:nvPr/>
              </p:nvSpPr>
              <p:spPr>
                <a:xfrm>
                  <a:off x="6220900" y="4164550"/>
                  <a:ext cx="181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725" extrusionOk="0">
                      <a:moveTo>
                        <a:pt x="379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67"/>
                        <a:pt x="158" y="725"/>
                        <a:pt x="379" y="725"/>
                      </a:cubicBezTo>
                      <a:cubicBezTo>
                        <a:pt x="568" y="725"/>
                        <a:pt x="725" y="567"/>
                        <a:pt x="725" y="347"/>
                      </a:cubicBezTo>
                      <a:cubicBezTo>
                        <a:pt x="725" y="158"/>
                        <a:pt x="568" y="0"/>
                        <a:pt x="37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25" name="Google Shape;9482;p73">
                  <a:extLst>
                    <a:ext uri="{FF2B5EF4-FFF2-40B4-BE49-F238E27FC236}">
                      <a16:creationId xmlns:a16="http://schemas.microsoft.com/office/drawing/2014/main" id="{A0E1C9B5-0197-54AC-39AE-095DF44FEC66}"/>
                    </a:ext>
                  </a:extLst>
                </p:cNvPr>
                <p:cNvSpPr/>
                <p:nvPr/>
              </p:nvSpPr>
              <p:spPr>
                <a:xfrm>
                  <a:off x="6168925" y="3972375"/>
                  <a:ext cx="227650" cy="259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06" h="10397" extrusionOk="0">
                      <a:moveTo>
                        <a:pt x="3115" y="2135"/>
                      </a:moveTo>
                      <a:cubicBezTo>
                        <a:pt x="3206" y="2135"/>
                        <a:pt x="3293" y="2158"/>
                        <a:pt x="3340" y="2205"/>
                      </a:cubicBezTo>
                      <a:cubicBezTo>
                        <a:pt x="3466" y="2331"/>
                        <a:pt x="3466" y="2583"/>
                        <a:pt x="3340" y="2678"/>
                      </a:cubicBezTo>
                      <a:lnTo>
                        <a:pt x="2930" y="3119"/>
                      </a:lnTo>
                      <a:lnTo>
                        <a:pt x="3340" y="3560"/>
                      </a:lnTo>
                      <a:cubicBezTo>
                        <a:pt x="3466" y="3686"/>
                        <a:pt x="3466" y="3907"/>
                        <a:pt x="3340" y="4033"/>
                      </a:cubicBezTo>
                      <a:cubicBezTo>
                        <a:pt x="3293" y="4096"/>
                        <a:pt x="3206" y="4127"/>
                        <a:pt x="3115" y="4127"/>
                      </a:cubicBezTo>
                      <a:cubicBezTo>
                        <a:pt x="3025" y="4127"/>
                        <a:pt x="2930" y="4096"/>
                        <a:pt x="2867" y="4033"/>
                      </a:cubicBezTo>
                      <a:lnTo>
                        <a:pt x="2458" y="3592"/>
                      </a:lnTo>
                      <a:lnTo>
                        <a:pt x="2017" y="4033"/>
                      </a:lnTo>
                      <a:cubicBezTo>
                        <a:pt x="1954" y="4096"/>
                        <a:pt x="1867" y="4127"/>
                        <a:pt x="1780" y="4127"/>
                      </a:cubicBezTo>
                      <a:cubicBezTo>
                        <a:pt x="1694" y="4127"/>
                        <a:pt x="1607" y="4096"/>
                        <a:pt x="1544" y="4033"/>
                      </a:cubicBezTo>
                      <a:cubicBezTo>
                        <a:pt x="1418" y="3907"/>
                        <a:pt x="1418" y="3686"/>
                        <a:pt x="1544" y="3560"/>
                      </a:cubicBezTo>
                      <a:lnTo>
                        <a:pt x="1985" y="3119"/>
                      </a:lnTo>
                      <a:lnTo>
                        <a:pt x="1544" y="2678"/>
                      </a:lnTo>
                      <a:cubicBezTo>
                        <a:pt x="1418" y="2583"/>
                        <a:pt x="1418" y="2331"/>
                        <a:pt x="1544" y="2205"/>
                      </a:cubicBezTo>
                      <a:cubicBezTo>
                        <a:pt x="1591" y="2158"/>
                        <a:pt x="1678" y="2135"/>
                        <a:pt x="1769" y="2135"/>
                      </a:cubicBezTo>
                      <a:cubicBezTo>
                        <a:pt x="1859" y="2135"/>
                        <a:pt x="1954" y="2158"/>
                        <a:pt x="2017" y="2205"/>
                      </a:cubicBezTo>
                      <a:lnTo>
                        <a:pt x="2458" y="2646"/>
                      </a:lnTo>
                      <a:lnTo>
                        <a:pt x="2867" y="2205"/>
                      </a:lnTo>
                      <a:cubicBezTo>
                        <a:pt x="2930" y="2158"/>
                        <a:pt x="3025" y="2135"/>
                        <a:pt x="3115" y="2135"/>
                      </a:cubicBezTo>
                      <a:close/>
                      <a:moveTo>
                        <a:pt x="6727" y="2079"/>
                      </a:moveTo>
                      <a:cubicBezTo>
                        <a:pt x="6813" y="2079"/>
                        <a:pt x="6900" y="2111"/>
                        <a:pt x="6963" y="2174"/>
                      </a:cubicBezTo>
                      <a:lnTo>
                        <a:pt x="7688" y="2898"/>
                      </a:lnTo>
                      <a:cubicBezTo>
                        <a:pt x="7719" y="2993"/>
                        <a:pt x="7719" y="3245"/>
                        <a:pt x="7593" y="3371"/>
                      </a:cubicBezTo>
                      <a:cubicBezTo>
                        <a:pt x="7546" y="3418"/>
                        <a:pt x="7459" y="3442"/>
                        <a:pt x="7369" y="3442"/>
                      </a:cubicBezTo>
                      <a:cubicBezTo>
                        <a:pt x="7278" y="3442"/>
                        <a:pt x="7183" y="3418"/>
                        <a:pt x="7120" y="3371"/>
                      </a:cubicBezTo>
                      <a:lnTo>
                        <a:pt x="7026" y="3245"/>
                      </a:lnTo>
                      <a:lnTo>
                        <a:pt x="7026" y="4505"/>
                      </a:lnTo>
                      <a:cubicBezTo>
                        <a:pt x="7026" y="5104"/>
                        <a:pt x="6553" y="5513"/>
                        <a:pt x="5986" y="5513"/>
                      </a:cubicBezTo>
                      <a:lnTo>
                        <a:pt x="3151" y="5513"/>
                      </a:lnTo>
                      <a:cubicBezTo>
                        <a:pt x="2962" y="5513"/>
                        <a:pt x="2804" y="5671"/>
                        <a:pt x="2804" y="5891"/>
                      </a:cubicBezTo>
                      <a:lnTo>
                        <a:pt x="2804" y="7026"/>
                      </a:lnTo>
                      <a:cubicBezTo>
                        <a:pt x="3182" y="7183"/>
                        <a:pt x="3497" y="7530"/>
                        <a:pt x="3497" y="8002"/>
                      </a:cubicBezTo>
                      <a:cubicBezTo>
                        <a:pt x="3497" y="8601"/>
                        <a:pt x="3025" y="9042"/>
                        <a:pt x="2489" y="9042"/>
                      </a:cubicBezTo>
                      <a:cubicBezTo>
                        <a:pt x="1922" y="9042"/>
                        <a:pt x="1450" y="8569"/>
                        <a:pt x="1450" y="8002"/>
                      </a:cubicBezTo>
                      <a:cubicBezTo>
                        <a:pt x="1450" y="7561"/>
                        <a:pt x="1733" y="7183"/>
                        <a:pt x="2174" y="7026"/>
                      </a:cubicBezTo>
                      <a:lnTo>
                        <a:pt x="2174" y="5891"/>
                      </a:lnTo>
                      <a:cubicBezTo>
                        <a:pt x="2174" y="5293"/>
                        <a:pt x="2647" y="4852"/>
                        <a:pt x="3182" y="4852"/>
                      </a:cubicBezTo>
                      <a:lnTo>
                        <a:pt x="6018" y="4852"/>
                      </a:lnTo>
                      <a:cubicBezTo>
                        <a:pt x="6207" y="4852"/>
                        <a:pt x="6364" y="4694"/>
                        <a:pt x="6364" y="4505"/>
                      </a:cubicBezTo>
                      <a:lnTo>
                        <a:pt x="6364" y="3245"/>
                      </a:lnTo>
                      <a:lnTo>
                        <a:pt x="6270" y="3371"/>
                      </a:lnTo>
                      <a:cubicBezTo>
                        <a:pt x="6207" y="3418"/>
                        <a:pt x="6120" y="3442"/>
                        <a:pt x="6034" y="3442"/>
                      </a:cubicBezTo>
                      <a:cubicBezTo>
                        <a:pt x="5947" y="3442"/>
                        <a:pt x="5860" y="3418"/>
                        <a:pt x="5797" y="3371"/>
                      </a:cubicBezTo>
                      <a:cubicBezTo>
                        <a:pt x="5671" y="3245"/>
                        <a:pt x="5671" y="2993"/>
                        <a:pt x="5797" y="2898"/>
                      </a:cubicBezTo>
                      <a:lnTo>
                        <a:pt x="6490" y="2174"/>
                      </a:lnTo>
                      <a:cubicBezTo>
                        <a:pt x="6553" y="2111"/>
                        <a:pt x="6640" y="2079"/>
                        <a:pt x="6727" y="2079"/>
                      </a:cubicBezTo>
                      <a:close/>
                      <a:moveTo>
                        <a:pt x="7369" y="7057"/>
                      </a:moveTo>
                      <a:cubicBezTo>
                        <a:pt x="7459" y="7057"/>
                        <a:pt x="7546" y="7089"/>
                        <a:pt x="7593" y="7152"/>
                      </a:cubicBezTo>
                      <a:cubicBezTo>
                        <a:pt x="7719" y="7246"/>
                        <a:pt x="7719" y="7498"/>
                        <a:pt x="7593" y="7624"/>
                      </a:cubicBezTo>
                      <a:lnTo>
                        <a:pt x="7183" y="8034"/>
                      </a:lnTo>
                      <a:lnTo>
                        <a:pt x="7593" y="8475"/>
                      </a:lnTo>
                      <a:cubicBezTo>
                        <a:pt x="7719" y="8601"/>
                        <a:pt x="7719" y="8821"/>
                        <a:pt x="7593" y="8947"/>
                      </a:cubicBezTo>
                      <a:cubicBezTo>
                        <a:pt x="7546" y="9010"/>
                        <a:pt x="7459" y="9042"/>
                        <a:pt x="7369" y="9042"/>
                      </a:cubicBezTo>
                      <a:cubicBezTo>
                        <a:pt x="7278" y="9042"/>
                        <a:pt x="7183" y="9010"/>
                        <a:pt x="7120" y="8947"/>
                      </a:cubicBezTo>
                      <a:lnTo>
                        <a:pt x="6711" y="8506"/>
                      </a:lnTo>
                      <a:lnTo>
                        <a:pt x="6270" y="8947"/>
                      </a:lnTo>
                      <a:cubicBezTo>
                        <a:pt x="6207" y="9010"/>
                        <a:pt x="6120" y="9042"/>
                        <a:pt x="6034" y="9042"/>
                      </a:cubicBezTo>
                      <a:cubicBezTo>
                        <a:pt x="5947" y="9042"/>
                        <a:pt x="5860" y="9010"/>
                        <a:pt x="5797" y="8947"/>
                      </a:cubicBezTo>
                      <a:cubicBezTo>
                        <a:pt x="5671" y="8821"/>
                        <a:pt x="5671" y="8601"/>
                        <a:pt x="5797" y="8475"/>
                      </a:cubicBezTo>
                      <a:lnTo>
                        <a:pt x="6207" y="8034"/>
                      </a:lnTo>
                      <a:lnTo>
                        <a:pt x="5797" y="7624"/>
                      </a:lnTo>
                      <a:cubicBezTo>
                        <a:pt x="5671" y="7498"/>
                        <a:pt x="5671" y="7246"/>
                        <a:pt x="5797" y="7152"/>
                      </a:cubicBezTo>
                      <a:cubicBezTo>
                        <a:pt x="5845" y="7089"/>
                        <a:pt x="5931" y="7057"/>
                        <a:pt x="6022" y="7057"/>
                      </a:cubicBezTo>
                      <a:cubicBezTo>
                        <a:pt x="6112" y="7057"/>
                        <a:pt x="6207" y="7089"/>
                        <a:pt x="6270" y="7152"/>
                      </a:cubicBezTo>
                      <a:lnTo>
                        <a:pt x="6711" y="7561"/>
                      </a:lnTo>
                      <a:lnTo>
                        <a:pt x="7120" y="7152"/>
                      </a:lnTo>
                      <a:cubicBezTo>
                        <a:pt x="7183" y="7089"/>
                        <a:pt x="7278" y="7057"/>
                        <a:pt x="7369" y="7057"/>
                      </a:cubicBezTo>
                      <a:close/>
                      <a:moveTo>
                        <a:pt x="1040" y="0"/>
                      </a:moveTo>
                      <a:cubicBezTo>
                        <a:pt x="441" y="0"/>
                        <a:pt x="0" y="473"/>
                        <a:pt x="0" y="1040"/>
                      </a:cubicBezTo>
                      <a:lnTo>
                        <a:pt x="0" y="9388"/>
                      </a:lnTo>
                      <a:cubicBezTo>
                        <a:pt x="0" y="9987"/>
                        <a:pt x="473" y="10397"/>
                        <a:pt x="1040" y="10397"/>
                      </a:cubicBezTo>
                      <a:lnTo>
                        <a:pt x="8003" y="10397"/>
                      </a:lnTo>
                      <a:cubicBezTo>
                        <a:pt x="8601" y="10397"/>
                        <a:pt x="9011" y="9924"/>
                        <a:pt x="9011" y="9388"/>
                      </a:cubicBezTo>
                      <a:lnTo>
                        <a:pt x="9011" y="1040"/>
                      </a:lnTo>
                      <a:cubicBezTo>
                        <a:pt x="9105" y="473"/>
                        <a:pt x="8633" y="0"/>
                        <a:pt x="8034" y="0"/>
                      </a:cubicBezTo>
                      <a:lnTo>
                        <a:pt x="7341" y="0"/>
                      </a:lnTo>
                      <a:cubicBezTo>
                        <a:pt x="7341" y="756"/>
                        <a:pt x="6711" y="1386"/>
                        <a:pt x="5955" y="1386"/>
                      </a:cubicBezTo>
                      <a:lnTo>
                        <a:pt x="3119" y="1386"/>
                      </a:lnTo>
                      <a:cubicBezTo>
                        <a:pt x="2363" y="1386"/>
                        <a:pt x="1733" y="756"/>
                        <a:pt x="17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26" name="Google Shape;9483;p73">
                  <a:extLst>
                    <a:ext uri="{FF2B5EF4-FFF2-40B4-BE49-F238E27FC236}">
                      <a16:creationId xmlns:a16="http://schemas.microsoft.com/office/drawing/2014/main" id="{B77F4A19-49C5-4AD5-707A-C786BEC553E5}"/>
                    </a:ext>
                  </a:extLst>
                </p:cNvPr>
                <p:cNvSpPr/>
                <p:nvPr/>
              </p:nvSpPr>
              <p:spPr>
                <a:xfrm>
                  <a:off x="6228775" y="3936925"/>
                  <a:ext cx="106350" cy="5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2143" extrusionOk="0">
                      <a:moveTo>
                        <a:pt x="2143" y="0"/>
                      </a:moveTo>
                      <a:cubicBezTo>
                        <a:pt x="1860" y="0"/>
                        <a:pt x="1576" y="221"/>
                        <a:pt x="1450" y="473"/>
                      </a:cubicBezTo>
                      <a:lnTo>
                        <a:pt x="1387" y="725"/>
                      </a:lnTo>
                      <a:lnTo>
                        <a:pt x="725" y="725"/>
                      </a:lnTo>
                      <a:cubicBezTo>
                        <a:pt x="316" y="725"/>
                        <a:pt x="1" y="1040"/>
                        <a:pt x="1" y="1418"/>
                      </a:cubicBezTo>
                      <a:cubicBezTo>
                        <a:pt x="1" y="1828"/>
                        <a:pt x="316" y="2143"/>
                        <a:pt x="725" y="2143"/>
                      </a:cubicBezTo>
                      <a:lnTo>
                        <a:pt x="3561" y="2143"/>
                      </a:lnTo>
                      <a:cubicBezTo>
                        <a:pt x="3939" y="2143"/>
                        <a:pt x="4254" y="1828"/>
                        <a:pt x="4254" y="1418"/>
                      </a:cubicBezTo>
                      <a:cubicBezTo>
                        <a:pt x="4254" y="1040"/>
                        <a:pt x="3939" y="725"/>
                        <a:pt x="3561" y="725"/>
                      </a:cubicBezTo>
                      <a:lnTo>
                        <a:pt x="2868" y="725"/>
                      </a:lnTo>
                      <a:lnTo>
                        <a:pt x="2805" y="473"/>
                      </a:lnTo>
                      <a:cubicBezTo>
                        <a:pt x="2710" y="221"/>
                        <a:pt x="2458" y="0"/>
                        <a:pt x="214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27" name="Google Shape;9484;p73">
                  <a:extLst>
                    <a:ext uri="{FF2B5EF4-FFF2-40B4-BE49-F238E27FC236}">
                      <a16:creationId xmlns:a16="http://schemas.microsoft.com/office/drawing/2014/main" id="{582176A7-AEEB-A44B-3FF7-3210D446C8C2}"/>
                    </a:ext>
                  </a:extLst>
                </p:cNvPr>
                <p:cNvSpPr/>
                <p:nvPr/>
              </p:nvSpPr>
              <p:spPr>
                <a:xfrm>
                  <a:off x="6412300" y="4059000"/>
                  <a:ext cx="52000" cy="10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0" h="4223" extrusionOk="0">
                      <a:moveTo>
                        <a:pt x="0" y="1"/>
                      </a:moveTo>
                      <a:lnTo>
                        <a:pt x="0" y="4222"/>
                      </a:lnTo>
                      <a:lnTo>
                        <a:pt x="32" y="4222"/>
                      </a:lnTo>
                      <a:cubicBezTo>
                        <a:pt x="315" y="4002"/>
                        <a:pt x="662" y="3876"/>
                        <a:pt x="1072" y="3876"/>
                      </a:cubicBezTo>
                      <a:cubicBezTo>
                        <a:pt x="1450" y="3876"/>
                        <a:pt x="1796" y="4002"/>
                        <a:pt x="2080" y="4222"/>
                      </a:cubicBezTo>
                      <a:lnTo>
                        <a:pt x="2080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28" name="Google Shape;9485;p73">
                  <a:extLst>
                    <a:ext uri="{FF2B5EF4-FFF2-40B4-BE49-F238E27FC236}">
                      <a16:creationId xmlns:a16="http://schemas.microsoft.com/office/drawing/2014/main" id="{CD4C2751-EBCA-9A2F-5644-5E492CF532AB}"/>
                    </a:ext>
                  </a:extLst>
                </p:cNvPr>
                <p:cNvSpPr/>
                <p:nvPr/>
              </p:nvSpPr>
              <p:spPr>
                <a:xfrm>
                  <a:off x="6413875" y="4007025"/>
                  <a:ext cx="52000" cy="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0" h="1387" extrusionOk="0">
                      <a:moveTo>
                        <a:pt x="1040" y="0"/>
                      </a:moveTo>
                      <a:cubicBezTo>
                        <a:pt x="441" y="0"/>
                        <a:pt x="0" y="473"/>
                        <a:pt x="0" y="1040"/>
                      </a:cubicBezTo>
                      <a:lnTo>
                        <a:pt x="0" y="1386"/>
                      </a:lnTo>
                      <a:lnTo>
                        <a:pt x="2080" y="1386"/>
                      </a:lnTo>
                      <a:lnTo>
                        <a:pt x="2080" y="1040"/>
                      </a:lnTo>
                      <a:cubicBezTo>
                        <a:pt x="2048" y="473"/>
                        <a:pt x="1576" y="0"/>
                        <a:pt x="104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29" name="Google Shape;9486;p73">
                  <a:extLst>
                    <a:ext uri="{FF2B5EF4-FFF2-40B4-BE49-F238E27FC236}">
                      <a16:creationId xmlns:a16="http://schemas.microsoft.com/office/drawing/2014/main" id="{05717B48-6B56-6992-F7A8-08F6BEEB34AB}"/>
                    </a:ext>
                  </a:extLst>
                </p:cNvPr>
                <p:cNvSpPr/>
                <p:nvPr/>
              </p:nvSpPr>
              <p:spPr>
                <a:xfrm>
                  <a:off x="6417800" y="4173200"/>
                  <a:ext cx="43350" cy="4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4" h="1734" extrusionOk="0">
                      <a:moveTo>
                        <a:pt x="883" y="1"/>
                      </a:moveTo>
                      <a:cubicBezTo>
                        <a:pt x="537" y="1"/>
                        <a:pt x="190" y="221"/>
                        <a:pt x="1" y="442"/>
                      </a:cubicBezTo>
                      <a:lnTo>
                        <a:pt x="568" y="1545"/>
                      </a:lnTo>
                      <a:cubicBezTo>
                        <a:pt x="600" y="1671"/>
                        <a:pt x="757" y="1734"/>
                        <a:pt x="883" y="1734"/>
                      </a:cubicBezTo>
                      <a:cubicBezTo>
                        <a:pt x="978" y="1734"/>
                        <a:pt x="1104" y="1671"/>
                        <a:pt x="1198" y="1545"/>
                      </a:cubicBezTo>
                      <a:lnTo>
                        <a:pt x="1734" y="442"/>
                      </a:lnTo>
                      <a:cubicBezTo>
                        <a:pt x="1545" y="158"/>
                        <a:pt x="1230" y="1"/>
                        <a:pt x="88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25" name="Google Shape;9487;p73">
                <a:extLst>
                  <a:ext uri="{FF2B5EF4-FFF2-40B4-BE49-F238E27FC236}">
                    <a16:creationId xmlns:a16="http://schemas.microsoft.com/office/drawing/2014/main" id="{9F44E99C-D019-D8B6-E4B4-E09107D9B320}"/>
                  </a:ext>
                </a:extLst>
              </p:cNvPr>
              <p:cNvGrpSpPr/>
              <p:nvPr/>
            </p:nvGrpSpPr>
            <p:grpSpPr>
              <a:xfrm>
                <a:off x="2672075" y="3748558"/>
                <a:ext cx="497908" cy="499261"/>
                <a:chOff x="1674750" y="3254050"/>
                <a:chExt cx="294575" cy="295375"/>
              </a:xfrm>
              <a:grpFill/>
            </p:grpSpPr>
            <p:sp>
              <p:nvSpPr>
                <p:cNvPr id="17521" name="Google Shape;9488;p73">
                  <a:extLst>
                    <a:ext uri="{FF2B5EF4-FFF2-40B4-BE49-F238E27FC236}">
                      <a16:creationId xmlns:a16="http://schemas.microsoft.com/office/drawing/2014/main" id="{C57E509E-4496-A7FF-25E6-B183A4F7F4DE}"/>
                    </a:ext>
                  </a:extLst>
                </p:cNvPr>
                <p:cNvSpPr/>
                <p:nvPr/>
              </p:nvSpPr>
              <p:spPr>
                <a:xfrm>
                  <a:off x="1691275" y="3351700"/>
                  <a:ext cx="278050" cy="197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22" h="7909" extrusionOk="0">
                      <a:moveTo>
                        <a:pt x="10535" y="0"/>
                      </a:moveTo>
                      <a:cubicBezTo>
                        <a:pt x="10489" y="0"/>
                        <a:pt x="10442" y="10"/>
                        <a:pt x="10397" y="33"/>
                      </a:cubicBezTo>
                      <a:cubicBezTo>
                        <a:pt x="10208" y="64"/>
                        <a:pt x="10114" y="253"/>
                        <a:pt x="10177" y="474"/>
                      </a:cubicBezTo>
                      <a:cubicBezTo>
                        <a:pt x="10334" y="978"/>
                        <a:pt x="10429" y="1482"/>
                        <a:pt x="10429" y="1986"/>
                      </a:cubicBezTo>
                      <a:cubicBezTo>
                        <a:pt x="10429" y="4885"/>
                        <a:pt x="8066" y="7247"/>
                        <a:pt x="5199" y="7247"/>
                      </a:cubicBezTo>
                      <a:cubicBezTo>
                        <a:pt x="3561" y="7247"/>
                        <a:pt x="2017" y="6397"/>
                        <a:pt x="1072" y="5137"/>
                      </a:cubicBezTo>
                      <a:lnTo>
                        <a:pt x="1733" y="5137"/>
                      </a:lnTo>
                      <a:cubicBezTo>
                        <a:pt x="1922" y="5137"/>
                        <a:pt x="2080" y="4979"/>
                        <a:pt x="2080" y="4790"/>
                      </a:cubicBezTo>
                      <a:cubicBezTo>
                        <a:pt x="2080" y="4601"/>
                        <a:pt x="1922" y="4443"/>
                        <a:pt x="1733" y="4443"/>
                      </a:cubicBezTo>
                      <a:lnTo>
                        <a:pt x="347" y="4443"/>
                      </a:lnTo>
                      <a:cubicBezTo>
                        <a:pt x="158" y="4443"/>
                        <a:pt x="1" y="4601"/>
                        <a:pt x="1" y="4790"/>
                      </a:cubicBezTo>
                      <a:lnTo>
                        <a:pt x="1" y="6176"/>
                      </a:lnTo>
                      <a:cubicBezTo>
                        <a:pt x="1" y="6365"/>
                        <a:pt x="158" y="6523"/>
                        <a:pt x="347" y="6523"/>
                      </a:cubicBezTo>
                      <a:cubicBezTo>
                        <a:pt x="536" y="6523"/>
                        <a:pt x="694" y="6365"/>
                        <a:pt x="694" y="6176"/>
                      </a:cubicBezTo>
                      <a:lnTo>
                        <a:pt x="694" y="5767"/>
                      </a:lnTo>
                      <a:cubicBezTo>
                        <a:pt x="1796" y="7090"/>
                        <a:pt x="3466" y="7909"/>
                        <a:pt x="5199" y="7909"/>
                      </a:cubicBezTo>
                      <a:cubicBezTo>
                        <a:pt x="8412" y="7909"/>
                        <a:pt x="11122" y="5231"/>
                        <a:pt x="11122" y="1986"/>
                      </a:cubicBezTo>
                      <a:cubicBezTo>
                        <a:pt x="11122" y="1419"/>
                        <a:pt x="10996" y="820"/>
                        <a:pt x="10838" y="222"/>
                      </a:cubicBezTo>
                      <a:cubicBezTo>
                        <a:pt x="10814" y="102"/>
                        <a:pt x="10681" y="0"/>
                        <a:pt x="1053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22" name="Google Shape;9489;p73">
                  <a:extLst>
                    <a:ext uri="{FF2B5EF4-FFF2-40B4-BE49-F238E27FC236}">
                      <a16:creationId xmlns:a16="http://schemas.microsoft.com/office/drawing/2014/main" id="{8D18D4B7-8499-97E3-00CE-C6875FDEC7F5}"/>
                    </a:ext>
                  </a:extLst>
                </p:cNvPr>
                <p:cNvSpPr/>
                <p:nvPr/>
              </p:nvSpPr>
              <p:spPr>
                <a:xfrm>
                  <a:off x="1674750" y="3254050"/>
                  <a:ext cx="277250" cy="19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90" h="7916" extrusionOk="0">
                      <a:moveTo>
                        <a:pt x="5891" y="1"/>
                      </a:moveTo>
                      <a:cubicBezTo>
                        <a:pt x="2678" y="1"/>
                        <a:pt x="0" y="2679"/>
                        <a:pt x="0" y="5892"/>
                      </a:cubicBezTo>
                      <a:cubicBezTo>
                        <a:pt x="0" y="6491"/>
                        <a:pt x="126" y="7089"/>
                        <a:pt x="284" y="7656"/>
                      </a:cubicBezTo>
                      <a:cubicBezTo>
                        <a:pt x="310" y="7842"/>
                        <a:pt x="448" y="7916"/>
                        <a:pt x="604" y="7916"/>
                      </a:cubicBezTo>
                      <a:cubicBezTo>
                        <a:pt x="633" y="7916"/>
                        <a:pt x="663" y="7913"/>
                        <a:pt x="693" y="7908"/>
                      </a:cubicBezTo>
                      <a:cubicBezTo>
                        <a:pt x="882" y="7877"/>
                        <a:pt x="977" y="7656"/>
                        <a:pt x="945" y="7467"/>
                      </a:cubicBezTo>
                      <a:cubicBezTo>
                        <a:pt x="788" y="6963"/>
                        <a:pt x="662" y="6459"/>
                        <a:pt x="662" y="5892"/>
                      </a:cubicBezTo>
                      <a:cubicBezTo>
                        <a:pt x="662" y="3025"/>
                        <a:pt x="3025" y="662"/>
                        <a:pt x="5891" y="662"/>
                      </a:cubicBezTo>
                      <a:cubicBezTo>
                        <a:pt x="7561" y="662"/>
                        <a:pt x="9105" y="1481"/>
                        <a:pt x="10050" y="2742"/>
                      </a:cubicBezTo>
                      <a:lnTo>
                        <a:pt x="9357" y="2742"/>
                      </a:lnTo>
                      <a:cubicBezTo>
                        <a:pt x="9168" y="2742"/>
                        <a:pt x="9010" y="2899"/>
                        <a:pt x="9010" y="3088"/>
                      </a:cubicBezTo>
                      <a:cubicBezTo>
                        <a:pt x="9010" y="3309"/>
                        <a:pt x="9168" y="3466"/>
                        <a:pt x="9357" y="3466"/>
                      </a:cubicBezTo>
                      <a:lnTo>
                        <a:pt x="10743" y="3466"/>
                      </a:lnTo>
                      <a:cubicBezTo>
                        <a:pt x="10932" y="3466"/>
                        <a:pt x="11090" y="3309"/>
                        <a:pt x="11090" y="3088"/>
                      </a:cubicBezTo>
                      <a:lnTo>
                        <a:pt x="11090" y="1733"/>
                      </a:lnTo>
                      <a:cubicBezTo>
                        <a:pt x="11090" y="1513"/>
                        <a:pt x="10932" y="1355"/>
                        <a:pt x="10743" y="1355"/>
                      </a:cubicBezTo>
                      <a:cubicBezTo>
                        <a:pt x="10554" y="1355"/>
                        <a:pt x="10397" y="1513"/>
                        <a:pt x="10397" y="1733"/>
                      </a:cubicBezTo>
                      <a:lnTo>
                        <a:pt x="10397" y="2111"/>
                      </a:lnTo>
                      <a:cubicBezTo>
                        <a:pt x="9294" y="820"/>
                        <a:pt x="7624" y="1"/>
                        <a:pt x="589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23" name="Google Shape;9490;p73">
                  <a:extLst>
                    <a:ext uri="{FF2B5EF4-FFF2-40B4-BE49-F238E27FC236}">
                      <a16:creationId xmlns:a16="http://schemas.microsoft.com/office/drawing/2014/main" id="{B1962EF9-D19C-CDA8-7FAB-178C9CB11481}"/>
                    </a:ext>
                  </a:extLst>
                </p:cNvPr>
                <p:cNvSpPr/>
                <p:nvPr/>
              </p:nvSpPr>
              <p:spPr>
                <a:xfrm>
                  <a:off x="1727500" y="3306825"/>
                  <a:ext cx="189075" cy="18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3" h="7562" extrusionOk="0">
                      <a:moveTo>
                        <a:pt x="3750" y="2048"/>
                      </a:moveTo>
                      <a:cubicBezTo>
                        <a:pt x="3939" y="2048"/>
                        <a:pt x="4097" y="2206"/>
                        <a:pt x="4097" y="2426"/>
                      </a:cubicBezTo>
                      <a:lnTo>
                        <a:pt x="4097" y="3435"/>
                      </a:lnTo>
                      <a:lnTo>
                        <a:pt x="4475" y="3435"/>
                      </a:lnTo>
                      <a:cubicBezTo>
                        <a:pt x="4664" y="3435"/>
                        <a:pt x="4821" y="3592"/>
                        <a:pt x="4821" y="3781"/>
                      </a:cubicBezTo>
                      <a:cubicBezTo>
                        <a:pt x="4821" y="4002"/>
                        <a:pt x="4664" y="4159"/>
                        <a:pt x="4475" y="4159"/>
                      </a:cubicBezTo>
                      <a:lnTo>
                        <a:pt x="3750" y="4159"/>
                      </a:lnTo>
                      <a:cubicBezTo>
                        <a:pt x="3561" y="4159"/>
                        <a:pt x="3403" y="4002"/>
                        <a:pt x="3403" y="3781"/>
                      </a:cubicBezTo>
                      <a:lnTo>
                        <a:pt x="3403" y="2426"/>
                      </a:lnTo>
                      <a:cubicBezTo>
                        <a:pt x="3403" y="2206"/>
                        <a:pt x="3561" y="2048"/>
                        <a:pt x="3750" y="2048"/>
                      </a:cubicBezTo>
                      <a:close/>
                      <a:moveTo>
                        <a:pt x="3435" y="0"/>
                      </a:moveTo>
                      <a:cubicBezTo>
                        <a:pt x="2647" y="95"/>
                        <a:pt x="1923" y="410"/>
                        <a:pt x="1356" y="883"/>
                      </a:cubicBezTo>
                      <a:lnTo>
                        <a:pt x="2049" y="1576"/>
                      </a:lnTo>
                      <a:cubicBezTo>
                        <a:pt x="2175" y="1702"/>
                        <a:pt x="2175" y="1954"/>
                        <a:pt x="2049" y="2048"/>
                      </a:cubicBezTo>
                      <a:cubicBezTo>
                        <a:pt x="1986" y="2111"/>
                        <a:pt x="1899" y="2143"/>
                        <a:pt x="1812" y="2143"/>
                      </a:cubicBezTo>
                      <a:cubicBezTo>
                        <a:pt x="1726" y="2143"/>
                        <a:pt x="1639" y="2111"/>
                        <a:pt x="1576" y="2048"/>
                      </a:cubicBezTo>
                      <a:lnTo>
                        <a:pt x="883" y="1355"/>
                      </a:lnTo>
                      <a:cubicBezTo>
                        <a:pt x="410" y="1922"/>
                        <a:pt x="95" y="2647"/>
                        <a:pt x="1" y="3435"/>
                      </a:cubicBezTo>
                      <a:lnTo>
                        <a:pt x="1041" y="3435"/>
                      </a:lnTo>
                      <a:cubicBezTo>
                        <a:pt x="1230" y="3435"/>
                        <a:pt x="1387" y="3592"/>
                        <a:pt x="1387" y="3781"/>
                      </a:cubicBezTo>
                      <a:cubicBezTo>
                        <a:pt x="1387" y="3970"/>
                        <a:pt x="1230" y="4128"/>
                        <a:pt x="1041" y="4128"/>
                      </a:cubicBezTo>
                      <a:lnTo>
                        <a:pt x="1" y="4128"/>
                      </a:lnTo>
                      <a:cubicBezTo>
                        <a:pt x="95" y="4915"/>
                        <a:pt x="410" y="5640"/>
                        <a:pt x="883" y="6238"/>
                      </a:cubicBezTo>
                      <a:lnTo>
                        <a:pt x="1576" y="5514"/>
                      </a:lnTo>
                      <a:cubicBezTo>
                        <a:pt x="1639" y="5451"/>
                        <a:pt x="1734" y="5419"/>
                        <a:pt x="1824" y="5419"/>
                      </a:cubicBezTo>
                      <a:cubicBezTo>
                        <a:pt x="1915" y="5419"/>
                        <a:pt x="2001" y="5451"/>
                        <a:pt x="2049" y="5514"/>
                      </a:cubicBezTo>
                      <a:cubicBezTo>
                        <a:pt x="2175" y="5640"/>
                        <a:pt x="2175" y="5860"/>
                        <a:pt x="2049" y="5986"/>
                      </a:cubicBezTo>
                      <a:lnTo>
                        <a:pt x="1356" y="6711"/>
                      </a:lnTo>
                      <a:cubicBezTo>
                        <a:pt x="1923" y="7184"/>
                        <a:pt x="2647" y="7499"/>
                        <a:pt x="3435" y="7562"/>
                      </a:cubicBezTo>
                      <a:lnTo>
                        <a:pt x="3435" y="6553"/>
                      </a:lnTo>
                      <a:cubicBezTo>
                        <a:pt x="3435" y="6333"/>
                        <a:pt x="3592" y="6175"/>
                        <a:pt x="3781" y="6175"/>
                      </a:cubicBezTo>
                      <a:cubicBezTo>
                        <a:pt x="4002" y="6175"/>
                        <a:pt x="4160" y="6333"/>
                        <a:pt x="4160" y="6553"/>
                      </a:cubicBezTo>
                      <a:lnTo>
                        <a:pt x="4160" y="7562"/>
                      </a:lnTo>
                      <a:cubicBezTo>
                        <a:pt x="4947" y="7499"/>
                        <a:pt x="5640" y="7184"/>
                        <a:pt x="6239" y="6711"/>
                      </a:cubicBezTo>
                      <a:lnTo>
                        <a:pt x="5514" y="5986"/>
                      </a:lnTo>
                      <a:cubicBezTo>
                        <a:pt x="5420" y="5860"/>
                        <a:pt x="5420" y="5640"/>
                        <a:pt x="5514" y="5514"/>
                      </a:cubicBezTo>
                      <a:cubicBezTo>
                        <a:pt x="5577" y="5451"/>
                        <a:pt x="5672" y="5419"/>
                        <a:pt x="5762" y="5419"/>
                      </a:cubicBezTo>
                      <a:cubicBezTo>
                        <a:pt x="5853" y="5419"/>
                        <a:pt x="5940" y="5451"/>
                        <a:pt x="5987" y="5514"/>
                      </a:cubicBezTo>
                      <a:lnTo>
                        <a:pt x="6711" y="6238"/>
                      </a:lnTo>
                      <a:cubicBezTo>
                        <a:pt x="7184" y="5640"/>
                        <a:pt x="7499" y="4915"/>
                        <a:pt x="7562" y="4128"/>
                      </a:cubicBezTo>
                      <a:lnTo>
                        <a:pt x="6554" y="4128"/>
                      </a:lnTo>
                      <a:cubicBezTo>
                        <a:pt x="6365" y="4128"/>
                        <a:pt x="6207" y="3970"/>
                        <a:pt x="6207" y="3781"/>
                      </a:cubicBezTo>
                      <a:cubicBezTo>
                        <a:pt x="6207" y="3592"/>
                        <a:pt x="6365" y="3435"/>
                        <a:pt x="6554" y="3435"/>
                      </a:cubicBezTo>
                      <a:lnTo>
                        <a:pt x="7562" y="3435"/>
                      </a:lnTo>
                      <a:cubicBezTo>
                        <a:pt x="7499" y="2647"/>
                        <a:pt x="7184" y="1922"/>
                        <a:pt x="6711" y="1355"/>
                      </a:cubicBezTo>
                      <a:lnTo>
                        <a:pt x="5987" y="2048"/>
                      </a:lnTo>
                      <a:cubicBezTo>
                        <a:pt x="5940" y="2111"/>
                        <a:pt x="5853" y="2143"/>
                        <a:pt x="5762" y="2143"/>
                      </a:cubicBezTo>
                      <a:cubicBezTo>
                        <a:pt x="5672" y="2143"/>
                        <a:pt x="5577" y="2111"/>
                        <a:pt x="5514" y="2048"/>
                      </a:cubicBezTo>
                      <a:cubicBezTo>
                        <a:pt x="5420" y="1922"/>
                        <a:pt x="5420" y="1702"/>
                        <a:pt x="5514" y="1576"/>
                      </a:cubicBezTo>
                      <a:lnTo>
                        <a:pt x="6239" y="883"/>
                      </a:lnTo>
                      <a:cubicBezTo>
                        <a:pt x="5640" y="410"/>
                        <a:pt x="4947" y="95"/>
                        <a:pt x="4160" y="0"/>
                      </a:cubicBezTo>
                      <a:lnTo>
                        <a:pt x="4160" y="1040"/>
                      </a:lnTo>
                      <a:cubicBezTo>
                        <a:pt x="4160" y="1229"/>
                        <a:pt x="4002" y="1387"/>
                        <a:pt x="3781" y="1387"/>
                      </a:cubicBezTo>
                      <a:cubicBezTo>
                        <a:pt x="3592" y="1387"/>
                        <a:pt x="3435" y="1229"/>
                        <a:pt x="3435" y="1040"/>
                      </a:cubicBezTo>
                      <a:lnTo>
                        <a:pt x="343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26" name="Google Shape;9491;p73">
                <a:extLst>
                  <a:ext uri="{FF2B5EF4-FFF2-40B4-BE49-F238E27FC236}">
                    <a16:creationId xmlns:a16="http://schemas.microsoft.com/office/drawing/2014/main" id="{47A1DA6D-4F63-2B3F-5626-F2234BE8A939}"/>
                  </a:ext>
                </a:extLst>
              </p:cNvPr>
              <p:cNvGrpSpPr/>
              <p:nvPr/>
            </p:nvGrpSpPr>
            <p:grpSpPr>
              <a:xfrm>
                <a:off x="2692697" y="4378602"/>
                <a:ext cx="456666" cy="499261"/>
                <a:chOff x="1687350" y="3618725"/>
                <a:chExt cx="270175" cy="295375"/>
              </a:xfrm>
              <a:grpFill/>
            </p:grpSpPr>
            <p:sp>
              <p:nvSpPr>
                <p:cNvPr id="17518" name="Google Shape;9492;p73">
                  <a:extLst>
                    <a:ext uri="{FF2B5EF4-FFF2-40B4-BE49-F238E27FC236}">
                      <a16:creationId xmlns:a16="http://schemas.microsoft.com/office/drawing/2014/main" id="{451A25F2-EF0D-3687-9653-2AB76E08CD3A}"/>
                    </a:ext>
                  </a:extLst>
                </p:cNvPr>
                <p:cNvSpPr/>
                <p:nvPr/>
              </p:nvSpPr>
              <p:spPr>
                <a:xfrm>
                  <a:off x="1829900" y="3808550"/>
                  <a:ext cx="18150" cy="3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1418" extrusionOk="0">
                      <a:moveTo>
                        <a:pt x="1" y="0"/>
                      </a:moveTo>
                      <a:lnTo>
                        <a:pt x="1" y="1418"/>
                      </a:lnTo>
                      <a:lnTo>
                        <a:pt x="379" y="1418"/>
                      </a:lnTo>
                      <a:cubicBezTo>
                        <a:pt x="568" y="1418"/>
                        <a:pt x="725" y="1260"/>
                        <a:pt x="725" y="1040"/>
                      </a:cubicBezTo>
                      <a:lnTo>
                        <a:pt x="725" y="347"/>
                      </a:lnTo>
                      <a:cubicBezTo>
                        <a:pt x="725" y="158"/>
                        <a:pt x="568" y="0"/>
                        <a:pt x="37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19" name="Google Shape;9493;p73">
                  <a:extLst>
                    <a:ext uri="{FF2B5EF4-FFF2-40B4-BE49-F238E27FC236}">
                      <a16:creationId xmlns:a16="http://schemas.microsoft.com/office/drawing/2014/main" id="{9A9972FA-CBEB-F756-2685-146EC73A2F1D}"/>
                    </a:ext>
                  </a:extLst>
                </p:cNvPr>
                <p:cNvSpPr/>
                <p:nvPr/>
              </p:nvSpPr>
              <p:spPr>
                <a:xfrm>
                  <a:off x="1795250" y="3755775"/>
                  <a:ext cx="18125" cy="3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1418" extrusionOk="0">
                      <a:moveTo>
                        <a:pt x="378" y="0"/>
                      </a:moveTo>
                      <a:cubicBezTo>
                        <a:pt x="189" y="0"/>
                        <a:pt x="0" y="158"/>
                        <a:pt x="0" y="378"/>
                      </a:cubicBezTo>
                      <a:lnTo>
                        <a:pt x="0" y="1071"/>
                      </a:lnTo>
                      <a:cubicBezTo>
                        <a:pt x="0" y="1260"/>
                        <a:pt x="189" y="1418"/>
                        <a:pt x="378" y="1418"/>
                      </a:cubicBezTo>
                      <a:lnTo>
                        <a:pt x="725" y="1418"/>
                      </a:lnTo>
                      <a:lnTo>
                        <a:pt x="72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20" name="Google Shape;9494;p73">
                  <a:extLst>
                    <a:ext uri="{FF2B5EF4-FFF2-40B4-BE49-F238E27FC236}">
                      <a16:creationId xmlns:a16="http://schemas.microsoft.com/office/drawing/2014/main" id="{86067495-3292-BCEF-DB86-71BD3E3E8F02}"/>
                    </a:ext>
                  </a:extLst>
                </p:cNvPr>
                <p:cNvSpPr/>
                <p:nvPr/>
              </p:nvSpPr>
              <p:spPr>
                <a:xfrm>
                  <a:off x="1687350" y="3618725"/>
                  <a:ext cx="270175" cy="29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07" h="11815" extrusionOk="0">
                      <a:moveTo>
                        <a:pt x="6459" y="662"/>
                      </a:moveTo>
                      <a:cubicBezTo>
                        <a:pt x="6868" y="662"/>
                        <a:pt x="7183" y="977"/>
                        <a:pt x="7183" y="1355"/>
                      </a:cubicBezTo>
                      <a:cubicBezTo>
                        <a:pt x="7183" y="1765"/>
                        <a:pt x="6868" y="2080"/>
                        <a:pt x="6459" y="2080"/>
                      </a:cubicBezTo>
                      <a:lnTo>
                        <a:pt x="6459" y="1702"/>
                      </a:lnTo>
                      <a:cubicBezTo>
                        <a:pt x="6459" y="1513"/>
                        <a:pt x="6301" y="1355"/>
                        <a:pt x="6112" y="1355"/>
                      </a:cubicBezTo>
                      <a:lnTo>
                        <a:pt x="4726" y="1355"/>
                      </a:lnTo>
                      <a:cubicBezTo>
                        <a:pt x="4537" y="1355"/>
                        <a:pt x="4379" y="1513"/>
                        <a:pt x="4379" y="1702"/>
                      </a:cubicBezTo>
                      <a:lnTo>
                        <a:pt x="4379" y="2080"/>
                      </a:lnTo>
                      <a:cubicBezTo>
                        <a:pt x="3970" y="2017"/>
                        <a:pt x="3655" y="1702"/>
                        <a:pt x="3655" y="1355"/>
                      </a:cubicBezTo>
                      <a:cubicBezTo>
                        <a:pt x="3655" y="977"/>
                        <a:pt x="3970" y="662"/>
                        <a:pt x="4379" y="662"/>
                      </a:cubicBezTo>
                      <a:close/>
                      <a:moveTo>
                        <a:pt x="5387" y="4128"/>
                      </a:moveTo>
                      <a:cubicBezTo>
                        <a:pt x="5608" y="4128"/>
                        <a:pt x="5766" y="4285"/>
                        <a:pt x="5766" y="4474"/>
                      </a:cubicBezTo>
                      <a:lnTo>
                        <a:pt x="5766" y="4821"/>
                      </a:lnTo>
                      <a:lnTo>
                        <a:pt x="6112" y="4821"/>
                      </a:lnTo>
                      <a:cubicBezTo>
                        <a:pt x="6711" y="4821"/>
                        <a:pt x="7120" y="5293"/>
                        <a:pt x="7120" y="5860"/>
                      </a:cubicBezTo>
                      <a:cubicBezTo>
                        <a:pt x="7120" y="6049"/>
                        <a:pt x="6963" y="6207"/>
                        <a:pt x="6774" y="6207"/>
                      </a:cubicBezTo>
                      <a:cubicBezTo>
                        <a:pt x="6585" y="6207"/>
                        <a:pt x="6427" y="6049"/>
                        <a:pt x="6427" y="5860"/>
                      </a:cubicBezTo>
                      <a:cubicBezTo>
                        <a:pt x="6427" y="5640"/>
                        <a:pt x="6270" y="5482"/>
                        <a:pt x="6081" y="5482"/>
                      </a:cubicBezTo>
                      <a:lnTo>
                        <a:pt x="5703" y="5482"/>
                      </a:lnTo>
                      <a:lnTo>
                        <a:pt x="5703" y="6868"/>
                      </a:lnTo>
                      <a:lnTo>
                        <a:pt x="6081" y="6868"/>
                      </a:lnTo>
                      <a:cubicBezTo>
                        <a:pt x="6648" y="6868"/>
                        <a:pt x="7089" y="7341"/>
                        <a:pt x="7089" y="7908"/>
                      </a:cubicBezTo>
                      <a:lnTo>
                        <a:pt x="7089" y="8601"/>
                      </a:lnTo>
                      <a:cubicBezTo>
                        <a:pt x="7089" y="9200"/>
                        <a:pt x="6616" y="9641"/>
                        <a:pt x="6081" y="9641"/>
                      </a:cubicBezTo>
                      <a:lnTo>
                        <a:pt x="5703" y="9641"/>
                      </a:lnTo>
                      <a:lnTo>
                        <a:pt x="5703" y="9987"/>
                      </a:lnTo>
                      <a:cubicBezTo>
                        <a:pt x="5703" y="10176"/>
                        <a:pt x="5545" y="10334"/>
                        <a:pt x="5356" y="10334"/>
                      </a:cubicBezTo>
                      <a:cubicBezTo>
                        <a:pt x="5167" y="10334"/>
                        <a:pt x="5009" y="10176"/>
                        <a:pt x="5009" y="9987"/>
                      </a:cubicBezTo>
                      <a:lnTo>
                        <a:pt x="5009" y="9704"/>
                      </a:lnTo>
                      <a:lnTo>
                        <a:pt x="4631" y="9704"/>
                      </a:lnTo>
                      <a:cubicBezTo>
                        <a:pt x="4064" y="9704"/>
                        <a:pt x="3623" y="9231"/>
                        <a:pt x="3623" y="8664"/>
                      </a:cubicBezTo>
                      <a:cubicBezTo>
                        <a:pt x="3623" y="8475"/>
                        <a:pt x="3781" y="8318"/>
                        <a:pt x="3970" y="8318"/>
                      </a:cubicBezTo>
                      <a:cubicBezTo>
                        <a:pt x="4159" y="8318"/>
                        <a:pt x="4316" y="8475"/>
                        <a:pt x="4316" y="8664"/>
                      </a:cubicBezTo>
                      <a:cubicBezTo>
                        <a:pt x="4316" y="8885"/>
                        <a:pt x="4505" y="9042"/>
                        <a:pt x="4694" y="9042"/>
                      </a:cubicBezTo>
                      <a:lnTo>
                        <a:pt x="5041" y="9042"/>
                      </a:lnTo>
                      <a:lnTo>
                        <a:pt x="5041" y="7625"/>
                      </a:lnTo>
                      <a:lnTo>
                        <a:pt x="4694" y="7625"/>
                      </a:lnTo>
                      <a:lnTo>
                        <a:pt x="4694" y="7593"/>
                      </a:lnTo>
                      <a:cubicBezTo>
                        <a:pt x="4096" y="7593"/>
                        <a:pt x="3655" y="7120"/>
                        <a:pt x="3655" y="6553"/>
                      </a:cubicBezTo>
                      <a:lnTo>
                        <a:pt x="3655" y="5860"/>
                      </a:lnTo>
                      <a:cubicBezTo>
                        <a:pt x="3655" y="5262"/>
                        <a:pt x="4127" y="4821"/>
                        <a:pt x="4694" y="4821"/>
                      </a:cubicBezTo>
                      <a:lnTo>
                        <a:pt x="5041" y="4821"/>
                      </a:lnTo>
                      <a:lnTo>
                        <a:pt x="5041" y="4474"/>
                      </a:lnTo>
                      <a:cubicBezTo>
                        <a:pt x="5041" y="4285"/>
                        <a:pt x="5198" y="4128"/>
                        <a:pt x="5387" y="4128"/>
                      </a:cubicBezTo>
                      <a:close/>
                      <a:moveTo>
                        <a:pt x="4379" y="0"/>
                      </a:moveTo>
                      <a:cubicBezTo>
                        <a:pt x="3623" y="0"/>
                        <a:pt x="2993" y="662"/>
                        <a:pt x="2993" y="1387"/>
                      </a:cubicBezTo>
                      <a:cubicBezTo>
                        <a:pt x="2993" y="2143"/>
                        <a:pt x="3623" y="2773"/>
                        <a:pt x="4379" y="2773"/>
                      </a:cubicBezTo>
                      <a:lnTo>
                        <a:pt x="4379" y="2899"/>
                      </a:lnTo>
                      <a:cubicBezTo>
                        <a:pt x="3781" y="3025"/>
                        <a:pt x="3277" y="3277"/>
                        <a:pt x="2804" y="3592"/>
                      </a:cubicBezTo>
                      <a:lnTo>
                        <a:pt x="2332" y="3056"/>
                      </a:lnTo>
                      <a:lnTo>
                        <a:pt x="2584" y="2804"/>
                      </a:lnTo>
                      <a:cubicBezTo>
                        <a:pt x="2710" y="2710"/>
                        <a:pt x="2710" y="2458"/>
                        <a:pt x="2615" y="2332"/>
                      </a:cubicBezTo>
                      <a:lnTo>
                        <a:pt x="1701" y="1292"/>
                      </a:lnTo>
                      <a:cubicBezTo>
                        <a:pt x="1630" y="1203"/>
                        <a:pt x="1529" y="1165"/>
                        <a:pt x="1432" y="1165"/>
                      </a:cubicBezTo>
                      <a:cubicBezTo>
                        <a:pt x="1357" y="1165"/>
                        <a:pt x="1284" y="1188"/>
                        <a:pt x="1229" y="1229"/>
                      </a:cubicBezTo>
                      <a:lnTo>
                        <a:pt x="158" y="2143"/>
                      </a:lnTo>
                      <a:cubicBezTo>
                        <a:pt x="0" y="2269"/>
                        <a:pt x="0" y="2489"/>
                        <a:pt x="126" y="2615"/>
                      </a:cubicBezTo>
                      <a:lnTo>
                        <a:pt x="1040" y="3686"/>
                      </a:lnTo>
                      <a:cubicBezTo>
                        <a:pt x="1090" y="3770"/>
                        <a:pt x="1183" y="3809"/>
                        <a:pt x="1279" y="3809"/>
                      </a:cubicBezTo>
                      <a:cubicBezTo>
                        <a:pt x="1365" y="3809"/>
                        <a:pt x="1453" y="3777"/>
                        <a:pt x="1512" y="3718"/>
                      </a:cubicBezTo>
                      <a:lnTo>
                        <a:pt x="1764" y="3497"/>
                      </a:lnTo>
                      <a:lnTo>
                        <a:pt x="2237" y="4033"/>
                      </a:lnTo>
                      <a:cubicBezTo>
                        <a:pt x="1418" y="4852"/>
                        <a:pt x="914" y="5986"/>
                        <a:pt x="914" y="7247"/>
                      </a:cubicBezTo>
                      <a:cubicBezTo>
                        <a:pt x="914" y="9735"/>
                        <a:pt x="2930" y="11815"/>
                        <a:pt x="5387" y="11815"/>
                      </a:cubicBezTo>
                      <a:cubicBezTo>
                        <a:pt x="7876" y="11815"/>
                        <a:pt x="9893" y="9798"/>
                        <a:pt x="9893" y="7247"/>
                      </a:cubicBezTo>
                      <a:cubicBezTo>
                        <a:pt x="9893" y="5986"/>
                        <a:pt x="9389" y="4852"/>
                        <a:pt x="8538" y="4033"/>
                      </a:cubicBezTo>
                      <a:lnTo>
                        <a:pt x="9011" y="3497"/>
                      </a:lnTo>
                      <a:lnTo>
                        <a:pt x="9294" y="3718"/>
                      </a:lnTo>
                      <a:cubicBezTo>
                        <a:pt x="9368" y="3777"/>
                        <a:pt x="9450" y="3809"/>
                        <a:pt x="9528" y="3809"/>
                      </a:cubicBezTo>
                      <a:cubicBezTo>
                        <a:pt x="9616" y="3809"/>
                        <a:pt x="9700" y="3770"/>
                        <a:pt x="9767" y="3686"/>
                      </a:cubicBezTo>
                      <a:lnTo>
                        <a:pt x="10680" y="2615"/>
                      </a:lnTo>
                      <a:cubicBezTo>
                        <a:pt x="10806" y="2458"/>
                        <a:pt x="10806" y="2269"/>
                        <a:pt x="10649" y="2143"/>
                      </a:cubicBezTo>
                      <a:lnTo>
                        <a:pt x="9578" y="1229"/>
                      </a:lnTo>
                      <a:cubicBezTo>
                        <a:pt x="9509" y="1188"/>
                        <a:pt x="9434" y="1165"/>
                        <a:pt x="9361" y="1165"/>
                      </a:cubicBezTo>
                      <a:cubicBezTo>
                        <a:pt x="9267" y="1165"/>
                        <a:pt x="9176" y="1203"/>
                        <a:pt x="9105" y="1292"/>
                      </a:cubicBezTo>
                      <a:lnTo>
                        <a:pt x="8191" y="2332"/>
                      </a:lnTo>
                      <a:cubicBezTo>
                        <a:pt x="8065" y="2489"/>
                        <a:pt x="8065" y="2710"/>
                        <a:pt x="8223" y="2804"/>
                      </a:cubicBezTo>
                      <a:lnTo>
                        <a:pt x="8506" y="3056"/>
                      </a:lnTo>
                      <a:lnTo>
                        <a:pt x="8034" y="3592"/>
                      </a:lnTo>
                      <a:cubicBezTo>
                        <a:pt x="7561" y="3245"/>
                        <a:pt x="7057" y="3025"/>
                        <a:pt x="6459" y="2899"/>
                      </a:cubicBezTo>
                      <a:lnTo>
                        <a:pt x="6459" y="2773"/>
                      </a:lnTo>
                      <a:cubicBezTo>
                        <a:pt x="7215" y="2773"/>
                        <a:pt x="7845" y="2143"/>
                        <a:pt x="7845" y="1387"/>
                      </a:cubicBezTo>
                      <a:cubicBezTo>
                        <a:pt x="7845" y="662"/>
                        <a:pt x="7215" y="0"/>
                        <a:pt x="645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27" name="Google Shape;9495;p73">
                <a:extLst>
                  <a:ext uri="{FF2B5EF4-FFF2-40B4-BE49-F238E27FC236}">
                    <a16:creationId xmlns:a16="http://schemas.microsoft.com/office/drawing/2014/main" id="{4FC3B9D1-B26B-E965-F516-EA282A618DB9}"/>
                  </a:ext>
                </a:extLst>
              </p:cNvPr>
              <p:cNvGrpSpPr/>
              <p:nvPr/>
            </p:nvGrpSpPr>
            <p:grpSpPr>
              <a:xfrm>
                <a:off x="2669392" y="4985321"/>
                <a:ext cx="503276" cy="499261"/>
                <a:chOff x="1672375" y="3982600"/>
                <a:chExt cx="297750" cy="295375"/>
              </a:xfrm>
              <a:grpFill/>
            </p:grpSpPr>
            <p:sp>
              <p:nvSpPr>
                <p:cNvPr id="17515" name="Google Shape;9496;p73">
                  <a:extLst>
                    <a:ext uri="{FF2B5EF4-FFF2-40B4-BE49-F238E27FC236}">
                      <a16:creationId xmlns:a16="http://schemas.microsoft.com/office/drawing/2014/main" id="{A57F6FF9-F506-2DC3-EE4E-421A62FE7DF9}"/>
                    </a:ext>
                  </a:extLst>
                </p:cNvPr>
                <p:cNvSpPr/>
                <p:nvPr/>
              </p:nvSpPr>
              <p:spPr>
                <a:xfrm>
                  <a:off x="1796825" y="3982600"/>
                  <a:ext cx="51225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2049" extrusionOk="0">
                      <a:moveTo>
                        <a:pt x="1008" y="1"/>
                      </a:moveTo>
                      <a:cubicBezTo>
                        <a:pt x="441" y="1"/>
                        <a:pt x="0" y="442"/>
                        <a:pt x="0" y="1009"/>
                      </a:cubicBezTo>
                      <a:cubicBezTo>
                        <a:pt x="0" y="1576"/>
                        <a:pt x="441" y="2048"/>
                        <a:pt x="1008" y="2048"/>
                      </a:cubicBezTo>
                      <a:cubicBezTo>
                        <a:pt x="1576" y="2048"/>
                        <a:pt x="2048" y="1576"/>
                        <a:pt x="2048" y="1009"/>
                      </a:cubicBezTo>
                      <a:cubicBezTo>
                        <a:pt x="2048" y="442"/>
                        <a:pt x="1576" y="1"/>
                        <a:pt x="100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16" name="Google Shape;9497;p73">
                  <a:extLst>
                    <a:ext uri="{FF2B5EF4-FFF2-40B4-BE49-F238E27FC236}">
                      <a16:creationId xmlns:a16="http://schemas.microsoft.com/office/drawing/2014/main" id="{8D7DEA06-BEED-F1D7-495F-A8B719208197}"/>
                    </a:ext>
                  </a:extLst>
                </p:cNvPr>
                <p:cNvSpPr/>
                <p:nvPr/>
              </p:nvSpPr>
              <p:spPr>
                <a:xfrm>
                  <a:off x="1672375" y="4092075"/>
                  <a:ext cx="297750" cy="185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0" h="7436" extrusionOk="0">
                      <a:moveTo>
                        <a:pt x="3498" y="1"/>
                      </a:moveTo>
                      <a:cubicBezTo>
                        <a:pt x="2174" y="316"/>
                        <a:pt x="1418" y="820"/>
                        <a:pt x="1418" y="1482"/>
                      </a:cubicBezTo>
                      <a:cubicBezTo>
                        <a:pt x="1418" y="2112"/>
                        <a:pt x="2080" y="2553"/>
                        <a:pt x="3088" y="2868"/>
                      </a:cubicBezTo>
                      <a:lnTo>
                        <a:pt x="1891" y="5357"/>
                      </a:lnTo>
                      <a:lnTo>
                        <a:pt x="1765" y="5357"/>
                      </a:lnTo>
                      <a:cubicBezTo>
                        <a:pt x="788" y="5357"/>
                        <a:pt x="1" y="5766"/>
                        <a:pt x="1" y="6365"/>
                      </a:cubicBezTo>
                      <a:cubicBezTo>
                        <a:pt x="1" y="6963"/>
                        <a:pt x="757" y="7404"/>
                        <a:pt x="1765" y="7404"/>
                      </a:cubicBezTo>
                      <a:cubicBezTo>
                        <a:pt x="2804" y="7404"/>
                        <a:pt x="3498" y="6963"/>
                        <a:pt x="3498" y="6365"/>
                      </a:cubicBezTo>
                      <a:cubicBezTo>
                        <a:pt x="3498" y="5987"/>
                        <a:pt x="3151" y="5609"/>
                        <a:pt x="2615" y="5451"/>
                      </a:cubicBezTo>
                      <a:lnTo>
                        <a:pt x="3781" y="3025"/>
                      </a:lnTo>
                      <a:cubicBezTo>
                        <a:pt x="4348" y="3151"/>
                        <a:pt x="4978" y="3183"/>
                        <a:pt x="5608" y="3214"/>
                      </a:cubicBezTo>
                      <a:lnTo>
                        <a:pt x="5608" y="5388"/>
                      </a:lnTo>
                      <a:cubicBezTo>
                        <a:pt x="4758" y="5451"/>
                        <a:pt x="4222" y="5892"/>
                        <a:pt x="4222" y="6396"/>
                      </a:cubicBezTo>
                      <a:cubicBezTo>
                        <a:pt x="4222" y="6995"/>
                        <a:pt x="4978" y="7436"/>
                        <a:pt x="5955" y="7436"/>
                      </a:cubicBezTo>
                      <a:cubicBezTo>
                        <a:pt x="6932" y="7436"/>
                        <a:pt x="7688" y="6995"/>
                        <a:pt x="7688" y="6396"/>
                      </a:cubicBezTo>
                      <a:cubicBezTo>
                        <a:pt x="7688" y="5892"/>
                        <a:pt x="7089" y="5451"/>
                        <a:pt x="6302" y="5388"/>
                      </a:cubicBezTo>
                      <a:lnTo>
                        <a:pt x="6302" y="3214"/>
                      </a:lnTo>
                      <a:cubicBezTo>
                        <a:pt x="6932" y="3214"/>
                        <a:pt x="7562" y="3151"/>
                        <a:pt x="8129" y="3025"/>
                      </a:cubicBezTo>
                      <a:lnTo>
                        <a:pt x="9295" y="5451"/>
                      </a:lnTo>
                      <a:cubicBezTo>
                        <a:pt x="8759" y="5609"/>
                        <a:pt x="8381" y="5987"/>
                        <a:pt x="8381" y="6365"/>
                      </a:cubicBezTo>
                      <a:cubicBezTo>
                        <a:pt x="8381" y="6963"/>
                        <a:pt x="9137" y="7404"/>
                        <a:pt x="10114" y="7404"/>
                      </a:cubicBezTo>
                      <a:cubicBezTo>
                        <a:pt x="11122" y="7404"/>
                        <a:pt x="11909" y="6963"/>
                        <a:pt x="11909" y="6365"/>
                      </a:cubicBezTo>
                      <a:cubicBezTo>
                        <a:pt x="11909" y="5766"/>
                        <a:pt x="11122" y="5357"/>
                        <a:pt x="10145" y="5357"/>
                      </a:cubicBezTo>
                      <a:lnTo>
                        <a:pt x="10019" y="5357"/>
                      </a:lnTo>
                      <a:lnTo>
                        <a:pt x="8822" y="2868"/>
                      </a:lnTo>
                      <a:cubicBezTo>
                        <a:pt x="9830" y="2584"/>
                        <a:pt x="10492" y="2112"/>
                        <a:pt x="10492" y="1482"/>
                      </a:cubicBezTo>
                      <a:cubicBezTo>
                        <a:pt x="10492" y="820"/>
                        <a:pt x="9736" y="316"/>
                        <a:pt x="8381" y="1"/>
                      </a:cubicBezTo>
                      <a:lnTo>
                        <a:pt x="8381" y="64"/>
                      </a:lnTo>
                      <a:lnTo>
                        <a:pt x="8381" y="1450"/>
                      </a:lnTo>
                      <a:cubicBezTo>
                        <a:pt x="8381" y="1639"/>
                        <a:pt x="8223" y="1797"/>
                        <a:pt x="8034" y="1797"/>
                      </a:cubicBezTo>
                      <a:lnTo>
                        <a:pt x="3876" y="1797"/>
                      </a:lnTo>
                      <a:cubicBezTo>
                        <a:pt x="3655" y="1797"/>
                        <a:pt x="3498" y="1639"/>
                        <a:pt x="3498" y="1450"/>
                      </a:cubicBezTo>
                      <a:lnTo>
                        <a:pt x="3498" y="64"/>
                      </a:lnTo>
                      <a:lnTo>
                        <a:pt x="3498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17" name="Google Shape;9498;p73">
                  <a:extLst>
                    <a:ext uri="{FF2B5EF4-FFF2-40B4-BE49-F238E27FC236}">
                      <a16:creationId xmlns:a16="http://schemas.microsoft.com/office/drawing/2014/main" id="{5918EB2F-4EFF-F352-0A98-975B96563D55}"/>
                    </a:ext>
                  </a:extLst>
                </p:cNvPr>
                <p:cNvSpPr/>
                <p:nvPr/>
              </p:nvSpPr>
              <p:spPr>
                <a:xfrm>
                  <a:off x="1778700" y="4051125"/>
                  <a:ext cx="86675" cy="6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" h="2773" extrusionOk="0">
                      <a:moveTo>
                        <a:pt x="1733" y="1"/>
                      </a:moveTo>
                      <a:cubicBezTo>
                        <a:pt x="788" y="1"/>
                        <a:pt x="1" y="757"/>
                        <a:pt x="1" y="1733"/>
                      </a:cubicBezTo>
                      <a:lnTo>
                        <a:pt x="1" y="2773"/>
                      </a:lnTo>
                      <a:lnTo>
                        <a:pt x="3466" y="2773"/>
                      </a:lnTo>
                      <a:lnTo>
                        <a:pt x="3466" y="1733"/>
                      </a:lnTo>
                      <a:cubicBezTo>
                        <a:pt x="3466" y="788"/>
                        <a:pt x="2679" y="1"/>
                        <a:pt x="173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28" name="Google Shape;9499;p73">
                <a:extLst>
                  <a:ext uri="{FF2B5EF4-FFF2-40B4-BE49-F238E27FC236}">
                    <a16:creationId xmlns:a16="http://schemas.microsoft.com/office/drawing/2014/main" id="{DDA52221-A32D-FA1D-9807-E9C663230BFA}"/>
                  </a:ext>
                </a:extLst>
              </p:cNvPr>
              <p:cNvGrpSpPr/>
              <p:nvPr/>
            </p:nvGrpSpPr>
            <p:grpSpPr>
              <a:xfrm>
                <a:off x="5851479" y="3747882"/>
                <a:ext cx="500612" cy="500612"/>
                <a:chOff x="3497300" y="3227275"/>
                <a:chExt cx="296175" cy="296175"/>
              </a:xfrm>
              <a:grpFill/>
            </p:grpSpPr>
            <p:sp>
              <p:nvSpPr>
                <p:cNvPr id="17507" name="Google Shape;9500;p73">
                  <a:extLst>
                    <a:ext uri="{FF2B5EF4-FFF2-40B4-BE49-F238E27FC236}">
                      <a16:creationId xmlns:a16="http://schemas.microsoft.com/office/drawing/2014/main" id="{1CAAA0AA-3C6B-A4F7-3ACC-F95C78F093CC}"/>
                    </a:ext>
                  </a:extLst>
                </p:cNvPr>
                <p:cNvSpPr/>
                <p:nvPr/>
              </p:nvSpPr>
              <p:spPr>
                <a:xfrm>
                  <a:off x="3609925" y="3339900"/>
                  <a:ext cx="69350" cy="6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4" h="2742" extrusionOk="0">
                      <a:moveTo>
                        <a:pt x="1387" y="1"/>
                      </a:moveTo>
                      <a:cubicBezTo>
                        <a:pt x="631" y="1"/>
                        <a:pt x="1" y="631"/>
                        <a:pt x="1" y="1355"/>
                      </a:cubicBezTo>
                      <a:cubicBezTo>
                        <a:pt x="1" y="2112"/>
                        <a:pt x="631" y="2742"/>
                        <a:pt x="1387" y="2742"/>
                      </a:cubicBezTo>
                      <a:cubicBezTo>
                        <a:pt x="2143" y="2742"/>
                        <a:pt x="2773" y="2112"/>
                        <a:pt x="2773" y="1355"/>
                      </a:cubicBezTo>
                      <a:cubicBezTo>
                        <a:pt x="2773" y="631"/>
                        <a:pt x="2143" y="1"/>
                        <a:pt x="138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08" name="Google Shape;9501;p73">
                  <a:extLst>
                    <a:ext uri="{FF2B5EF4-FFF2-40B4-BE49-F238E27FC236}">
                      <a16:creationId xmlns:a16="http://schemas.microsoft.com/office/drawing/2014/main" id="{8491F67D-D392-14C3-6D28-87D86C44C220}"/>
                    </a:ext>
                  </a:extLst>
                </p:cNvPr>
                <p:cNvSpPr/>
                <p:nvPr/>
              </p:nvSpPr>
              <p:spPr>
                <a:xfrm>
                  <a:off x="3531175" y="3227275"/>
                  <a:ext cx="86650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3467" extrusionOk="0">
                      <a:moveTo>
                        <a:pt x="1733" y="1"/>
                      </a:moveTo>
                      <a:cubicBezTo>
                        <a:pt x="788" y="1"/>
                        <a:pt x="0" y="788"/>
                        <a:pt x="0" y="1733"/>
                      </a:cubicBezTo>
                      <a:cubicBezTo>
                        <a:pt x="0" y="2678"/>
                        <a:pt x="788" y="3466"/>
                        <a:pt x="1733" y="3466"/>
                      </a:cubicBezTo>
                      <a:cubicBezTo>
                        <a:pt x="2741" y="3466"/>
                        <a:pt x="3466" y="2678"/>
                        <a:pt x="3466" y="1733"/>
                      </a:cubicBezTo>
                      <a:cubicBezTo>
                        <a:pt x="3466" y="788"/>
                        <a:pt x="2678" y="1"/>
                        <a:pt x="173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09" name="Google Shape;9502;p73">
                  <a:extLst>
                    <a:ext uri="{FF2B5EF4-FFF2-40B4-BE49-F238E27FC236}">
                      <a16:creationId xmlns:a16="http://schemas.microsoft.com/office/drawing/2014/main" id="{A2504DC1-A72F-CE83-C2FA-8A3CC92443FF}"/>
                    </a:ext>
                  </a:extLst>
                </p:cNvPr>
                <p:cNvSpPr/>
                <p:nvPr/>
              </p:nvSpPr>
              <p:spPr>
                <a:xfrm>
                  <a:off x="3670575" y="3227275"/>
                  <a:ext cx="86675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" h="3467" extrusionOk="0">
                      <a:moveTo>
                        <a:pt x="1733" y="1"/>
                      </a:moveTo>
                      <a:cubicBezTo>
                        <a:pt x="788" y="1"/>
                        <a:pt x="1" y="788"/>
                        <a:pt x="1" y="1733"/>
                      </a:cubicBezTo>
                      <a:cubicBezTo>
                        <a:pt x="1" y="2678"/>
                        <a:pt x="788" y="3466"/>
                        <a:pt x="1733" y="3466"/>
                      </a:cubicBezTo>
                      <a:cubicBezTo>
                        <a:pt x="2679" y="3466"/>
                        <a:pt x="3466" y="2678"/>
                        <a:pt x="3466" y="1733"/>
                      </a:cubicBezTo>
                      <a:cubicBezTo>
                        <a:pt x="3466" y="788"/>
                        <a:pt x="2679" y="1"/>
                        <a:pt x="173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10" name="Google Shape;9503;p73">
                  <a:extLst>
                    <a:ext uri="{FF2B5EF4-FFF2-40B4-BE49-F238E27FC236}">
                      <a16:creationId xmlns:a16="http://schemas.microsoft.com/office/drawing/2014/main" id="{0F19ECEE-2FB0-87AE-4172-EC20D5D2F848}"/>
                    </a:ext>
                  </a:extLst>
                </p:cNvPr>
                <p:cNvSpPr/>
                <p:nvPr/>
              </p:nvSpPr>
              <p:spPr>
                <a:xfrm>
                  <a:off x="3622525" y="3421825"/>
                  <a:ext cx="4177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1" h="1009" extrusionOk="0">
                      <a:moveTo>
                        <a:pt x="1" y="0"/>
                      </a:moveTo>
                      <a:lnTo>
                        <a:pt x="851" y="1008"/>
                      </a:lnTo>
                      <a:lnTo>
                        <a:pt x="1671" y="0"/>
                      </a:lnTo>
                      <a:lnTo>
                        <a:pt x="1671" y="0"/>
                      </a:lnTo>
                      <a:cubicBezTo>
                        <a:pt x="1450" y="126"/>
                        <a:pt x="1167" y="158"/>
                        <a:pt x="851" y="158"/>
                      </a:cubicBezTo>
                      <a:cubicBezTo>
                        <a:pt x="568" y="158"/>
                        <a:pt x="284" y="95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11" name="Google Shape;9504;p73">
                  <a:extLst>
                    <a:ext uri="{FF2B5EF4-FFF2-40B4-BE49-F238E27FC236}">
                      <a16:creationId xmlns:a16="http://schemas.microsoft.com/office/drawing/2014/main" id="{5047A9C7-A5B0-785F-3534-F259F2320EBD}"/>
                    </a:ext>
                  </a:extLst>
                </p:cNvPr>
                <p:cNvSpPr/>
                <p:nvPr/>
              </p:nvSpPr>
              <p:spPr>
                <a:xfrm>
                  <a:off x="3566600" y="3416300"/>
                  <a:ext cx="70125" cy="10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5" h="4254" extrusionOk="0">
                      <a:moveTo>
                        <a:pt x="1261" y="1"/>
                      </a:moveTo>
                      <a:cubicBezTo>
                        <a:pt x="474" y="599"/>
                        <a:pt x="1" y="1513"/>
                        <a:pt x="1" y="2490"/>
                      </a:cubicBezTo>
                      <a:lnTo>
                        <a:pt x="1" y="3907"/>
                      </a:lnTo>
                      <a:cubicBezTo>
                        <a:pt x="1" y="4096"/>
                        <a:pt x="158" y="4254"/>
                        <a:pt x="379" y="4254"/>
                      </a:cubicBezTo>
                      <a:lnTo>
                        <a:pt x="2805" y="4254"/>
                      </a:lnTo>
                      <a:lnTo>
                        <a:pt x="2805" y="1891"/>
                      </a:lnTo>
                      <a:lnTo>
                        <a:pt x="1261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12" name="Google Shape;9505;p73">
                  <a:extLst>
                    <a:ext uri="{FF2B5EF4-FFF2-40B4-BE49-F238E27FC236}">
                      <a16:creationId xmlns:a16="http://schemas.microsoft.com/office/drawing/2014/main" id="{4A78EB67-75E1-B9D1-E13E-1510A20387FD}"/>
                    </a:ext>
                  </a:extLst>
                </p:cNvPr>
                <p:cNvSpPr/>
                <p:nvPr/>
              </p:nvSpPr>
              <p:spPr>
                <a:xfrm>
                  <a:off x="3653250" y="3417100"/>
                  <a:ext cx="70125" cy="10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5" h="4254" extrusionOk="0">
                      <a:moveTo>
                        <a:pt x="1544" y="0"/>
                      </a:moveTo>
                      <a:lnTo>
                        <a:pt x="1" y="1890"/>
                      </a:lnTo>
                      <a:lnTo>
                        <a:pt x="1" y="4253"/>
                      </a:lnTo>
                      <a:lnTo>
                        <a:pt x="2458" y="4253"/>
                      </a:lnTo>
                      <a:cubicBezTo>
                        <a:pt x="2647" y="4253"/>
                        <a:pt x="2804" y="4096"/>
                        <a:pt x="2804" y="3907"/>
                      </a:cubicBezTo>
                      <a:lnTo>
                        <a:pt x="2804" y="2489"/>
                      </a:lnTo>
                      <a:cubicBezTo>
                        <a:pt x="2773" y="1481"/>
                        <a:pt x="2300" y="567"/>
                        <a:pt x="154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13" name="Google Shape;9506;p73">
                  <a:extLst>
                    <a:ext uri="{FF2B5EF4-FFF2-40B4-BE49-F238E27FC236}">
                      <a16:creationId xmlns:a16="http://schemas.microsoft.com/office/drawing/2014/main" id="{015AC72E-F1AD-3B17-2486-6CD024C2D4A0}"/>
                    </a:ext>
                  </a:extLst>
                </p:cNvPr>
                <p:cNvSpPr/>
                <p:nvPr/>
              </p:nvSpPr>
              <p:spPr>
                <a:xfrm>
                  <a:off x="3655625" y="3310775"/>
                  <a:ext cx="137850" cy="108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14" h="4348" extrusionOk="0">
                      <a:moveTo>
                        <a:pt x="3686" y="1512"/>
                      </a:moveTo>
                      <a:cubicBezTo>
                        <a:pt x="3907" y="1512"/>
                        <a:pt x="4064" y="1670"/>
                        <a:pt x="4064" y="1859"/>
                      </a:cubicBezTo>
                      <a:cubicBezTo>
                        <a:pt x="4064" y="2048"/>
                        <a:pt x="3907" y="2205"/>
                        <a:pt x="3686" y="2205"/>
                      </a:cubicBezTo>
                      <a:lnTo>
                        <a:pt x="2993" y="2205"/>
                      </a:lnTo>
                      <a:cubicBezTo>
                        <a:pt x="2804" y="2205"/>
                        <a:pt x="2646" y="2048"/>
                        <a:pt x="2646" y="1859"/>
                      </a:cubicBezTo>
                      <a:cubicBezTo>
                        <a:pt x="2646" y="1670"/>
                        <a:pt x="2804" y="1512"/>
                        <a:pt x="2993" y="1512"/>
                      </a:cubicBezTo>
                      <a:close/>
                      <a:moveTo>
                        <a:pt x="4127" y="0"/>
                      </a:moveTo>
                      <a:cubicBezTo>
                        <a:pt x="3686" y="536"/>
                        <a:pt x="3056" y="851"/>
                        <a:pt x="2331" y="851"/>
                      </a:cubicBezTo>
                      <a:cubicBezTo>
                        <a:pt x="1607" y="851"/>
                        <a:pt x="977" y="504"/>
                        <a:pt x="536" y="63"/>
                      </a:cubicBezTo>
                      <a:cubicBezTo>
                        <a:pt x="347" y="221"/>
                        <a:pt x="158" y="378"/>
                        <a:pt x="0" y="567"/>
                      </a:cubicBezTo>
                      <a:cubicBezTo>
                        <a:pt x="945" y="756"/>
                        <a:pt x="1638" y="1575"/>
                        <a:pt x="1638" y="2615"/>
                      </a:cubicBezTo>
                      <a:cubicBezTo>
                        <a:pt x="1638" y="2930"/>
                        <a:pt x="1575" y="3214"/>
                        <a:pt x="1449" y="3466"/>
                      </a:cubicBezTo>
                      <a:cubicBezTo>
                        <a:pt x="1859" y="3718"/>
                        <a:pt x="2205" y="4001"/>
                        <a:pt x="2520" y="4348"/>
                      </a:cubicBezTo>
                      <a:lnTo>
                        <a:pt x="5167" y="4348"/>
                      </a:lnTo>
                      <a:cubicBezTo>
                        <a:pt x="5356" y="4348"/>
                        <a:pt x="5513" y="4190"/>
                        <a:pt x="5513" y="4001"/>
                      </a:cubicBezTo>
                      <a:lnTo>
                        <a:pt x="5513" y="2615"/>
                      </a:lnTo>
                      <a:cubicBezTo>
                        <a:pt x="5482" y="1512"/>
                        <a:pt x="4915" y="567"/>
                        <a:pt x="412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14" name="Google Shape;9507;p73">
                  <a:extLst>
                    <a:ext uri="{FF2B5EF4-FFF2-40B4-BE49-F238E27FC236}">
                      <a16:creationId xmlns:a16="http://schemas.microsoft.com/office/drawing/2014/main" id="{2D8F5426-AF9B-4D79-C735-B05C665F2959}"/>
                    </a:ext>
                  </a:extLst>
                </p:cNvPr>
                <p:cNvSpPr/>
                <p:nvPr/>
              </p:nvSpPr>
              <p:spPr>
                <a:xfrm>
                  <a:off x="3497300" y="3309975"/>
                  <a:ext cx="136275" cy="108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51" h="4349" extrusionOk="0">
                      <a:moveTo>
                        <a:pt x="2426" y="1544"/>
                      </a:moveTo>
                      <a:cubicBezTo>
                        <a:pt x="2615" y="1544"/>
                        <a:pt x="2773" y="1702"/>
                        <a:pt x="2773" y="1891"/>
                      </a:cubicBezTo>
                      <a:cubicBezTo>
                        <a:pt x="2773" y="2080"/>
                        <a:pt x="2615" y="2237"/>
                        <a:pt x="2426" y="2237"/>
                      </a:cubicBezTo>
                      <a:lnTo>
                        <a:pt x="1733" y="2237"/>
                      </a:lnTo>
                      <a:cubicBezTo>
                        <a:pt x="1513" y="2237"/>
                        <a:pt x="1355" y="2080"/>
                        <a:pt x="1355" y="1891"/>
                      </a:cubicBezTo>
                      <a:cubicBezTo>
                        <a:pt x="1355" y="1702"/>
                        <a:pt x="1513" y="1544"/>
                        <a:pt x="1733" y="1544"/>
                      </a:cubicBezTo>
                      <a:close/>
                      <a:moveTo>
                        <a:pt x="1324" y="1"/>
                      </a:moveTo>
                      <a:cubicBezTo>
                        <a:pt x="536" y="568"/>
                        <a:pt x="1" y="1513"/>
                        <a:pt x="1" y="2552"/>
                      </a:cubicBezTo>
                      <a:lnTo>
                        <a:pt x="1" y="3939"/>
                      </a:lnTo>
                      <a:cubicBezTo>
                        <a:pt x="1" y="4191"/>
                        <a:pt x="95" y="4348"/>
                        <a:pt x="316" y="4348"/>
                      </a:cubicBezTo>
                      <a:lnTo>
                        <a:pt x="2930" y="4348"/>
                      </a:lnTo>
                      <a:cubicBezTo>
                        <a:pt x="3214" y="3970"/>
                        <a:pt x="3561" y="3655"/>
                        <a:pt x="4002" y="3466"/>
                      </a:cubicBezTo>
                      <a:cubicBezTo>
                        <a:pt x="3876" y="3183"/>
                        <a:pt x="3813" y="2930"/>
                        <a:pt x="3813" y="2615"/>
                      </a:cubicBezTo>
                      <a:cubicBezTo>
                        <a:pt x="3813" y="1607"/>
                        <a:pt x="4506" y="757"/>
                        <a:pt x="5451" y="568"/>
                      </a:cubicBezTo>
                      <a:cubicBezTo>
                        <a:pt x="5293" y="347"/>
                        <a:pt x="5104" y="190"/>
                        <a:pt x="4915" y="32"/>
                      </a:cubicBezTo>
                      <a:cubicBezTo>
                        <a:pt x="4474" y="505"/>
                        <a:pt x="3844" y="820"/>
                        <a:pt x="3151" y="820"/>
                      </a:cubicBezTo>
                      <a:cubicBezTo>
                        <a:pt x="2426" y="820"/>
                        <a:pt x="1796" y="505"/>
                        <a:pt x="132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29" name="Google Shape;9508;p73">
                <a:extLst>
                  <a:ext uri="{FF2B5EF4-FFF2-40B4-BE49-F238E27FC236}">
                    <a16:creationId xmlns:a16="http://schemas.microsoft.com/office/drawing/2014/main" id="{9DB71135-D972-9020-A8EF-072B2846D87E}"/>
                  </a:ext>
                </a:extLst>
              </p:cNvPr>
              <p:cNvGrpSpPr/>
              <p:nvPr/>
            </p:nvGrpSpPr>
            <p:grpSpPr>
              <a:xfrm>
                <a:off x="5852154" y="4379933"/>
                <a:ext cx="499261" cy="496599"/>
                <a:chOff x="3497300" y="3591950"/>
                <a:chExt cx="295375" cy="293800"/>
              </a:xfrm>
              <a:grpFill/>
            </p:grpSpPr>
            <p:sp>
              <p:nvSpPr>
                <p:cNvPr id="17499" name="Google Shape;9509;p73">
                  <a:extLst>
                    <a:ext uri="{FF2B5EF4-FFF2-40B4-BE49-F238E27FC236}">
                      <a16:creationId xmlns:a16="http://schemas.microsoft.com/office/drawing/2014/main" id="{634323F7-7D43-5B42-B393-99BFDCF777A8}"/>
                    </a:ext>
                  </a:extLst>
                </p:cNvPr>
                <p:cNvSpPr/>
                <p:nvPr/>
              </p:nvSpPr>
              <p:spPr>
                <a:xfrm>
                  <a:off x="3628825" y="3724275"/>
                  <a:ext cx="18150" cy="1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662" extrusionOk="0">
                      <a:moveTo>
                        <a:pt x="375" y="0"/>
                      </a:moveTo>
                      <a:cubicBezTo>
                        <a:pt x="292" y="0"/>
                        <a:pt x="206" y="32"/>
                        <a:pt x="127" y="95"/>
                      </a:cubicBezTo>
                      <a:cubicBezTo>
                        <a:pt x="1" y="221"/>
                        <a:pt x="1" y="441"/>
                        <a:pt x="127" y="567"/>
                      </a:cubicBezTo>
                      <a:cubicBezTo>
                        <a:pt x="190" y="630"/>
                        <a:pt x="277" y="662"/>
                        <a:pt x="363" y="662"/>
                      </a:cubicBezTo>
                      <a:cubicBezTo>
                        <a:pt x="450" y="662"/>
                        <a:pt x="536" y="630"/>
                        <a:pt x="599" y="567"/>
                      </a:cubicBezTo>
                      <a:cubicBezTo>
                        <a:pt x="725" y="441"/>
                        <a:pt x="725" y="221"/>
                        <a:pt x="599" y="95"/>
                      </a:cubicBezTo>
                      <a:cubicBezTo>
                        <a:pt x="536" y="32"/>
                        <a:pt x="458" y="0"/>
                        <a:pt x="37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00" name="Google Shape;9510;p73">
                  <a:extLst>
                    <a:ext uri="{FF2B5EF4-FFF2-40B4-BE49-F238E27FC236}">
                      <a16:creationId xmlns:a16="http://schemas.microsoft.com/office/drawing/2014/main" id="{0A2FC356-6031-07F2-BD15-81EEDB628629}"/>
                    </a:ext>
                  </a:extLst>
                </p:cNvPr>
                <p:cNvSpPr/>
                <p:nvPr/>
              </p:nvSpPr>
              <p:spPr>
                <a:xfrm>
                  <a:off x="3590250" y="3689400"/>
                  <a:ext cx="94525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1" h="3467" extrusionOk="0">
                      <a:moveTo>
                        <a:pt x="1922" y="710"/>
                      </a:moveTo>
                      <a:cubicBezTo>
                        <a:pt x="2190" y="710"/>
                        <a:pt x="2458" y="812"/>
                        <a:pt x="2647" y="1017"/>
                      </a:cubicBezTo>
                      <a:cubicBezTo>
                        <a:pt x="3088" y="1395"/>
                        <a:pt x="3088" y="2088"/>
                        <a:pt x="2647" y="2466"/>
                      </a:cubicBezTo>
                      <a:cubicBezTo>
                        <a:pt x="2458" y="2671"/>
                        <a:pt x="2190" y="2773"/>
                        <a:pt x="1922" y="2773"/>
                      </a:cubicBezTo>
                      <a:cubicBezTo>
                        <a:pt x="1654" y="2773"/>
                        <a:pt x="1386" y="2671"/>
                        <a:pt x="1197" y="2466"/>
                      </a:cubicBezTo>
                      <a:cubicBezTo>
                        <a:pt x="788" y="2088"/>
                        <a:pt x="788" y="1395"/>
                        <a:pt x="1197" y="1017"/>
                      </a:cubicBezTo>
                      <a:cubicBezTo>
                        <a:pt x="1386" y="812"/>
                        <a:pt x="1654" y="710"/>
                        <a:pt x="1922" y="710"/>
                      </a:cubicBezTo>
                      <a:close/>
                      <a:moveTo>
                        <a:pt x="1930" y="1"/>
                      </a:moveTo>
                      <a:cubicBezTo>
                        <a:pt x="1489" y="1"/>
                        <a:pt x="1040" y="182"/>
                        <a:pt x="693" y="544"/>
                      </a:cubicBezTo>
                      <a:cubicBezTo>
                        <a:pt x="0" y="1206"/>
                        <a:pt x="0" y="2309"/>
                        <a:pt x="693" y="2970"/>
                      </a:cubicBezTo>
                      <a:cubicBezTo>
                        <a:pt x="1024" y="3301"/>
                        <a:pt x="1473" y="3466"/>
                        <a:pt x="1918" y="3466"/>
                      </a:cubicBezTo>
                      <a:cubicBezTo>
                        <a:pt x="2363" y="3466"/>
                        <a:pt x="2804" y="3301"/>
                        <a:pt x="3119" y="2970"/>
                      </a:cubicBezTo>
                      <a:cubicBezTo>
                        <a:pt x="3781" y="2309"/>
                        <a:pt x="3781" y="1206"/>
                        <a:pt x="3119" y="544"/>
                      </a:cubicBezTo>
                      <a:cubicBezTo>
                        <a:pt x="2804" y="182"/>
                        <a:pt x="2371" y="1"/>
                        <a:pt x="193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01" name="Google Shape;9511;p73">
                  <a:extLst>
                    <a:ext uri="{FF2B5EF4-FFF2-40B4-BE49-F238E27FC236}">
                      <a16:creationId xmlns:a16="http://schemas.microsoft.com/office/drawing/2014/main" id="{78C605D1-AEC1-DD92-DEAA-79A00451B536}"/>
                    </a:ext>
                  </a:extLst>
                </p:cNvPr>
                <p:cNvSpPr/>
                <p:nvPr/>
              </p:nvSpPr>
              <p:spPr>
                <a:xfrm>
                  <a:off x="3674525" y="3601400"/>
                  <a:ext cx="118150" cy="118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6" h="4758" extrusionOk="0">
                      <a:moveTo>
                        <a:pt x="3533" y="0"/>
                      </a:moveTo>
                      <a:cubicBezTo>
                        <a:pt x="3442" y="0"/>
                        <a:pt x="3355" y="32"/>
                        <a:pt x="3308" y="95"/>
                      </a:cubicBezTo>
                      <a:lnTo>
                        <a:pt x="0" y="3308"/>
                      </a:lnTo>
                      <a:cubicBezTo>
                        <a:pt x="410" y="3623"/>
                        <a:pt x="788" y="4127"/>
                        <a:pt x="1953" y="4758"/>
                      </a:cubicBezTo>
                      <a:lnTo>
                        <a:pt x="4600" y="2678"/>
                      </a:lnTo>
                      <a:cubicBezTo>
                        <a:pt x="4663" y="2615"/>
                        <a:pt x="4726" y="2521"/>
                        <a:pt x="4726" y="2395"/>
                      </a:cubicBezTo>
                      <a:cubicBezTo>
                        <a:pt x="4726" y="1544"/>
                        <a:pt x="4348" y="693"/>
                        <a:pt x="3781" y="95"/>
                      </a:cubicBezTo>
                      <a:cubicBezTo>
                        <a:pt x="3718" y="32"/>
                        <a:pt x="3623" y="0"/>
                        <a:pt x="35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02" name="Google Shape;9512;p73">
                  <a:extLst>
                    <a:ext uri="{FF2B5EF4-FFF2-40B4-BE49-F238E27FC236}">
                      <a16:creationId xmlns:a16="http://schemas.microsoft.com/office/drawing/2014/main" id="{07DEA9B0-BECD-8315-1769-40C286544FBA}"/>
                    </a:ext>
                  </a:extLst>
                </p:cNvPr>
                <p:cNvSpPr/>
                <p:nvPr/>
              </p:nvSpPr>
              <p:spPr>
                <a:xfrm>
                  <a:off x="3631200" y="3774675"/>
                  <a:ext cx="103200" cy="10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8" h="4096" extrusionOk="0">
                      <a:moveTo>
                        <a:pt x="2048" y="0"/>
                      </a:moveTo>
                      <a:cubicBezTo>
                        <a:pt x="1985" y="32"/>
                        <a:pt x="1985" y="63"/>
                        <a:pt x="1954" y="126"/>
                      </a:cubicBezTo>
                      <a:cubicBezTo>
                        <a:pt x="1506" y="546"/>
                        <a:pt x="859" y="767"/>
                        <a:pt x="235" y="767"/>
                      </a:cubicBezTo>
                      <a:cubicBezTo>
                        <a:pt x="156" y="767"/>
                        <a:pt x="78" y="764"/>
                        <a:pt x="0" y="756"/>
                      </a:cubicBezTo>
                      <a:lnTo>
                        <a:pt x="0" y="756"/>
                      </a:lnTo>
                      <a:cubicBezTo>
                        <a:pt x="567" y="1670"/>
                        <a:pt x="1355" y="3749"/>
                        <a:pt x="1418" y="3875"/>
                      </a:cubicBezTo>
                      <a:cubicBezTo>
                        <a:pt x="1450" y="4001"/>
                        <a:pt x="1607" y="4096"/>
                        <a:pt x="1733" y="4096"/>
                      </a:cubicBezTo>
                      <a:cubicBezTo>
                        <a:pt x="1891" y="4096"/>
                        <a:pt x="1985" y="4033"/>
                        <a:pt x="2048" y="3875"/>
                      </a:cubicBezTo>
                      <a:lnTo>
                        <a:pt x="2426" y="2647"/>
                      </a:lnTo>
                      <a:lnTo>
                        <a:pt x="3182" y="2647"/>
                      </a:lnTo>
                      <a:cubicBezTo>
                        <a:pt x="4128" y="2647"/>
                        <a:pt x="2710" y="630"/>
                        <a:pt x="204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03" name="Google Shape;9513;p73">
                  <a:extLst>
                    <a:ext uri="{FF2B5EF4-FFF2-40B4-BE49-F238E27FC236}">
                      <a16:creationId xmlns:a16="http://schemas.microsoft.com/office/drawing/2014/main" id="{B894CE8F-F3D3-7EC9-6528-8AD73289A65F}"/>
                    </a:ext>
                  </a:extLst>
                </p:cNvPr>
                <p:cNvSpPr/>
                <p:nvPr/>
              </p:nvSpPr>
              <p:spPr>
                <a:xfrm>
                  <a:off x="3691850" y="3726625"/>
                  <a:ext cx="89800" cy="8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3562" extrusionOk="0">
                      <a:moveTo>
                        <a:pt x="252" y="1"/>
                      </a:moveTo>
                      <a:cubicBezTo>
                        <a:pt x="284" y="410"/>
                        <a:pt x="189" y="883"/>
                        <a:pt x="0" y="1292"/>
                      </a:cubicBezTo>
                      <a:cubicBezTo>
                        <a:pt x="630" y="1922"/>
                        <a:pt x="1134" y="2615"/>
                        <a:pt x="1544" y="3466"/>
                      </a:cubicBezTo>
                      <a:cubicBezTo>
                        <a:pt x="1565" y="3530"/>
                        <a:pt x="1634" y="3562"/>
                        <a:pt x="1715" y="3562"/>
                      </a:cubicBezTo>
                      <a:cubicBezTo>
                        <a:pt x="1874" y="3562"/>
                        <a:pt x="2080" y="3443"/>
                        <a:pt x="2080" y="3214"/>
                      </a:cubicBezTo>
                      <a:lnTo>
                        <a:pt x="2080" y="2458"/>
                      </a:lnTo>
                      <a:lnTo>
                        <a:pt x="3308" y="2080"/>
                      </a:lnTo>
                      <a:cubicBezTo>
                        <a:pt x="3497" y="1985"/>
                        <a:pt x="3592" y="1891"/>
                        <a:pt x="3592" y="1733"/>
                      </a:cubicBezTo>
                      <a:cubicBezTo>
                        <a:pt x="3592" y="1576"/>
                        <a:pt x="3497" y="1450"/>
                        <a:pt x="3340" y="1418"/>
                      </a:cubicBezTo>
                      <a:cubicBezTo>
                        <a:pt x="3182" y="1355"/>
                        <a:pt x="1134" y="568"/>
                        <a:pt x="25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04" name="Google Shape;9514;p73">
                  <a:extLst>
                    <a:ext uri="{FF2B5EF4-FFF2-40B4-BE49-F238E27FC236}">
                      <a16:creationId xmlns:a16="http://schemas.microsoft.com/office/drawing/2014/main" id="{920AE97A-4BDA-BDA4-DB2C-4F7B8CDC49A0}"/>
                    </a:ext>
                  </a:extLst>
                </p:cNvPr>
                <p:cNvSpPr/>
                <p:nvPr/>
              </p:nvSpPr>
              <p:spPr>
                <a:xfrm>
                  <a:off x="3505175" y="3767575"/>
                  <a:ext cx="120525" cy="118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1" h="4727" extrusionOk="0">
                      <a:moveTo>
                        <a:pt x="3372" y="1"/>
                      </a:moveTo>
                      <a:lnTo>
                        <a:pt x="95" y="3277"/>
                      </a:lnTo>
                      <a:cubicBezTo>
                        <a:pt x="1" y="3435"/>
                        <a:pt x="1" y="3687"/>
                        <a:pt x="158" y="3781"/>
                      </a:cubicBezTo>
                      <a:cubicBezTo>
                        <a:pt x="788" y="4411"/>
                        <a:pt x="1607" y="4727"/>
                        <a:pt x="2458" y="4727"/>
                      </a:cubicBezTo>
                      <a:cubicBezTo>
                        <a:pt x="2584" y="4727"/>
                        <a:pt x="2679" y="4695"/>
                        <a:pt x="2742" y="4632"/>
                      </a:cubicBezTo>
                      <a:lnTo>
                        <a:pt x="4821" y="1986"/>
                      </a:lnTo>
                      <a:cubicBezTo>
                        <a:pt x="4254" y="851"/>
                        <a:pt x="3718" y="442"/>
                        <a:pt x="33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05" name="Google Shape;9515;p73">
                  <a:extLst>
                    <a:ext uri="{FF2B5EF4-FFF2-40B4-BE49-F238E27FC236}">
                      <a16:creationId xmlns:a16="http://schemas.microsoft.com/office/drawing/2014/main" id="{C89225CF-9960-3868-64C8-6ABF87220F7E}"/>
                    </a:ext>
                  </a:extLst>
                </p:cNvPr>
                <p:cNvSpPr/>
                <p:nvPr/>
              </p:nvSpPr>
              <p:spPr>
                <a:xfrm>
                  <a:off x="3631200" y="3591950"/>
                  <a:ext cx="104000" cy="8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0" h="3372" extrusionOk="0">
                      <a:moveTo>
                        <a:pt x="2836" y="0"/>
                      </a:moveTo>
                      <a:cubicBezTo>
                        <a:pt x="2678" y="0"/>
                        <a:pt x="2584" y="32"/>
                        <a:pt x="2521" y="95"/>
                      </a:cubicBezTo>
                      <a:lnTo>
                        <a:pt x="0" y="3245"/>
                      </a:lnTo>
                      <a:cubicBezTo>
                        <a:pt x="90" y="3238"/>
                        <a:pt x="181" y="3234"/>
                        <a:pt x="272" y="3234"/>
                      </a:cubicBezTo>
                      <a:cubicBezTo>
                        <a:pt x="568" y="3234"/>
                        <a:pt x="870" y="3275"/>
                        <a:pt x="1135" y="3371"/>
                      </a:cubicBezTo>
                      <a:cubicBezTo>
                        <a:pt x="1324" y="3119"/>
                        <a:pt x="3939" y="567"/>
                        <a:pt x="4159" y="347"/>
                      </a:cubicBezTo>
                      <a:cubicBezTo>
                        <a:pt x="3718" y="158"/>
                        <a:pt x="3308" y="0"/>
                        <a:pt x="283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06" name="Google Shape;9516;p73">
                  <a:extLst>
                    <a:ext uri="{FF2B5EF4-FFF2-40B4-BE49-F238E27FC236}">
                      <a16:creationId xmlns:a16="http://schemas.microsoft.com/office/drawing/2014/main" id="{2C5B7D3C-8614-E2CB-347F-650453A9C3AA}"/>
                    </a:ext>
                  </a:extLst>
                </p:cNvPr>
                <p:cNvSpPr/>
                <p:nvPr/>
              </p:nvSpPr>
              <p:spPr>
                <a:xfrm>
                  <a:off x="3497300" y="3721900"/>
                  <a:ext cx="84300" cy="10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2" h="4286" extrusionOk="0">
                      <a:moveTo>
                        <a:pt x="3246" y="1"/>
                      </a:moveTo>
                      <a:lnTo>
                        <a:pt x="95" y="2552"/>
                      </a:lnTo>
                      <a:cubicBezTo>
                        <a:pt x="32" y="2615"/>
                        <a:pt x="1" y="2710"/>
                        <a:pt x="1" y="2836"/>
                      </a:cubicBezTo>
                      <a:cubicBezTo>
                        <a:pt x="1" y="3340"/>
                        <a:pt x="95" y="3844"/>
                        <a:pt x="347" y="4285"/>
                      </a:cubicBezTo>
                      <a:lnTo>
                        <a:pt x="3372" y="1261"/>
                      </a:lnTo>
                      <a:cubicBezTo>
                        <a:pt x="3214" y="851"/>
                        <a:pt x="3183" y="410"/>
                        <a:pt x="324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30" name="Google Shape;9517;p73">
                <a:extLst>
                  <a:ext uri="{FF2B5EF4-FFF2-40B4-BE49-F238E27FC236}">
                    <a16:creationId xmlns:a16="http://schemas.microsoft.com/office/drawing/2014/main" id="{F4EB06D3-45ED-D6A7-9F38-3485AA046CDA}"/>
                  </a:ext>
                </a:extLst>
              </p:cNvPr>
              <p:cNvGrpSpPr/>
              <p:nvPr/>
            </p:nvGrpSpPr>
            <p:grpSpPr>
              <a:xfrm>
                <a:off x="5852154" y="4985299"/>
                <a:ext cx="499261" cy="499303"/>
                <a:chOff x="3497300" y="3955025"/>
                <a:chExt cx="295375" cy="295400"/>
              </a:xfrm>
              <a:grpFill/>
            </p:grpSpPr>
            <p:sp>
              <p:nvSpPr>
                <p:cNvPr id="17496" name="Google Shape;9518;p73">
                  <a:extLst>
                    <a:ext uri="{FF2B5EF4-FFF2-40B4-BE49-F238E27FC236}">
                      <a16:creationId xmlns:a16="http://schemas.microsoft.com/office/drawing/2014/main" id="{FF747517-6097-2376-34AE-B0493D829692}"/>
                    </a:ext>
                  </a:extLst>
                </p:cNvPr>
                <p:cNvSpPr/>
                <p:nvPr/>
              </p:nvSpPr>
              <p:spPr>
                <a:xfrm>
                  <a:off x="3660350" y="4035375"/>
                  <a:ext cx="132325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3" h="6207" extrusionOk="0">
                      <a:moveTo>
                        <a:pt x="4663" y="0"/>
                      </a:moveTo>
                      <a:lnTo>
                        <a:pt x="0" y="2773"/>
                      </a:lnTo>
                      <a:lnTo>
                        <a:pt x="4127" y="6207"/>
                      </a:lnTo>
                      <a:cubicBezTo>
                        <a:pt x="4852" y="5199"/>
                        <a:pt x="5293" y="4033"/>
                        <a:pt x="5293" y="2678"/>
                      </a:cubicBezTo>
                      <a:cubicBezTo>
                        <a:pt x="5293" y="1733"/>
                        <a:pt x="5041" y="851"/>
                        <a:pt x="466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97" name="Google Shape;9519;p73">
                  <a:extLst>
                    <a:ext uri="{FF2B5EF4-FFF2-40B4-BE49-F238E27FC236}">
                      <a16:creationId xmlns:a16="http://schemas.microsoft.com/office/drawing/2014/main" id="{12873A53-F89B-2ECB-7440-1C7EF450A8C6}"/>
                    </a:ext>
                  </a:extLst>
                </p:cNvPr>
                <p:cNvSpPr/>
                <p:nvPr/>
              </p:nvSpPr>
              <p:spPr>
                <a:xfrm>
                  <a:off x="3653250" y="3955025"/>
                  <a:ext cx="114225" cy="133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9" h="5326" extrusionOk="0">
                      <a:moveTo>
                        <a:pt x="1" y="1"/>
                      </a:moveTo>
                      <a:lnTo>
                        <a:pt x="1" y="5325"/>
                      </a:lnTo>
                      <a:lnTo>
                        <a:pt x="4569" y="2679"/>
                      </a:lnTo>
                      <a:cubicBezTo>
                        <a:pt x="3561" y="1167"/>
                        <a:pt x="1891" y="127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98" name="Google Shape;9520;p73">
                  <a:extLst>
                    <a:ext uri="{FF2B5EF4-FFF2-40B4-BE49-F238E27FC236}">
                      <a16:creationId xmlns:a16="http://schemas.microsoft.com/office/drawing/2014/main" id="{22EE14F0-35AA-1A41-BE13-8671F6C28C53}"/>
                    </a:ext>
                  </a:extLst>
                </p:cNvPr>
                <p:cNvSpPr/>
                <p:nvPr/>
              </p:nvSpPr>
              <p:spPr>
                <a:xfrm>
                  <a:off x="3497300" y="3955025"/>
                  <a:ext cx="256000" cy="29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40" h="11816" extrusionOk="0">
                      <a:moveTo>
                        <a:pt x="5577" y="1"/>
                      </a:moveTo>
                      <a:cubicBezTo>
                        <a:pt x="2521" y="190"/>
                        <a:pt x="1" y="2805"/>
                        <a:pt x="1" y="5892"/>
                      </a:cubicBezTo>
                      <a:cubicBezTo>
                        <a:pt x="1" y="9137"/>
                        <a:pt x="2678" y="11815"/>
                        <a:pt x="5923" y="11815"/>
                      </a:cubicBezTo>
                      <a:cubicBezTo>
                        <a:pt x="7625" y="11815"/>
                        <a:pt x="9168" y="11059"/>
                        <a:pt x="10240" y="9925"/>
                      </a:cubicBezTo>
                      <a:lnTo>
                        <a:pt x="5703" y="6176"/>
                      </a:lnTo>
                      <a:cubicBezTo>
                        <a:pt x="5608" y="6144"/>
                        <a:pt x="5577" y="5987"/>
                        <a:pt x="5577" y="5892"/>
                      </a:cubicBezTo>
                      <a:lnTo>
                        <a:pt x="5577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31" name="Google Shape;9521;p73">
                <a:extLst>
                  <a:ext uri="{FF2B5EF4-FFF2-40B4-BE49-F238E27FC236}">
                    <a16:creationId xmlns:a16="http://schemas.microsoft.com/office/drawing/2014/main" id="{73A575D0-257E-2905-187B-D13CBBC13E4D}"/>
                  </a:ext>
                </a:extLst>
              </p:cNvPr>
              <p:cNvGrpSpPr/>
              <p:nvPr/>
            </p:nvGrpSpPr>
            <p:grpSpPr>
              <a:xfrm>
                <a:off x="9033293" y="3748917"/>
                <a:ext cx="468667" cy="498542"/>
                <a:chOff x="5364750" y="3235150"/>
                <a:chExt cx="277275" cy="294950"/>
              </a:xfrm>
              <a:grpFill/>
            </p:grpSpPr>
            <p:sp>
              <p:nvSpPr>
                <p:cNvPr id="17488" name="Google Shape;9522;p73">
                  <a:extLst>
                    <a:ext uri="{FF2B5EF4-FFF2-40B4-BE49-F238E27FC236}">
                      <a16:creationId xmlns:a16="http://schemas.microsoft.com/office/drawing/2014/main" id="{00229278-29D9-19EB-985D-CCBC792623D6}"/>
                    </a:ext>
                  </a:extLst>
                </p:cNvPr>
                <p:cNvSpPr/>
                <p:nvPr/>
              </p:nvSpPr>
              <p:spPr>
                <a:xfrm>
                  <a:off x="5502600" y="3235150"/>
                  <a:ext cx="17350" cy="4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1765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47"/>
                      </a:cubicBezTo>
                      <a:lnTo>
                        <a:pt x="0" y="1418"/>
                      </a:lnTo>
                      <a:cubicBezTo>
                        <a:pt x="0" y="1607"/>
                        <a:pt x="158" y="1765"/>
                        <a:pt x="347" y="1765"/>
                      </a:cubicBezTo>
                      <a:cubicBezTo>
                        <a:pt x="536" y="1765"/>
                        <a:pt x="693" y="1607"/>
                        <a:pt x="693" y="1418"/>
                      </a:cubicBezTo>
                      <a:lnTo>
                        <a:pt x="693" y="347"/>
                      </a:lnTo>
                      <a:cubicBezTo>
                        <a:pt x="693" y="158"/>
                        <a:pt x="536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89" name="Google Shape;9523;p73">
                  <a:extLst>
                    <a:ext uri="{FF2B5EF4-FFF2-40B4-BE49-F238E27FC236}">
                      <a16:creationId xmlns:a16="http://schemas.microsoft.com/office/drawing/2014/main" id="{8CCF3E55-AFD5-91D5-F492-749BB8B848F4}"/>
                    </a:ext>
                  </a:extLst>
                </p:cNvPr>
                <p:cNvSpPr/>
                <p:nvPr/>
              </p:nvSpPr>
              <p:spPr>
                <a:xfrm>
                  <a:off x="5555375" y="3253850"/>
                  <a:ext cx="35450" cy="3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1364" extrusionOk="0">
                      <a:moveTo>
                        <a:pt x="1071" y="1"/>
                      </a:moveTo>
                      <a:cubicBezTo>
                        <a:pt x="977" y="1"/>
                        <a:pt x="882" y="24"/>
                        <a:pt x="819" y="72"/>
                      </a:cubicBezTo>
                      <a:lnTo>
                        <a:pt x="126" y="796"/>
                      </a:lnTo>
                      <a:cubicBezTo>
                        <a:pt x="0" y="922"/>
                        <a:pt x="0" y="1143"/>
                        <a:pt x="126" y="1269"/>
                      </a:cubicBezTo>
                      <a:cubicBezTo>
                        <a:pt x="189" y="1332"/>
                        <a:pt x="268" y="1363"/>
                        <a:pt x="350" y="1363"/>
                      </a:cubicBezTo>
                      <a:cubicBezTo>
                        <a:pt x="433" y="1363"/>
                        <a:pt x="520" y="1332"/>
                        <a:pt x="599" y="1269"/>
                      </a:cubicBezTo>
                      <a:lnTo>
                        <a:pt x="1323" y="544"/>
                      </a:lnTo>
                      <a:cubicBezTo>
                        <a:pt x="1418" y="418"/>
                        <a:pt x="1418" y="198"/>
                        <a:pt x="1323" y="72"/>
                      </a:cubicBezTo>
                      <a:cubicBezTo>
                        <a:pt x="1260" y="24"/>
                        <a:pt x="1166" y="1"/>
                        <a:pt x="107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90" name="Google Shape;9524;p73">
                  <a:extLst>
                    <a:ext uri="{FF2B5EF4-FFF2-40B4-BE49-F238E27FC236}">
                      <a16:creationId xmlns:a16="http://schemas.microsoft.com/office/drawing/2014/main" id="{ABCFAA90-4A0E-0EC3-31D1-AD46447146E3}"/>
                    </a:ext>
                  </a:extLst>
                </p:cNvPr>
                <p:cNvSpPr/>
                <p:nvPr/>
              </p:nvSpPr>
              <p:spPr>
                <a:xfrm>
                  <a:off x="5606550" y="3357225"/>
                  <a:ext cx="3547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6" extrusionOk="0">
                      <a:moveTo>
                        <a:pt x="379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68"/>
                        <a:pt x="158" y="725"/>
                        <a:pt x="379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9" y="568"/>
                        <a:pt x="1419" y="347"/>
                      </a:cubicBezTo>
                      <a:cubicBezTo>
                        <a:pt x="1419" y="158"/>
                        <a:pt x="1261" y="1"/>
                        <a:pt x="10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91" name="Google Shape;9525;p73">
                  <a:extLst>
                    <a:ext uri="{FF2B5EF4-FFF2-40B4-BE49-F238E27FC236}">
                      <a16:creationId xmlns:a16="http://schemas.microsoft.com/office/drawing/2014/main" id="{E590DB8D-DB1C-1B85-B6D6-1EB9CBDDEF40}"/>
                    </a:ext>
                  </a:extLst>
                </p:cNvPr>
                <p:cNvSpPr/>
                <p:nvPr/>
              </p:nvSpPr>
              <p:spPr>
                <a:xfrm>
                  <a:off x="5364750" y="3357225"/>
                  <a:ext cx="3547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694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68"/>
                        <a:pt x="158" y="694"/>
                        <a:pt x="347" y="694"/>
                      </a:cubicBezTo>
                      <a:lnTo>
                        <a:pt x="1072" y="694"/>
                      </a:lnTo>
                      <a:cubicBezTo>
                        <a:pt x="1261" y="694"/>
                        <a:pt x="1419" y="568"/>
                        <a:pt x="1419" y="347"/>
                      </a:cubicBezTo>
                      <a:cubicBezTo>
                        <a:pt x="1419" y="158"/>
                        <a:pt x="1261" y="1"/>
                        <a:pt x="10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92" name="Google Shape;9526;p73">
                  <a:extLst>
                    <a:ext uri="{FF2B5EF4-FFF2-40B4-BE49-F238E27FC236}">
                      <a16:creationId xmlns:a16="http://schemas.microsoft.com/office/drawing/2014/main" id="{B69103C3-6AFF-14F7-A94B-EC42C82E389B}"/>
                    </a:ext>
                  </a:extLst>
                </p:cNvPr>
                <p:cNvSpPr/>
                <p:nvPr/>
              </p:nvSpPr>
              <p:spPr>
                <a:xfrm>
                  <a:off x="5433275" y="3253850"/>
                  <a:ext cx="35475" cy="3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364" extrusionOk="0">
                      <a:moveTo>
                        <a:pt x="363" y="1"/>
                      </a:moveTo>
                      <a:cubicBezTo>
                        <a:pt x="276" y="1"/>
                        <a:pt x="190" y="24"/>
                        <a:pt x="127" y="72"/>
                      </a:cubicBezTo>
                      <a:cubicBezTo>
                        <a:pt x="1" y="198"/>
                        <a:pt x="1" y="450"/>
                        <a:pt x="127" y="544"/>
                      </a:cubicBezTo>
                      <a:lnTo>
                        <a:pt x="820" y="1269"/>
                      </a:lnTo>
                      <a:cubicBezTo>
                        <a:pt x="883" y="1332"/>
                        <a:pt x="977" y="1363"/>
                        <a:pt x="1072" y="1363"/>
                      </a:cubicBezTo>
                      <a:cubicBezTo>
                        <a:pt x="1166" y="1363"/>
                        <a:pt x="1261" y="1332"/>
                        <a:pt x="1324" y="1269"/>
                      </a:cubicBezTo>
                      <a:cubicBezTo>
                        <a:pt x="1418" y="1143"/>
                        <a:pt x="1418" y="922"/>
                        <a:pt x="1324" y="796"/>
                      </a:cubicBezTo>
                      <a:lnTo>
                        <a:pt x="599" y="72"/>
                      </a:lnTo>
                      <a:cubicBezTo>
                        <a:pt x="536" y="24"/>
                        <a:pt x="450" y="1"/>
                        <a:pt x="36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93" name="Google Shape;9527;p73">
                  <a:extLst>
                    <a:ext uri="{FF2B5EF4-FFF2-40B4-BE49-F238E27FC236}">
                      <a16:creationId xmlns:a16="http://schemas.microsoft.com/office/drawing/2014/main" id="{001BCC18-196C-83E6-FC6E-CFC3EA6FE4A9}"/>
                    </a:ext>
                  </a:extLst>
                </p:cNvPr>
                <p:cNvSpPr/>
                <p:nvPr/>
              </p:nvSpPr>
              <p:spPr>
                <a:xfrm>
                  <a:off x="5380500" y="3287775"/>
                  <a:ext cx="37050" cy="2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2" h="1039" extrusionOk="0">
                      <a:moveTo>
                        <a:pt x="396" y="0"/>
                      </a:moveTo>
                      <a:cubicBezTo>
                        <a:pt x="267" y="0"/>
                        <a:pt x="132" y="81"/>
                        <a:pt x="64" y="195"/>
                      </a:cubicBezTo>
                      <a:cubicBezTo>
                        <a:pt x="1" y="353"/>
                        <a:pt x="64" y="573"/>
                        <a:pt x="221" y="668"/>
                      </a:cubicBezTo>
                      <a:lnTo>
                        <a:pt x="946" y="1015"/>
                      </a:lnTo>
                      <a:cubicBezTo>
                        <a:pt x="987" y="1031"/>
                        <a:pt x="1032" y="1039"/>
                        <a:pt x="1077" y="1039"/>
                      </a:cubicBezTo>
                      <a:cubicBezTo>
                        <a:pt x="1209" y="1039"/>
                        <a:pt x="1349" y="974"/>
                        <a:pt x="1419" y="857"/>
                      </a:cubicBezTo>
                      <a:cubicBezTo>
                        <a:pt x="1482" y="699"/>
                        <a:pt x="1419" y="447"/>
                        <a:pt x="1261" y="384"/>
                      </a:cubicBezTo>
                      <a:lnTo>
                        <a:pt x="536" y="38"/>
                      </a:lnTo>
                      <a:cubicBezTo>
                        <a:pt x="493" y="12"/>
                        <a:pt x="445" y="0"/>
                        <a:pt x="39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94" name="Google Shape;9528;p73">
                  <a:extLst>
                    <a:ext uri="{FF2B5EF4-FFF2-40B4-BE49-F238E27FC236}">
                      <a16:creationId xmlns:a16="http://schemas.microsoft.com/office/drawing/2014/main" id="{B07CFAC4-005B-862A-EC79-60CCF55479FF}"/>
                    </a:ext>
                  </a:extLst>
                </p:cNvPr>
                <p:cNvSpPr/>
                <p:nvPr/>
              </p:nvSpPr>
              <p:spPr>
                <a:xfrm>
                  <a:off x="5588450" y="3288075"/>
                  <a:ext cx="37025" cy="26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1" h="1072" extrusionOk="0">
                      <a:moveTo>
                        <a:pt x="1110" y="0"/>
                      </a:moveTo>
                      <a:cubicBezTo>
                        <a:pt x="1049" y="0"/>
                        <a:pt x="983" y="18"/>
                        <a:pt x="914" y="57"/>
                      </a:cubicBezTo>
                      <a:lnTo>
                        <a:pt x="221" y="404"/>
                      </a:lnTo>
                      <a:cubicBezTo>
                        <a:pt x="63" y="498"/>
                        <a:pt x="0" y="687"/>
                        <a:pt x="63" y="877"/>
                      </a:cubicBezTo>
                      <a:cubicBezTo>
                        <a:pt x="132" y="991"/>
                        <a:pt x="250" y="1072"/>
                        <a:pt x="382" y="1072"/>
                      </a:cubicBezTo>
                      <a:cubicBezTo>
                        <a:pt x="432" y="1072"/>
                        <a:pt x="484" y="1060"/>
                        <a:pt x="536" y="1034"/>
                      </a:cubicBezTo>
                      <a:lnTo>
                        <a:pt x="1260" y="687"/>
                      </a:lnTo>
                      <a:cubicBezTo>
                        <a:pt x="1418" y="593"/>
                        <a:pt x="1481" y="404"/>
                        <a:pt x="1418" y="215"/>
                      </a:cubicBezTo>
                      <a:cubicBezTo>
                        <a:pt x="1353" y="85"/>
                        <a:pt x="1244" y="0"/>
                        <a:pt x="111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95" name="Google Shape;9529;p73">
                  <a:extLst>
                    <a:ext uri="{FF2B5EF4-FFF2-40B4-BE49-F238E27FC236}">
                      <a16:creationId xmlns:a16="http://schemas.microsoft.com/office/drawing/2014/main" id="{555126F2-2E06-B5F7-5930-0BF08843CBBD}"/>
                    </a:ext>
                  </a:extLst>
                </p:cNvPr>
                <p:cNvSpPr/>
                <p:nvPr/>
              </p:nvSpPr>
              <p:spPr>
                <a:xfrm>
                  <a:off x="5412025" y="3286350"/>
                  <a:ext cx="177225" cy="243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9" h="9750" extrusionOk="0">
                      <a:moveTo>
                        <a:pt x="3529" y="0"/>
                      </a:moveTo>
                      <a:cubicBezTo>
                        <a:pt x="3151" y="0"/>
                        <a:pt x="2836" y="315"/>
                        <a:pt x="2836" y="725"/>
                      </a:cubicBezTo>
                      <a:lnTo>
                        <a:pt x="2836" y="1418"/>
                      </a:lnTo>
                      <a:cubicBezTo>
                        <a:pt x="2836" y="1040"/>
                        <a:pt x="2520" y="725"/>
                        <a:pt x="2111" y="725"/>
                      </a:cubicBezTo>
                      <a:cubicBezTo>
                        <a:pt x="1733" y="725"/>
                        <a:pt x="1418" y="1040"/>
                        <a:pt x="1418" y="1418"/>
                      </a:cubicBezTo>
                      <a:lnTo>
                        <a:pt x="1418" y="2143"/>
                      </a:lnTo>
                      <a:cubicBezTo>
                        <a:pt x="1544" y="2143"/>
                        <a:pt x="1638" y="2080"/>
                        <a:pt x="1764" y="2080"/>
                      </a:cubicBezTo>
                      <a:lnTo>
                        <a:pt x="3497" y="2080"/>
                      </a:lnTo>
                      <a:cubicBezTo>
                        <a:pt x="4253" y="2080"/>
                        <a:pt x="4883" y="2710"/>
                        <a:pt x="4883" y="3466"/>
                      </a:cubicBezTo>
                      <a:cubicBezTo>
                        <a:pt x="4883" y="4096"/>
                        <a:pt x="4474" y="4600"/>
                        <a:pt x="3907" y="4758"/>
                      </a:cubicBezTo>
                      <a:cubicBezTo>
                        <a:pt x="4064" y="5073"/>
                        <a:pt x="4159" y="5482"/>
                        <a:pt x="4159" y="5860"/>
                      </a:cubicBezTo>
                      <a:cubicBezTo>
                        <a:pt x="4159" y="6081"/>
                        <a:pt x="4001" y="6238"/>
                        <a:pt x="3812" y="6238"/>
                      </a:cubicBezTo>
                      <a:cubicBezTo>
                        <a:pt x="3623" y="6238"/>
                        <a:pt x="3466" y="6081"/>
                        <a:pt x="3466" y="5860"/>
                      </a:cubicBezTo>
                      <a:cubicBezTo>
                        <a:pt x="3466" y="4915"/>
                        <a:pt x="2678" y="4128"/>
                        <a:pt x="1733" y="4128"/>
                      </a:cubicBezTo>
                      <a:lnTo>
                        <a:pt x="3466" y="4128"/>
                      </a:lnTo>
                      <a:cubicBezTo>
                        <a:pt x="3844" y="4128"/>
                        <a:pt x="4159" y="3812"/>
                        <a:pt x="4159" y="3434"/>
                      </a:cubicBezTo>
                      <a:cubicBezTo>
                        <a:pt x="4159" y="3025"/>
                        <a:pt x="3844" y="2710"/>
                        <a:pt x="3466" y="2710"/>
                      </a:cubicBezTo>
                      <a:lnTo>
                        <a:pt x="1733" y="2710"/>
                      </a:lnTo>
                      <a:cubicBezTo>
                        <a:pt x="788" y="2710"/>
                        <a:pt x="0" y="3497"/>
                        <a:pt x="0" y="4443"/>
                      </a:cubicBezTo>
                      <a:lnTo>
                        <a:pt x="0" y="5167"/>
                      </a:lnTo>
                      <a:cubicBezTo>
                        <a:pt x="0" y="6112"/>
                        <a:pt x="536" y="6963"/>
                        <a:pt x="1386" y="7372"/>
                      </a:cubicBezTo>
                      <a:lnTo>
                        <a:pt x="1386" y="8318"/>
                      </a:lnTo>
                      <a:cubicBezTo>
                        <a:pt x="977" y="8318"/>
                        <a:pt x="662" y="8633"/>
                        <a:pt x="662" y="9011"/>
                      </a:cubicBezTo>
                      <a:lnTo>
                        <a:pt x="662" y="9389"/>
                      </a:lnTo>
                      <a:cubicBezTo>
                        <a:pt x="662" y="9578"/>
                        <a:pt x="819" y="9735"/>
                        <a:pt x="1008" y="9735"/>
                      </a:cubicBezTo>
                      <a:lnTo>
                        <a:pt x="5860" y="9735"/>
                      </a:lnTo>
                      <a:cubicBezTo>
                        <a:pt x="5923" y="9745"/>
                        <a:pt x="5979" y="9749"/>
                        <a:pt x="6029" y="9749"/>
                      </a:cubicBezTo>
                      <a:cubicBezTo>
                        <a:pt x="6305" y="9749"/>
                        <a:pt x="6396" y="9612"/>
                        <a:pt x="6396" y="9452"/>
                      </a:cubicBezTo>
                      <a:lnTo>
                        <a:pt x="6396" y="9105"/>
                      </a:lnTo>
                      <a:cubicBezTo>
                        <a:pt x="6396" y="8696"/>
                        <a:pt x="6112" y="8381"/>
                        <a:pt x="5702" y="8381"/>
                      </a:cubicBezTo>
                      <a:lnTo>
                        <a:pt x="5702" y="7436"/>
                      </a:lnTo>
                      <a:cubicBezTo>
                        <a:pt x="6522" y="7057"/>
                        <a:pt x="7089" y="6175"/>
                        <a:pt x="7089" y="5230"/>
                      </a:cubicBezTo>
                      <a:lnTo>
                        <a:pt x="7089" y="2143"/>
                      </a:lnTo>
                      <a:cubicBezTo>
                        <a:pt x="7089" y="1733"/>
                        <a:pt x="6774" y="1418"/>
                        <a:pt x="6364" y="1418"/>
                      </a:cubicBezTo>
                      <a:cubicBezTo>
                        <a:pt x="5986" y="1418"/>
                        <a:pt x="5671" y="1733"/>
                        <a:pt x="5671" y="2143"/>
                      </a:cubicBezTo>
                      <a:lnTo>
                        <a:pt x="5671" y="1418"/>
                      </a:lnTo>
                      <a:cubicBezTo>
                        <a:pt x="5671" y="1040"/>
                        <a:pt x="5356" y="725"/>
                        <a:pt x="4946" y="725"/>
                      </a:cubicBezTo>
                      <a:cubicBezTo>
                        <a:pt x="4568" y="725"/>
                        <a:pt x="4253" y="1040"/>
                        <a:pt x="4253" y="1418"/>
                      </a:cubicBezTo>
                      <a:lnTo>
                        <a:pt x="4253" y="725"/>
                      </a:lnTo>
                      <a:cubicBezTo>
                        <a:pt x="4253" y="315"/>
                        <a:pt x="3938" y="0"/>
                        <a:pt x="352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32" name="Google Shape;9530;p73">
                <a:extLst>
                  <a:ext uri="{FF2B5EF4-FFF2-40B4-BE49-F238E27FC236}">
                    <a16:creationId xmlns:a16="http://schemas.microsoft.com/office/drawing/2014/main" id="{EB755826-DE75-0DCC-BA96-072E6026329C}"/>
                  </a:ext>
                </a:extLst>
              </p:cNvPr>
              <p:cNvGrpSpPr/>
              <p:nvPr/>
            </p:nvGrpSpPr>
            <p:grpSpPr>
              <a:xfrm>
                <a:off x="9016645" y="4376595"/>
                <a:ext cx="501965" cy="503276"/>
                <a:chOff x="5355300" y="3598250"/>
                <a:chExt cx="296975" cy="297750"/>
              </a:xfrm>
              <a:grpFill/>
            </p:grpSpPr>
            <p:sp>
              <p:nvSpPr>
                <p:cNvPr id="17480" name="Google Shape;9531;p73">
                  <a:extLst>
                    <a:ext uri="{FF2B5EF4-FFF2-40B4-BE49-F238E27FC236}">
                      <a16:creationId xmlns:a16="http://schemas.microsoft.com/office/drawing/2014/main" id="{F64B3056-6846-7381-B32A-B599761CE6FD}"/>
                    </a:ext>
                  </a:extLst>
                </p:cNvPr>
                <p:cNvSpPr/>
                <p:nvPr/>
              </p:nvSpPr>
              <p:spPr>
                <a:xfrm>
                  <a:off x="5355300" y="3703000"/>
                  <a:ext cx="35475" cy="19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657" extrusionOk="0">
                      <a:moveTo>
                        <a:pt x="410" y="0"/>
                      </a:moveTo>
                      <a:cubicBezTo>
                        <a:pt x="221" y="0"/>
                        <a:pt x="64" y="158"/>
                        <a:pt x="64" y="347"/>
                      </a:cubicBezTo>
                      <a:cubicBezTo>
                        <a:pt x="1" y="2867"/>
                        <a:pt x="1" y="4789"/>
                        <a:pt x="1" y="7310"/>
                      </a:cubicBezTo>
                      <a:cubicBezTo>
                        <a:pt x="1" y="7530"/>
                        <a:pt x="158" y="7656"/>
                        <a:pt x="379" y="7656"/>
                      </a:cubicBezTo>
                      <a:cubicBezTo>
                        <a:pt x="568" y="7656"/>
                        <a:pt x="725" y="7530"/>
                        <a:pt x="725" y="7310"/>
                      </a:cubicBezTo>
                      <a:lnTo>
                        <a:pt x="725" y="1355"/>
                      </a:lnTo>
                      <a:lnTo>
                        <a:pt x="1418" y="1355"/>
                      </a:lnTo>
                      <a:lnTo>
                        <a:pt x="14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81" name="Google Shape;9532;p73">
                  <a:extLst>
                    <a:ext uri="{FF2B5EF4-FFF2-40B4-BE49-F238E27FC236}">
                      <a16:creationId xmlns:a16="http://schemas.microsoft.com/office/drawing/2014/main" id="{66D6C507-B557-347E-EA7A-1AB26B087FF8}"/>
                    </a:ext>
                  </a:extLst>
                </p:cNvPr>
                <p:cNvSpPr/>
                <p:nvPr/>
              </p:nvSpPr>
              <p:spPr>
                <a:xfrm>
                  <a:off x="5389175" y="3773100"/>
                  <a:ext cx="122900" cy="122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6" h="4916" extrusionOk="0">
                      <a:moveTo>
                        <a:pt x="2080" y="0"/>
                      </a:moveTo>
                      <a:lnTo>
                        <a:pt x="2080" y="693"/>
                      </a:lnTo>
                      <a:lnTo>
                        <a:pt x="1733" y="693"/>
                      </a:lnTo>
                      <a:cubicBezTo>
                        <a:pt x="788" y="693"/>
                        <a:pt x="0" y="1481"/>
                        <a:pt x="0" y="2458"/>
                      </a:cubicBezTo>
                      <a:cubicBezTo>
                        <a:pt x="0" y="2678"/>
                        <a:pt x="158" y="2836"/>
                        <a:pt x="347" y="2836"/>
                      </a:cubicBezTo>
                      <a:lnTo>
                        <a:pt x="2080" y="2836"/>
                      </a:lnTo>
                      <a:lnTo>
                        <a:pt x="2080" y="3529"/>
                      </a:lnTo>
                      <a:lnTo>
                        <a:pt x="1072" y="3529"/>
                      </a:lnTo>
                      <a:cubicBezTo>
                        <a:pt x="473" y="3529"/>
                        <a:pt x="32" y="4001"/>
                        <a:pt x="32" y="4569"/>
                      </a:cubicBezTo>
                      <a:cubicBezTo>
                        <a:pt x="32" y="4758"/>
                        <a:pt x="189" y="4915"/>
                        <a:pt x="410" y="4915"/>
                      </a:cubicBezTo>
                      <a:cubicBezTo>
                        <a:pt x="599" y="4915"/>
                        <a:pt x="757" y="4758"/>
                        <a:pt x="757" y="4569"/>
                      </a:cubicBezTo>
                      <a:cubicBezTo>
                        <a:pt x="757" y="4348"/>
                        <a:pt x="914" y="4190"/>
                        <a:pt x="1103" y="4190"/>
                      </a:cubicBezTo>
                      <a:lnTo>
                        <a:pt x="2143" y="4190"/>
                      </a:lnTo>
                      <a:lnTo>
                        <a:pt x="2143" y="4569"/>
                      </a:lnTo>
                      <a:cubicBezTo>
                        <a:pt x="2143" y="4758"/>
                        <a:pt x="2300" y="4915"/>
                        <a:pt x="2489" y="4915"/>
                      </a:cubicBezTo>
                      <a:cubicBezTo>
                        <a:pt x="2678" y="4915"/>
                        <a:pt x="2836" y="4758"/>
                        <a:pt x="2836" y="4569"/>
                      </a:cubicBezTo>
                      <a:lnTo>
                        <a:pt x="2836" y="4190"/>
                      </a:lnTo>
                      <a:lnTo>
                        <a:pt x="3876" y="4190"/>
                      </a:lnTo>
                      <a:cubicBezTo>
                        <a:pt x="4065" y="4190"/>
                        <a:pt x="4222" y="4348"/>
                        <a:pt x="4222" y="4569"/>
                      </a:cubicBezTo>
                      <a:cubicBezTo>
                        <a:pt x="4222" y="4758"/>
                        <a:pt x="4380" y="4915"/>
                        <a:pt x="4569" y="4915"/>
                      </a:cubicBezTo>
                      <a:cubicBezTo>
                        <a:pt x="4758" y="4915"/>
                        <a:pt x="4915" y="4758"/>
                        <a:pt x="4915" y="4569"/>
                      </a:cubicBezTo>
                      <a:cubicBezTo>
                        <a:pt x="4915" y="3970"/>
                        <a:pt x="4443" y="3529"/>
                        <a:pt x="3907" y="3529"/>
                      </a:cubicBezTo>
                      <a:lnTo>
                        <a:pt x="2867" y="3529"/>
                      </a:lnTo>
                      <a:lnTo>
                        <a:pt x="2867" y="2836"/>
                      </a:lnTo>
                      <a:lnTo>
                        <a:pt x="4537" y="2836"/>
                      </a:lnTo>
                      <a:lnTo>
                        <a:pt x="4537" y="2773"/>
                      </a:lnTo>
                      <a:cubicBezTo>
                        <a:pt x="4726" y="2773"/>
                        <a:pt x="4884" y="2615"/>
                        <a:pt x="4884" y="2426"/>
                      </a:cubicBezTo>
                      <a:cubicBezTo>
                        <a:pt x="4884" y="1481"/>
                        <a:pt x="4096" y="662"/>
                        <a:pt x="3151" y="662"/>
                      </a:cubicBezTo>
                      <a:lnTo>
                        <a:pt x="2804" y="662"/>
                      </a:lnTo>
                      <a:lnTo>
                        <a:pt x="280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82" name="Google Shape;9533;p73">
                  <a:extLst>
                    <a:ext uri="{FF2B5EF4-FFF2-40B4-BE49-F238E27FC236}">
                      <a16:creationId xmlns:a16="http://schemas.microsoft.com/office/drawing/2014/main" id="{BFE75B35-31D0-854C-5AD2-ABC5DCDD5234}"/>
                    </a:ext>
                  </a:extLst>
                </p:cNvPr>
                <p:cNvSpPr/>
                <p:nvPr/>
              </p:nvSpPr>
              <p:spPr>
                <a:xfrm>
                  <a:off x="5527800" y="3598250"/>
                  <a:ext cx="105550" cy="3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2" h="1418" extrusionOk="0">
                      <a:moveTo>
                        <a:pt x="725" y="0"/>
                      </a:moveTo>
                      <a:cubicBezTo>
                        <a:pt x="315" y="0"/>
                        <a:pt x="0" y="315"/>
                        <a:pt x="0" y="725"/>
                      </a:cubicBezTo>
                      <a:cubicBezTo>
                        <a:pt x="63" y="1103"/>
                        <a:pt x="378" y="1418"/>
                        <a:pt x="725" y="1418"/>
                      </a:cubicBezTo>
                      <a:lnTo>
                        <a:pt x="3875" y="1418"/>
                      </a:lnTo>
                      <a:cubicBezTo>
                        <a:pt x="4064" y="1418"/>
                        <a:pt x="4222" y="1260"/>
                        <a:pt x="4222" y="1071"/>
                      </a:cubicBezTo>
                      <a:lnTo>
                        <a:pt x="4222" y="378"/>
                      </a:lnTo>
                      <a:cubicBezTo>
                        <a:pt x="4222" y="158"/>
                        <a:pt x="4064" y="0"/>
                        <a:pt x="387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83" name="Google Shape;9534;p73">
                  <a:extLst>
                    <a:ext uri="{FF2B5EF4-FFF2-40B4-BE49-F238E27FC236}">
                      <a16:creationId xmlns:a16="http://schemas.microsoft.com/office/drawing/2014/main" id="{29D64B38-2A2A-7C4D-D1EB-F92AEA1B0586}"/>
                    </a:ext>
                  </a:extLst>
                </p:cNvPr>
                <p:cNvSpPr/>
                <p:nvPr/>
              </p:nvSpPr>
              <p:spPr>
                <a:xfrm>
                  <a:off x="5545900" y="3651800"/>
                  <a:ext cx="104800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2" h="1419" extrusionOk="0">
                      <a:moveTo>
                        <a:pt x="694" y="1"/>
                      </a:moveTo>
                      <a:cubicBezTo>
                        <a:pt x="316" y="1"/>
                        <a:pt x="1" y="316"/>
                        <a:pt x="1" y="694"/>
                      </a:cubicBezTo>
                      <a:cubicBezTo>
                        <a:pt x="1" y="1103"/>
                        <a:pt x="316" y="1418"/>
                        <a:pt x="694" y="1418"/>
                      </a:cubicBezTo>
                      <a:lnTo>
                        <a:pt x="3845" y="1418"/>
                      </a:lnTo>
                      <a:cubicBezTo>
                        <a:pt x="4065" y="1418"/>
                        <a:pt x="4191" y="1261"/>
                        <a:pt x="4191" y="1072"/>
                      </a:cubicBezTo>
                      <a:lnTo>
                        <a:pt x="4191" y="347"/>
                      </a:lnTo>
                      <a:cubicBezTo>
                        <a:pt x="4191" y="158"/>
                        <a:pt x="4065" y="1"/>
                        <a:pt x="384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84" name="Google Shape;9535;p73">
                  <a:extLst>
                    <a:ext uri="{FF2B5EF4-FFF2-40B4-BE49-F238E27FC236}">
                      <a16:creationId xmlns:a16="http://schemas.microsoft.com/office/drawing/2014/main" id="{5F71A9A7-8222-980F-66ED-9D28D5C1342B}"/>
                    </a:ext>
                  </a:extLst>
                </p:cNvPr>
                <p:cNvSpPr/>
                <p:nvPr/>
              </p:nvSpPr>
              <p:spPr>
                <a:xfrm>
                  <a:off x="5529375" y="3754975"/>
                  <a:ext cx="122100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1419" extrusionOk="0">
                      <a:moveTo>
                        <a:pt x="0" y="1"/>
                      </a:moveTo>
                      <a:lnTo>
                        <a:pt x="0" y="1418"/>
                      </a:lnTo>
                      <a:lnTo>
                        <a:pt x="4884" y="1418"/>
                      </a:lnTo>
                      <a:lnTo>
                        <a:pt x="4884" y="1"/>
                      </a:lnTo>
                      <a:lnTo>
                        <a:pt x="2773" y="1"/>
                      </a:lnTo>
                      <a:lnTo>
                        <a:pt x="2773" y="347"/>
                      </a:lnTo>
                      <a:cubicBezTo>
                        <a:pt x="2773" y="568"/>
                        <a:pt x="2615" y="725"/>
                        <a:pt x="2426" y="725"/>
                      </a:cubicBezTo>
                      <a:cubicBezTo>
                        <a:pt x="2237" y="725"/>
                        <a:pt x="2080" y="568"/>
                        <a:pt x="2080" y="347"/>
                      </a:cubicBezTo>
                      <a:lnTo>
                        <a:pt x="2080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85" name="Google Shape;9536;p73">
                  <a:extLst>
                    <a:ext uri="{FF2B5EF4-FFF2-40B4-BE49-F238E27FC236}">
                      <a16:creationId xmlns:a16="http://schemas.microsoft.com/office/drawing/2014/main" id="{8A23AE87-6772-DD39-C411-1F192C25F6A3}"/>
                    </a:ext>
                  </a:extLst>
                </p:cNvPr>
                <p:cNvSpPr/>
                <p:nvPr/>
              </p:nvSpPr>
              <p:spPr>
                <a:xfrm>
                  <a:off x="5511250" y="3703000"/>
                  <a:ext cx="140225" cy="3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9" h="1356" extrusionOk="0">
                      <a:moveTo>
                        <a:pt x="1" y="0"/>
                      </a:moveTo>
                      <a:lnTo>
                        <a:pt x="1" y="1355"/>
                      </a:lnTo>
                      <a:lnTo>
                        <a:pt x="5609" y="1355"/>
                      </a:lnTo>
                      <a:lnTo>
                        <a:pt x="5609" y="347"/>
                      </a:lnTo>
                      <a:cubicBezTo>
                        <a:pt x="5577" y="158"/>
                        <a:pt x="5451" y="0"/>
                        <a:pt x="523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86" name="Google Shape;9537;p73">
                  <a:extLst>
                    <a:ext uri="{FF2B5EF4-FFF2-40B4-BE49-F238E27FC236}">
                      <a16:creationId xmlns:a16="http://schemas.microsoft.com/office/drawing/2014/main" id="{94D19844-16B6-5671-ACB6-0619EA8C3A5D}"/>
                    </a:ext>
                  </a:extLst>
                </p:cNvPr>
                <p:cNvSpPr/>
                <p:nvPr/>
              </p:nvSpPr>
              <p:spPr>
                <a:xfrm>
                  <a:off x="5529375" y="3808550"/>
                  <a:ext cx="122900" cy="8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6" h="3498" extrusionOk="0">
                      <a:moveTo>
                        <a:pt x="0" y="0"/>
                      </a:moveTo>
                      <a:lnTo>
                        <a:pt x="0" y="3151"/>
                      </a:lnTo>
                      <a:cubicBezTo>
                        <a:pt x="0" y="3340"/>
                        <a:pt x="158" y="3497"/>
                        <a:pt x="347" y="3497"/>
                      </a:cubicBezTo>
                      <a:cubicBezTo>
                        <a:pt x="536" y="3497"/>
                        <a:pt x="693" y="3340"/>
                        <a:pt x="693" y="3151"/>
                      </a:cubicBezTo>
                      <a:lnTo>
                        <a:pt x="693" y="1418"/>
                      </a:lnTo>
                      <a:lnTo>
                        <a:pt x="4190" y="1418"/>
                      </a:lnTo>
                      <a:lnTo>
                        <a:pt x="4190" y="3151"/>
                      </a:lnTo>
                      <a:cubicBezTo>
                        <a:pt x="4190" y="3340"/>
                        <a:pt x="4348" y="3497"/>
                        <a:pt x="4569" y="3497"/>
                      </a:cubicBezTo>
                      <a:cubicBezTo>
                        <a:pt x="4758" y="3497"/>
                        <a:pt x="4915" y="3340"/>
                        <a:pt x="4915" y="3151"/>
                      </a:cubicBezTo>
                      <a:lnTo>
                        <a:pt x="4915" y="0"/>
                      </a:lnTo>
                      <a:lnTo>
                        <a:pt x="2773" y="0"/>
                      </a:lnTo>
                      <a:lnTo>
                        <a:pt x="2773" y="347"/>
                      </a:lnTo>
                      <a:cubicBezTo>
                        <a:pt x="2773" y="536"/>
                        <a:pt x="2615" y="693"/>
                        <a:pt x="2426" y="693"/>
                      </a:cubicBezTo>
                      <a:cubicBezTo>
                        <a:pt x="2237" y="693"/>
                        <a:pt x="2080" y="536"/>
                        <a:pt x="2080" y="347"/>
                      </a:cubicBezTo>
                      <a:lnTo>
                        <a:pt x="208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87" name="Google Shape;9538;p73">
                  <a:extLst>
                    <a:ext uri="{FF2B5EF4-FFF2-40B4-BE49-F238E27FC236}">
                      <a16:creationId xmlns:a16="http://schemas.microsoft.com/office/drawing/2014/main" id="{126CF029-8DB6-FE2F-3BAE-E6FEE73B0D32}"/>
                    </a:ext>
                  </a:extLst>
                </p:cNvPr>
                <p:cNvSpPr/>
                <p:nvPr/>
              </p:nvSpPr>
              <p:spPr>
                <a:xfrm>
                  <a:off x="5408075" y="3651025"/>
                  <a:ext cx="86675" cy="10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" h="4159" extrusionOk="0">
                      <a:moveTo>
                        <a:pt x="1733" y="0"/>
                      </a:moveTo>
                      <a:cubicBezTo>
                        <a:pt x="788" y="0"/>
                        <a:pt x="1" y="788"/>
                        <a:pt x="1" y="1733"/>
                      </a:cubicBezTo>
                      <a:lnTo>
                        <a:pt x="1" y="3812"/>
                      </a:lnTo>
                      <a:cubicBezTo>
                        <a:pt x="1" y="4001"/>
                        <a:pt x="158" y="4159"/>
                        <a:pt x="347" y="4159"/>
                      </a:cubicBezTo>
                      <a:lnTo>
                        <a:pt x="3120" y="4159"/>
                      </a:lnTo>
                      <a:cubicBezTo>
                        <a:pt x="3309" y="4159"/>
                        <a:pt x="3466" y="4001"/>
                        <a:pt x="3466" y="3812"/>
                      </a:cubicBezTo>
                      <a:lnTo>
                        <a:pt x="3466" y="1733"/>
                      </a:lnTo>
                      <a:cubicBezTo>
                        <a:pt x="3466" y="788"/>
                        <a:pt x="2678" y="0"/>
                        <a:pt x="17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33" name="Google Shape;9539;p73">
                <a:extLst>
                  <a:ext uri="{FF2B5EF4-FFF2-40B4-BE49-F238E27FC236}">
                    <a16:creationId xmlns:a16="http://schemas.microsoft.com/office/drawing/2014/main" id="{14AE3BFC-5EF6-E87C-F12B-EC33C97F0A6D}"/>
                  </a:ext>
                </a:extLst>
              </p:cNvPr>
              <p:cNvGrpSpPr/>
              <p:nvPr/>
            </p:nvGrpSpPr>
            <p:grpSpPr>
              <a:xfrm>
                <a:off x="9022644" y="5073172"/>
                <a:ext cx="489964" cy="323559"/>
                <a:chOff x="5358450" y="4015675"/>
                <a:chExt cx="289875" cy="191425"/>
              </a:xfrm>
              <a:grpFill/>
            </p:grpSpPr>
            <p:sp>
              <p:nvSpPr>
                <p:cNvPr id="17476" name="Google Shape;9540;p73">
                  <a:extLst>
                    <a:ext uri="{FF2B5EF4-FFF2-40B4-BE49-F238E27FC236}">
                      <a16:creationId xmlns:a16="http://schemas.microsoft.com/office/drawing/2014/main" id="{B8D6CD4E-C137-DDB1-6ABC-CD43C5CEE725}"/>
                    </a:ext>
                  </a:extLst>
                </p:cNvPr>
                <p:cNvSpPr/>
                <p:nvPr/>
              </p:nvSpPr>
              <p:spPr>
                <a:xfrm>
                  <a:off x="5358450" y="4015675"/>
                  <a:ext cx="289875" cy="8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5" h="3561" extrusionOk="0">
                      <a:moveTo>
                        <a:pt x="5798" y="1"/>
                      </a:moveTo>
                      <a:cubicBezTo>
                        <a:pt x="2773" y="1"/>
                        <a:pt x="316" y="3120"/>
                        <a:pt x="1" y="3561"/>
                      </a:cubicBezTo>
                      <a:cubicBezTo>
                        <a:pt x="1229" y="2679"/>
                        <a:pt x="3561" y="1734"/>
                        <a:pt x="5798" y="1734"/>
                      </a:cubicBezTo>
                      <a:cubicBezTo>
                        <a:pt x="7751" y="1734"/>
                        <a:pt x="10051" y="2490"/>
                        <a:pt x="11595" y="3561"/>
                      </a:cubicBezTo>
                      <a:cubicBezTo>
                        <a:pt x="11280" y="3120"/>
                        <a:pt x="8822" y="1"/>
                        <a:pt x="579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77" name="Google Shape;9541;p73">
                  <a:extLst>
                    <a:ext uri="{FF2B5EF4-FFF2-40B4-BE49-F238E27FC236}">
                      <a16:creationId xmlns:a16="http://schemas.microsoft.com/office/drawing/2014/main" id="{D9B8DF72-94E6-A7D2-D455-EB85149DD990}"/>
                    </a:ext>
                  </a:extLst>
                </p:cNvPr>
                <p:cNvSpPr/>
                <p:nvPr/>
              </p:nvSpPr>
              <p:spPr>
                <a:xfrm>
                  <a:off x="5494725" y="4101525"/>
                  <a:ext cx="17350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726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47"/>
                      </a:cubicBezTo>
                      <a:cubicBezTo>
                        <a:pt x="0" y="568"/>
                        <a:pt x="158" y="725"/>
                        <a:pt x="347" y="725"/>
                      </a:cubicBezTo>
                      <a:cubicBezTo>
                        <a:pt x="536" y="725"/>
                        <a:pt x="693" y="568"/>
                        <a:pt x="693" y="347"/>
                      </a:cubicBezTo>
                      <a:cubicBezTo>
                        <a:pt x="693" y="158"/>
                        <a:pt x="536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78" name="Google Shape;9542;p73">
                  <a:extLst>
                    <a:ext uri="{FF2B5EF4-FFF2-40B4-BE49-F238E27FC236}">
                      <a16:creationId xmlns:a16="http://schemas.microsoft.com/office/drawing/2014/main" id="{C7CA6ED4-1775-4585-8C79-E572F251E2A3}"/>
                    </a:ext>
                  </a:extLst>
                </p:cNvPr>
                <p:cNvSpPr/>
                <p:nvPr/>
              </p:nvSpPr>
              <p:spPr>
                <a:xfrm>
                  <a:off x="5460050" y="4077125"/>
                  <a:ext cx="86675" cy="7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" h="3120" extrusionOk="0">
                      <a:moveTo>
                        <a:pt x="1734" y="315"/>
                      </a:moveTo>
                      <a:cubicBezTo>
                        <a:pt x="2332" y="315"/>
                        <a:pt x="2773" y="788"/>
                        <a:pt x="2773" y="1323"/>
                      </a:cubicBezTo>
                      <a:cubicBezTo>
                        <a:pt x="2773" y="1922"/>
                        <a:pt x="2269" y="2363"/>
                        <a:pt x="1734" y="2363"/>
                      </a:cubicBezTo>
                      <a:cubicBezTo>
                        <a:pt x="1135" y="2363"/>
                        <a:pt x="694" y="1890"/>
                        <a:pt x="694" y="1323"/>
                      </a:cubicBezTo>
                      <a:cubicBezTo>
                        <a:pt x="663" y="788"/>
                        <a:pt x="1135" y="315"/>
                        <a:pt x="1734" y="315"/>
                      </a:cubicBezTo>
                      <a:close/>
                      <a:moveTo>
                        <a:pt x="1734" y="0"/>
                      </a:moveTo>
                      <a:cubicBezTo>
                        <a:pt x="1324" y="0"/>
                        <a:pt x="978" y="32"/>
                        <a:pt x="599" y="63"/>
                      </a:cubicBezTo>
                      <a:cubicBezTo>
                        <a:pt x="190" y="378"/>
                        <a:pt x="1" y="851"/>
                        <a:pt x="1" y="1386"/>
                      </a:cubicBezTo>
                      <a:cubicBezTo>
                        <a:pt x="1" y="2332"/>
                        <a:pt x="789" y="3119"/>
                        <a:pt x="1734" y="3119"/>
                      </a:cubicBezTo>
                      <a:cubicBezTo>
                        <a:pt x="2679" y="3119"/>
                        <a:pt x="3466" y="2332"/>
                        <a:pt x="3466" y="1386"/>
                      </a:cubicBezTo>
                      <a:cubicBezTo>
                        <a:pt x="3466" y="851"/>
                        <a:pt x="3214" y="378"/>
                        <a:pt x="2868" y="63"/>
                      </a:cubicBezTo>
                      <a:cubicBezTo>
                        <a:pt x="2521" y="32"/>
                        <a:pt x="2112" y="0"/>
                        <a:pt x="173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79" name="Google Shape;9543;p73">
                  <a:extLst>
                    <a:ext uri="{FF2B5EF4-FFF2-40B4-BE49-F238E27FC236}">
                      <a16:creationId xmlns:a16="http://schemas.microsoft.com/office/drawing/2014/main" id="{BB33B190-9521-5B10-AB55-FB76C3B93646}"/>
                    </a:ext>
                  </a:extLst>
                </p:cNvPr>
                <p:cNvSpPr/>
                <p:nvPr/>
              </p:nvSpPr>
              <p:spPr>
                <a:xfrm>
                  <a:off x="5362400" y="4084200"/>
                  <a:ext cx="282000" cy="122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80" h="4916" extrusionOk="0">
                      <a:moveTo>
                        <a:pt x="3466" y="1"/>
                      </a:moveTo>
                      <a:lnTo>
                        <a:pt x="3466" y="1"/>
                      </a:lnTo>
                      <a:cubicBezTo>
                        <a:pt x="2332" y="253"/>
                        <a:pt x="1103" y="820"/>
                        <a:pt x="0" y="1576"/>
                      </a:cubicBezTo>
                      <a:cubicBezTo>
                        <a:pt x="693" y="2395"/>
                        <a:pt x="2899" y="4915"/>
                        <a:pt x="5640" y="4915"/>
                      </a:cubicBezTo>
                      <a:cubicBezTo>
                        <a:pt x="8349" y="4884"/>
                        <a:pt x="10617" y="2395"/>
                        <a:pt x="11279" y="1576"/>
                      </a:cubicBezTo>
                      <a:cubicBezTo>
                        <a:pt x="10176" y="820"/>
                        <a:pt x="8948" y="253"/>
                        <a:pt x="7814" y="1"/>
                      </a:cubicBezTo>
                      <a:lnTo>
                        <a:pt x="7814" y="1"/>
                      </a:lnTo>
                      <a:cubicBezTo>
                        <a:pt x="7971" y="347"/>
                        <a:pt x="8097" y="694"/>
                        <a:pt x="8097" y="1103"/>
                      </a:cubicBezTo>
                      <a:cubicBezTo>
                        <a:pt x="8097" y="2427"/>
                        <a:pt x="6994" y="3529"/>
                        <a:pt x="5640" y="3529"/>
                      </a:cubicBezTo>
                      <a:cubicBezTo>
                        <a:pt x="4316" y="3529"/>
                        <a:pt x="3214" y="2427"/>
                        <a:pt x="3214" y="1103"/>
                      </a:cubicBezTo>
                      <a:cubicBezTo>
                        <a:pt x="3214" y="694"/>
                        <a:pt x="3277" y="347"/>
                        <a:pt x="346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34" name="Google Shape;9544;p73">
                <a:extLst>
                  <a:ext uri="{FF2B5EF4-FFF2-40B4-BE49-F238E27FC236}">
                    <a16:creationId xmlns:a16="http://schemas.microsoft.com/office/drawing/2014/main" id="{665AAED6-833C-731D-D50D-74C2A8844AC7}"/>
                  </a:ext>
                </a:extLst>
              </p:cNvPr>
              <p:cNvGrpSpPr/>
              <p:nvPr/>
            </p:nvGrpSpPr>
            <p:grpSpPr>
              <a:xfrm>
                <a:off x="10925482" y="3765480"/>
                <a:ext cx="501965" cy="465413"/>
                <a:chOff x="6543825" y="3202075"/>
                <a:chExt cx="296975" cy="275350"/>
              </a:xfrm>
              <a:grpFill/>
            </p:grpSpPr>
            <p:sp>
              <p:nvSpPr>
                <p:cNvPr id="17469" name="Google Shape;9545;p73">
                  <a:extLst>
                    <a:ext uri="{FF2B5EF4-FFF2-40B4-BE49-F238E27FC236}">
                      <a16:creationId xmlns:a16="http://schemas.microsoft.com/office/drawing/2014/main" id="{D1294509-78D0-25FD-593D-AE21FC70257A}"/>
                    </a:ext>
                  </a:extLst>
                </p:cNvPr>
                <p:cNvSpPr/>
                <p:nvPr/>
              </p:nvSpPr>
              <p:spPr>
                <a:xfrm>
                  <a:off x="6683250" y="3202075"/>
                  <a:ext cx="17350" cy="4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1734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lnTo>
                        <a:pt x="0" y="1355"/>
                      </a:lnTo>
                      <a:cubicBezTo>
                        <a:pt x="0" y="1576"/>
                        <a:pt x="158" y="1733"/>
                        <a:pt x="347" y="1733"/>
                      </a:cubicBezTo>
                      <a:cubicBezTo>
                        <a:pt x="536" y="1733"/>
                        <a:pt x="693" y="1576"/>
                        <a:pt x="693" y="1355"/>
                      </a:cubicBezTo>
                      <a:lnTo>
                        <a:pt x="693" y="347"/>
                      </a:lnTo>
                      <a:cubicBezTo>
                        <a:pt x="693" y="158"/>
                        <a:pt x="536" y="0"/>
                        <a:pt x="34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70" name="Google Shape;9546;p73">
                  <a:extLst>
                    <a:ext uri="{FF2B5EF4-FFF2-40B4-BE49-F238E27FC236}">
                      <a16:creationId xmlns:a16="http://schemas.microsoft.com/office/drawing/2014/main" id="{763D7B27-A542-CC10-1BB2-8CE806ED118A}"/>
                    </a:ext>
                  </a:extLst>
                </p:cNvPr>
                <p:cNvSpPr/>
                <p:nvPr/>
              </p:nvSpPr>
              <p:spPr>
                <a:xfrm>
                  <a:off x="6613925" y="3236125"/>
                  <a:ext cx="35475" cy="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388" extrusionOk="0">
                      <a:moveTo>
                        <a:pt x="363" y="1"/>
                      </a:moveTo>
                      <a:cubicBezTo>
                        <a:pt x="276" y="1"/>
                        <a:pt x="190" y="40"/>
                        <a:pt x="127" y="119"/>
                      </a:cubicBezTo>
                      <a:cubicBezTo>
                        <a:pt x="1" y="245"/>
                        <a:pt x="1" y="466"/>
                        <a:pt x="127" y="592"/>
                      </a:cubicBezTo>
                      <a:lnTo>
                        <a:pt x="820" y="1316"/>
                      </a:lnTo>
                      <a:cubicBezTo>
                        <a:pt x="883" y="1364"/>
                        <a:pt x="969" y="1387"/>
                        <a:pt x="1056" y="1387"/>
                      </a:cubicBezTo>
                      <a:cubicBezTo>
                        <a:pt x="1143" y="1387"/>
                        <a:pt x="1229" y="1364"/>
                        <a:pt x="1292" y="1316"/>
                      </a:cubicBezTo>
                      <a:cubicBezTo>
                        <a:pt x="1418" y="1190"/>
                        <a:pt x="1418" y="938"/>
                        <a:pt x="1292" y="844"/>
                      </a:cubicBezTo>
                      <a:lnTo>
                        <a:pt x="599" y="119"/>
                      </a:lnTo>
                      <a:cubicBezTo>
                        <a:pt x="536" y="40"/>
                        <a:pt x="450" y="1"/>
                        <a:pt x="36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71" name="Google Shape;9547;p73">
                  <a:extLst>
                    <a:ext uri="{FF2B5EF4-FFF2-40B4-BE49-F238E27FC236}">
                      <a16:creationId xmlns:a16="http://schemas.microsoft.com/office/drawing/2014/main" id="{FD6A1A1D-1FF6-B37A-F516-A62ADBC181E2}"/>
                    </a:ext>
                  </a:extLst>
                </p:cNvPr>
                <p:cNvSpPr/>
                <p:nvPr/>
              </p:nvSpPr>
              <p:spPr>
                <a:xfrm>
                  <a:off x="6734425" y="3236425"/>
                  <a:ext cx="35475" cy="3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376" extrusionOk="0">
                      <a:moveTo>
                        <a:pt x="1054" y="0"/>
                      </a:moveTo>
                      <a:cubicBezTo>
                        <a:pt x="976" y="0"/>
                        <a:pt x="894" y="33"/>
                        <a:pt x="820" y="107"/>
                      </a:cubicBezTo>
                      <a:lnTo>
                        <a:pt x="95" y="832"/>
                      </a:lnTo>
                      <a:cubicBezTo>
                        <a:pt x="1" y="926"/>
                        <a:pt x="1" y="1178"/>
                        <a:pt x="95" y="1304"/>
                      </a:cubicBezTo>
                      <a:cubicBezTo>
                        <a:pt x="158" y="1352"/>
                        <a:pt x="253" y="1375"/>
                        <a:pt x="344" y="1375"/>
                      </a:cubicBezTo>
                      <a:cubicBezTo>
                        <a:pt x="434" y="1375"/>
                        <a:pt x="521" y="1352"/>
                        <a:pt x="568" y="1304"/>
                      </a:cubicBezTo>
                      <a:lnTo>
                        <a:pt x="1293" y="580"/>
                      </a:lnTo>
                      <a:cubicBezTo>
                        <a:pt x="1419" y="454"/>
                        <a:pt x="1419" y="233"/>
                        <a:pt x="1293" y="107"/>
                      </a:cubicBezTo>
                      <a:cubicBezTo>
                        <a:pt x="1226" y="41"/>
                        <a:pt x="1142" y="0"/>
                        <a:pt x="105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72" name="Google Shape;9548;p73">
                  <a:extLst>
                    <a:ext uri="{FF2B5EF4-FFF2-40B4-BE49-F238E27FC236}">
                      <a16:creationId xmlns:a16="http://schemas.microsoft.com/office/drawing/2014/main" id="{EC0F4606-DAE9-C8EE-008C-FC3EDFE133D2}"/>
                    </a:ext>
                  </a:extLst>
                </p:cNvPr>
                <p:cNvSpPr/>
                <p:nvPr/>
              </p:nvSpPr>
              <p:spPr>
                <a:xfrm>
                  <a:off x="6805325" y="3322575"/>
                  <a:ext cx="35475" cy="121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4853" extrusionOk="0">
                      <a:moveTo>
                        <a:pt x="0" y="1"/>
                      </a:moveTo>
                      <a:lnTo>
                        <a:pt x="0" y="4852"/>
                      </a:lnTo>
                      <a:lnTo>
                        <a:pt x="1040" y="4852"/>
                      </a:lnTo>
                      <a:cubicBezTo>
                        <a:pt x="1261" y="4852"/>
                        <a:pt x="1418" y="4695"/>
                        <a:pt x="1418" y="4506"/>
                      </a:cubicBezTo>
                      <a:lnTo>
                        <a:pt x="1418" y="316"/>
                      </a:lnTo>
                      <a:cubicBezTo>
                        <a:pt x="1355" y="158"/>
                        <a:pt x="1198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73" name="Google Shape;9549;p73">
                  <a:extLst>
                    <a:ext uri="{FF2B5EF4-FFF2-40B4-BE49-F238E27FC236}">
                      <a16:creationId xmlns:a16="http://schemas.microsoft.com/office/drawing/2014/main" id="{2AEFAD47-58B3-88A2-96F5-205E66C2452B}"/>
                    </a:ext>
                  </a:extLst>
                </p:cNvPr>
                <p:cNvSpPr/>
                <p:nvPr/>
              </p:nvSpPr>
              <p:spPr>
                <a:xfrm>
                  <a:off x="6543825" y="3323275"/>
                  <a:ext cx="35475" cy="12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4856" extrusionOk="0">
                      <a:moveTo>
                        <a:pt x="323" y="0"/>
                      </a:moveTo>
                      <a:cubicBezTo>
                        <a:pt x="132" y="0"/>
                        <a:pt x="1" y="149"/>
                        <a:pt x="1" y="351"/>
                      </a:cubicBezTo>
                      <a:lnTo>
                        <a:pt x="1" y="4509"/>
                      </a:lnTo>
                      <a:cubicBezTo>
                        <a:pt x="1" y="4698"/>
                        <a:pt x="158" y="4856"/>
                        <a:pt x="379" y="4856"/>
                      </a:cubicBezTo>
                      <a:lnTo>
                        <a:pt x="1418" y="4856"/>
                      </a:lnTo>
                      <a:lnTo>
                        <a:pt x="1418" y="4"/>
                      </a:lnTo>
                      <a:lnTo>
                        <a:pt x="379" y="4"/>
                      </a:lnTo>
                      <a:cubicBezTo>
                        <a:pt x="360" y="1"/>
                        <a:pt x="341" y="0"/>
                        <a:pt x="3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74" name="Google Shape;9550;p73">
                  <a:extLst>
                    <a:ext uri="{FF2B5EF4-FFF2-40B4-BE49-F238E27FC236}">
                      <a16:creationId xmlns:a16="http://schemas.microsoft.com/office/drawing/2014/main" id="{6D4654E2-F4E5-CD24-0713-BFC3E46F8427}"/>
                    </a:ext>
                  </a:extLst>
                </p:cNvPr>
                <p:cNvSpPr/>
                <p:nvPr/>
              </p:nvSpPr>
              <p:spPr>
                <a:xfrm>
                  <a:off x="6643075" y="3332025"/>
                  <a:ext cx="143375" cy="10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5" h="4160" extrusionOk="0">
                      <a:moveTo>
                        <a:pt x="1639" y="1"/>
                      </a:moveTo>
                      <a:cubicBezTo>
                        <a:pt x="1450" y="1"/>
                        <a:pt x="1198" y="158"/>
                        <a:pt x="1072" y="379"/>
                      </a:cubicBezTo>
                      <a:lnTo>
                        <a:pt x="0" y="2490"/>
                      </a:lnTo>
                      <a:cubicBezTo>
                        <a:pt x="158" y="2584"/>
                        <a:pt x="378" y="2616"/>
                        <a:pt x="567" y="2616"/>
                      </a:cubicBezTo>
                      <a:cubicBezTo>
                        <a:pt x="1072" y="2616"/>
                        <a:pt x="1544" y="2364"/>
                        <a:pt x="1796" y="1891"/>
                      </a:cubicBezTo>
                      <a:lnTo>
                        <a:pt x="2017" y="1418"/>
                      </a:lnTo>
                      <a:lnTo>
                        <a:pt x="2710" y="1418"/>
                      </a:lnTo>
                      <a:cubicBezTo>
                        <a:pt x="2899" y="1418"/>
                        <a:pt x="3056" y="1481"/>
                        <a:pt x="3182" y="1607"/>
                      </a:cubicBezTo>
                      <a:lnTo>
                        <a:pt x="5734" y="4159"/>
                      </a:lnTo>
                      <a:lnTo>
                        <a:pt x="5734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75" name="Google Shape;9551;p73">
                  <a:extLst>
                    <a:ext uri="{FF2B5EF4-FFF2-40B4-BE49-F238E27FC236}">
                      <a16:creationId xmlns:a16="http://schemas.microsoft.com/office/drawing/2014/main" id="{62879B1B-DC23-B1BF-03FA-154A93FA85F3}"/>
                    </a:ext>
                  </a:extLst>
                </p:cNvPr>
                <p:cNvSpPr/>
                <p:nvPr/>
              </p:nvSpPr>
              <p:spPr>
                <a:xfrm>
                  <a:off x="6595025" y="3288700"/>
                  <a:ext cx="175675" cy="188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7" h="7549" extrusionOk="0">
                      <a:moveTo>
                        <a:pt x="2206" y="1"/>
                      </a:moveTo>
                      <a:cubicBezTo>
                        <a:pt x="1828" y="1"/>
                        <a:pt x="1481" y="221"/>
                        <a:pt x="1261" y="568"/>
                      </a:cubicBezTo>
                      <a:lnTo>
                        <a:pt x="946" y="1198"/>
                      </a:lnTo>
                      <a:cubicBezTo>
                        <a:pt x="914" y="1324"/>
                        <a:pt x="757" y="1419"/>
                        <a:pt x="631" y="1419"/>
                      </a:cubicBezTo>
                      <a:lnTo>
                        <a:pt x="1" y="1419"/>
                      </a:lnTo>
                      <a:lnTo>
                        <a:pt x="1" y="6239"/>
                      </a:lnTo>
                      <a:lnTo>
                        <a:pt x="1576" y="6239"/>
                      </a:lnTo>
                      <a:lnTo>
                        <a:pt x="2584" y="7247"/>
                      </a:lnTo>
                      <a:cubicBezTo>
                        <a:pt x="2768" y="7431"/>
                        <a:pt x="3054" y="7548"/>
                        <a:pt x="3330" y="7548"/>
                      </a:cubicBezTo>
                      <a:cubicBezTo>
                        <a:pt x="3431" y="7548"/>
                        <a:pt x="3531" y="7533"/>
                        <a:pt x="3624" y="7499"/>
                      </a:cubicBezTo>
                      <a:lnTo>
                        <a:pt x="6585" y="6554"/>
                      </a:lnTo>
                      <a:cubicBezTo>
                        <a:pt x="6743" y="6522"/>
                        <a:pt x="6900" y="6396"/>
                        <a:pt x="7026" y="6302"/>
                      </a:cubicBezTo>
                      <a:lnTo>
                        <a:pt x="4537" y="3813"/>
                      </a:lnTo>
                      <a:lnTo>
                        <a:pt x="4380" y="3813"/>
                      </a:lnTo>
                      <a:lnTo>
                        <a:pt x="4348" y="3844"/>
                      </a:lnTo>
                      <a:cubicBezTo>
                        <a:pt x="4033" y="4506"/>
                        <a:pt x="3340" y="4947"/>
                        <a:pt x="2647" y="5042"/>
                      </a:cubicBezTo>
                      <a:cubicBezTo>
                        <a:pt x="2601" y="5044"/>
                        <a:pt x="2556" y="5046"/>
                        <a:pt x="2511" y="5046"/>
                      </a:cubicBezTo>
                      <a:cubicBezTo>
                        <a:pt x="2046" y="5046"/>
                        <a:pt x="1698" y="4899"/>
                        <a:pt x="1324" y="4727"/>
                      </a:cubicBezTo>
                      <a:cubicBezTo>
                        <a:pt x="1103" y="4632"/>
                        <a:pt x="1040" y="4412"/>
                        <a:pt x="1166" y="4254"/>
                      </a:cubicBezTo>
                      <a:lnTo>
                        <a:pt x="2363" y="1797"/>
                      </a:lnTo>
                      <a:cubicBezTo>
                        <a:pt x="2615" y="1324"/>
                        <a:pt x="3088" y="1041"/>
                        <a:pt x="3592" y="1041"/>
                      </a:cubicBezTo>
                      <a:lnTo>
                        <a:pt x="5104" y="1041"/>
                      </a:lnTo>
                      <a:cubicBezTo>
                        <a:pt x="5167" y="852"/>
                        <a:pt x="5262" y="631"/>
                        <a:pt x="5262" y="347"/>
                      </a:cubicBezTo>
                      <a:cubicBezTo>
                        <a:pt x="5262" y="158"/>
                        <a:pt x="5104" y="1"/>
                        <a:pt x="488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35" name="Google Shape;9552;p73">
                <a:extLst>
                  <a:ext uri="{FF2B5EF4-FFF2-40B4-BE49-F238E27FC236}">
                    <a16:creationId xmlns:a16="http://schemas.microsoft.com/office/drawing/2014/main" id="{57F7C9B7-8DA0-F527-CD79-0637F672945A}"/>
                  </a:ext>
                </a:extLst>
              </p:cNvPr>
              <p:cNvGrpSpPr/>
              <p:nvPr/>
            </p:nvGrpSpPr>
            <p:grpSpPr>
              <a:xfrm>
                <a:off x="3302959" y="3747882"/>
                <a:ext cx="500612" cy="500612"/>
                <a:chOff x="2037825" y="3254050"/>
                <a:chExt cx="296175" cy="296175"/>
              </a:xfrm>
              <a:grpFill/>
            </p:grpSpPr>
            <p:sp>
              <p:nvSpPr>
                <p:cNvPr id="17463" name="Google Shape;9553;p73">
                  <a:extLst>
                    <a:ext uri="{FF2B5EF4-FFF2-40B4-BE49-F238E27FC236}">
                      <a16:creationId xmlns:a16="http://schemas.microsoft.com/office/drawing/2014/main" id="{F99EACE2-7DD4-4B40-E928-B5B99286D3A9}"/>
                    </a:ext>
                  </a:extLst>
                </p:cNvPr>
                <p:cNvSpPr/>
                <p:nvPr/>
              </p:nvSpPr>
              <p:spPr>
                <a:xfrm>
                  <a:off x="2063825" y="3254050"/>
                  <a:ext cx="86675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" h="3467" extrusionOk="0">
                      <a:moveTo>
                        <a:pt x="1733" y="1"/>
                      </a:moveTo>
                      <a:cubicBezTo>
                        <a:pt x="788" y="1"/>
                        <a:pt x="1" y="788"/>
                        <a:pt x="1" y="1733"/>
                      </a:cubicBezTo>
                      <a:cubicBezTo>
                        <a:pt x="1" y="2679"/>
                        <a:pt x="788" y="3466"/>
                        <a:pt x="1733" y="3466"/>
                      </a:cubicBezTo>
                      <a:cubicBezTo>
                        <a:pt x="2678" y="3466"/>
                        <a:pt x="3466" y="2679"/>
                        <a:pt x="3466" y="1733"/>
                      </a:cubicBezTo>
                      <a:cubicBezTo>
                        <a:pt x="3466" y="788"/>
                        <a:pt x="2678" y="1"/>
                        <a:pt x="173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64" name="Google Shape;9554;p73">
                  <a:extLst>
                    <a:ext uri="{FF2B5EF4-FFF2-40B4-BE49-F238E27FC236}">
                      <a16:creationId xmlns:a16="http://schemas.microsoft.com/office/drawing/2014/main" id="{5D326F3D-1BB7-55A9-5863-E880E0CC2073}"/>
                    </a:ext>
                  </a:extLst>
                </p:cNvPr>
                <p:cNvSpPr/>
                <p:nvPr/>
              </p:nvSpPr>
              <p:spPr>
                <a:xfrm>
                  <a:off x="2178025" y="3289500"/>
                  <a:ext cx="104000" cy="6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0" h="2718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36"/>
                        <a:pt x="95" y="662"/>
                        <a:pt x="316" y="662"/>
                      </a:cubicBezTo>
                      <a:lnTo>
                        <a:pt x="2395" y="662"/>
                      </a:lnTo>
                      <a:cubicBezTo>
                        <a:pt x="2584" y="662"/>
                        <a:pt x="2742" y="820"/>
                        <a:pt x="2742" y="1009"/>
                      </a:cubicBezTo>
                      <a:lnTo>
                        <a:pt x="2742" y="1576"/>
                      </a:lnTo>
                      <a:lnTo>
                        <a:pt x="2616" y="1450"/>
                      </a:lnTo>
                      <a:cubicBezTo>
                        <a:pt x="2568" y="1387"/>
                        <a:pt x="2482" y="1355"/>
                        <a:pt x="2391" y="1355"/>
                      </a:cubicBezTo>
                      <a:cubicBezTo>
                        <a:pt x="2301" y="1355"/>
                        <a:pt x="2206" y="1387"/>
                        <a:pt x="2143" y="1450"/>
                      </a:cubicBezTo>
                      <a:cubicBezTo>
                        <a:pt x="2049" y="1576"/>
                        <a:pt x="2049" y="1796"/>
                        <a:pt x="2143" y="1922"/>
                      </a:cubicBezTo>
                      <a:lnTo>
                        <a:pt x="2868" y="2647"/>
                      </a:lnTo>
                      <a:cubicBezTo>
                        <a:pt x="2931" y="2694"/>
                        <a:pt x="3017" y="2718"/>
                        <a:pt x="3104" y="2718"/>
                      </a:cubicBezTo>
                      <a:cubicBezTo>
                        <a:pt x="3191" y="2718"/>
                        <a:pt x="3277" y="2694"/>
                        <a:pt x="3340" y="2647"/>
                      </a:cubicBezTo>
                      <a:lnTo>
                        <a:pt x="4033" y="1922"/>
                      </a:lnTo>
                      <a:cubicBezTo>
                        <a:pt x="4159" y="1796"/>
                        <a:pt x="4159" y="1576"/>
                        <a:pt x="4033" y="1450"/>
                      </a:cubicBezTo>
                      <a:cubicBezTo>
                        <a:pt x="3986" y="1387"/>
                        <a:pt x="3899" y="1355"/>
                        <a:pt x="3809" y="1355"/>
                      </a:cubicBezTo>
                      <a:cubicBezTo>
                        <a:pt x="3718" y="1355"/>
                        <a:pt x="3624" y="1387"/>
                        <a:pt x="3561" y="1450"/>
                      </a:cubicBezTo>
                      <a:lnTo>
                        <a:pt x="3466" y="1576"/>
                      </a:lnTo>
                      <a:lnTo>
                        <a:pt x="3466" y="1009"/>
                      </a:lnTo>
                      <a:cubicBezTo>
                        <a:pt x="3466" y="441"/>
                        <a:pt x="2994" y="0"/>
                        <a:pt x="242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65" name="Google Shape;9555;p73">
                  <a:extLst>
                    <a:ext uri="{FF2B5EF4-FFF2-40B4-BE49-F238E27FC236}">
                      <a16:creationId xmlns:a16="http://schemas.microsoft.com/office/drawing/2014/main" id="{072A0DF2-4AFB-9B8E-16CD-1D80157D8056}"/>
                    </a:ext>
                  </a:extLst>
                </p:cNvPr>
                <p:cNvSpPr/>
                <p:nvPr/>
              </p:nvSpPr>
              <p:spPr>
                <a:xfrm>
                  <a:off x="2070125" y="3444225"/>
                  <a:ext cx="106350" cy="6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2763" extrusionOk="0">
                      <a:moveTo>
                        <a:pt x="1095" y="0"/>
                      </a:moveTo>
                      <a:cubicBezTo>
                        <a:pt x="1002" y="0"/>
                        <a:pt x="904" y="28"/>
                        <a:pt x="820" y="112"/>
                      </a:cubicBezTo>
                      <a:lnTo>
                        <a:pt x="127" y="805"/>
                      </a:lnTo>
                      <a:cubicBezTo>
                        <a:pt x="1" y="931"/>
                        <a:pt x="1" y="1184"/>
                        <a:pt x="127" y="1278"/>
                      </a:cubicBezTo>
                      <a:cubicBezTo>
                        <a:pt x="190" y="1341"/>
                        <a:pt x="276" y="1373"/>
                        <a:pt x="363" y="1373"/>
                      </a:cubicBezTo>
                      <a:cubicBezTo>
                        <a:pt x="449" y="1373"/>
                        <a:pt x="536" y="1341"/>
                        <a:pt x="599" y="1278"/>
                      </a:cubicBezTo>
                      <a:lnTo>
                        <a:pt x="725" y="1184"/>
                      </a:lnTo>
                      <a:lnTo>
                        <a:pt x="725" y="1719"/>
                      </a:lnTo>
                      <a:cubicBezTo>
                        <a:pt x="725" y="2318"/>
                        <a:pt x="1198" y="2759"/>
                        <a:pt x="1733" y="2759"/>
                      </a:cubicBezTo>
                      <a:lnTo>
                        <a:pt x="3813" y="2759"/>
                      </a:lnTo>
                      <a:cubicBezTo>
                        <a:pt x="3837" y="2761"/>
                        <a:pt x="3861" y="2763"/>
                        <a:pt x="3883" y="2763"/>
                      </a:cubicBezTo>
                      <a:cubicBezTo>
                        <a:pt x="4122" y="2763"/>
                        <a:pt x="4254" y="2616"/>
                        <a:pt x="4254" y="2444"/>
                      </a:cubicBezTo>
                      <a:cubicBezTo>
                        <a:pt x="4254" y="2223"/>
                        <a:pt x="4096" y="2066"/>
                        <a:pt x="3907" y="2066"/>
                      </a:cubicBezTo>
                      <a:lnTo>
                        <a:pt x="1828" y="2066"/>
                      </a:lnTo>
                      <a:cubicBezTo>
                        <a:pt x="1639" y="2066"/>
                        <a:pt x="1481" y="1908"/>
                        <a:pt x="1481" y="1719"/>
                      </a:cubicBezTo>
                      <a:lnTo>
                        <a:pt x="1481" y="1184"/>
                      </a:lnTo>
                      <a:lnTo>
                        <a:pt x="1576" y="1278"/>
                      </a:lnTo>
                      <a:cubicBezTo>
                        <a:pt x="1639" y="1341"/>
                        <a:pt x="1733" y="1373"/>
                        <a:pt x="1824" y="1373"/>
                      </a:cubicBezTo>
                      <a:cubicBezTo>
                        <a:pt x="1914" y="1373"/>
                        <a:pt x="2001" y="1341"/>
                        <a:pt x="2048" y="1278"/>
                      </a:cubicBezTo>
                      <a:cubicBezTo>
                        <a:pt x="2174" y="1184"/>
                        <a:pt x="2174" y="931"/>
                        <a:pt x="2048" y="805"/>
                      </a:cubicBezTo>
                      <a:lnTo>
                        <a:pt x="1355" y="112"/>
                      </a:lnTo>
                      <a:cubicBezTo>
                        <a:pt x="1292" y="81"/>
                        <a:pt x="1261" y="81"/>
                        <a:pt x="1229" y="18"/>
                      </a:cubicBezTo>
                      <a:cubicBezTo>
                        <a:pt x="1187" y="7"/>
                        <a:pt x="1142" y="0"/>
                        <a:pt x="109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66" name="Google Shape;9556;p73">
                  <a:extLst>
                    <a:ext uri="{FF2B5EF4-FFF2-40B4-BE49-F238E27FC236}">
                      <a16:creationId xmlns:a16="http://schemas.microsoft.com/office/drawing/2014/main" id="{2AD32963-C187-68D6-3899-41E5ACE91964}"/>
                    </a:ext>
                  </a:extLst>
                </p:cNvPr>
                <p:cNvSpPr/>
                <p:nvPr/>
              </p:nvSpPr>
              <p:spPr>
                <a:xfrm>
                  <a:off x="2219775" y="3375350"/>
                  <a:ext cx="89025" cy="8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1" h="3435" extrusionOk="0">
                      <a:moveTo>
                        <a:pt x="1796" y="0"/>
                      </a:moveTo>
                      <a:cubicBezTo>
                        <a:pt x="788" y="0"/>
                        <a:pt x="0" y="788"/>
                        <a:pt x="0" y="1733"/>
                      </a:cubicBezTo>
                      <a:cubicBezTo>
                        <a:pt x="0" y="2647"/>
                        <a:pt x="788" y="3434"/>
                        <a:pt x="1796" y="3434"/>
                      </a:cubicBezTo>
                      <a:cubicBezTo>
                        <a:pt x="2741" y="3434"/>
                        <a:pt x="3561" y="2647"/>
                        <a:pt x="3561" y="1733"/>
                      </a:cubicBezTo>
                      <a:cubicBezTo>
                        <a:pt x="3561" y="788"/>
                        <a:pt x="2773" y="0"/>
                        <a:pt x="179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67" name="Google Shape;9557;p73">
                  <a:extLst>
                    <a:ext uri="{FF2B5EF4-FFF2-40B4-BE49-F238E27FC236}">
                      <a16:creationId xmlns:a16="http://schemas.microsoft.com/office/drawing/2014/main" id="{F2A4E036-0C5D-7093-E277-3B068CCE3CAB}"/>
                    </a:ext>
                  </a:extLst>
                </p:cNvPr>
                <p:cNvSpPr/>
                <p:nvPr/>
              </p:nvSpPr>
              <p:spPr>
                <a:xfrm>
                  <a:off x="2037825" y="3339125"/>
                  <a:ext cx="138650" cy="8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46" h="3529" extrusionOk="0">
                      <a:moveTo>
                        <a:pt x="1072" y="0"/>
                      </a:moveTo>
                      <a:cubicBezTo>
                        <a:pt x="442" y="536"/>
                        <a:pt x="32" y="1292"/>
                        <a:pt x="32" y="2143"/>
                      </a:cubicBezTo>
                      <a:lnTo>
                        <a:pt x="32" y="3182"/>
                      </a:lnTo>
                      <a:cubicBezTo>
                        <a:pt x="1" y="3371"/>
                        <a:pt x="158" y="3529"/>
                        <a:pt x="347" y="3529"/>
                      </a:cubicBezTo>
                      <a:lnTo>
                        <a:pt x="5199" y="3529"/>
                      </a:lnTo>
                      <a:cubicBezTo>
                        <a:pt x="5388" y="3529"/>
                        <a:pt x="5546" y="3371"/>
                        <a:pt x="5546" y="3182"/>
                      </a:cubicBezTo>
                      <a:lnTo>
                        <a:pt x="5546" y="2143"/>
                      </a:lnTo>
                      <a:cubicBezTo>
                        <a:pt x="5546" y="1292"/>
                        <a:pt x="5168" y="536"/>
                        <a:pt x="4538" y="0"/>
                      </a:cubicBezTo>
                      <a:cubicBezTo>
                        <a:pt x="4096" y="473"/>
                        <a:pt x="3466" y="756"/>
                        <a:pt x="2805" y="756"/>
                      </a:cubicBezTo>
                      <a:cubicBezTo>
                        <a:pt x="2143" y="756"/>
                        <a:pt x="1513" y="504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68" name="Google Shape;9558;p73">
                  <a:extLst>
                    <a:ext uri="{FF2B5EF4-FFF2-40B4-BE49-F238E27FC236}">
                      <a16:creationId xmlns:a16="http://schemas.microsoft.com/office/drawing/2014/main" id="{937D84EA-9877-17AB-DD5E-301596134914}"/>
                    </a:ext>
                  </a:extLst>
                </p:cNvPr>
                <p:cNvSpPr/>
                <p:nvPr/>
              </p:nvSpPr>
              <p:spPr>
                <a:xfrm>
                  <a:off x="2193775" y="3460400"/>
                  <a:ext cx="140225" cy="8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9" h="3593" extrusionOk="0">
                      <a:moveTo>
                        <a:pt x="1009" y="1"/>
                      </a:moveTo>
                      <a:cubicBezTo>
                        <a:pt x="379" y="537"/>
                        <a:pt x="1" y="1261"/>
                        <a:pt x="1" y="2143"/>
                      </a:cubicBezTo>
                      <a:lnTo>
                        <a:pt x="1" y="3246"/>
                      </a:lnTo>
                      <a:cubicBezTo>
                        <a:pt x="1" y="3435"/>
                        <a:pt x="158" y="3592"/>
                        <a:pt x="347" y="3592"/>
                      </a:cubicBezTo>
                      <a:lnTo>
                        <a:pt x="5262" y="3592"/>
                      </a:lnTo>
                      <a:cubicBezTo>
                        <a:pt x="5451" y="3592"/>
                        <a:pt x="5609" y="3435"/>
                        <a:pt x="5609" y="3246"/>
                      </a:cubicBezTo>
                      <a:lnTo>
                        <a:pt x="5609" y="2143"/>
                      </a:lnTo>
                      <a:cubicBezTo>
                        <a:pt x="5577" y="1261"/>
                        <a:pt x="5199" y="537"/>
                        <a:pt x="4569" y="1"/>
                      </a:cubicBezTo>
                      <a:cubicBezTo>
                        <a:pt x="4128" y="474"/>
                        <a:pt x="3498" y="757"/>
                        <a:pt x="2773" y="757"/>
                      </a:cubicBezTo>
                      <a:cubicBezTo>
                        <a:pt x="2080" y="757"/>
                        <a:pt x="1450" y="474"/>
                        <a:pt x="100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36" name="Google Shape;9559;p73">
                <a:extLst>
                  <a:ext uri="{FF2B5EF4-FFF2-40B4-BE49-F238E27FC236}">
                    <a16:creationId xmlns:a16="http://schemas.microsoft.com/office/drawing/2014/main" id="{9ECD6877-D30E-5202-B5D5-3C9EE57A4F7C}"/>
                  </a:ext>
                </a:extLst>
              </p:cNvPr>
              <p:cNvGrpSpPr/>
              <p:nvPr/>
            </p:nvGrpSpPr>
            <p:grpSpPr>
              <a:xfrm>
                <a:off x="3300297" y="4378750"/>
                <a:ext cx="505937" cy="498964"/>
                <a:chOff x="2034675" y="3617925"/>
                <a:chExt cx="299325" cy="295200"/>
              </a:xfrm>
              <a:grpFill/>
            </p:grpSpPr>
            <p:sp>
              <p:nvSpPr>
                <p:cNvPr id="17458" name="Google Shape;9560;p73">
                  <a:extLst>
                    <a:ext uri="{FF2B5EF4-FFF2-40B4-BE49-F238E27FC236}">
                      <a16:creationId xmlns:a16="http://schemas.microsoft.com/office/drawing/2014/main" id="{D0617B81-5C55-5FCA-12A7-AE607CDAEE47}"/>
                    </a:ext>
                  </a:extLst>
                </p:cNvPr>
                <p:cNvSpPr/>
                <p:nvPr/>
              </p:nvSpPr>
              <p:spPr>
                <a:xfrm>
                  <a:off x="2195350" y="3721900"/>
                  <a:ext cx="69350" cy="3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4" h="1356" extrusionOk="0">
                      <a:moveTo>
                        <a:pt x="1387" y="1"/>
                      </a:moveTo>
                      <a:cubicBezTo>
                        <a:pt x="631" y="1"/>
                        <a:pt x="1" y="631"/>
                        <a:pt x="1" y="1355"/>
                      </a:cubicBezTo>
                      <a:lnTo>
                        <a:pt x="2773" y="1355"/>
                      </a:lnTo>
                      <a:cubicBezTo>
                        <a:pt x="2773" y="599"/>
                        <a:pt x="2143" y="1"/>
                        <a:pt x="138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59" name="Google Shape;9561;p73">
                  <a:extLst>
                    <a:ext uri="{FF2B5EF4-FFF2-40B4-BE49-F238E27FC236}">
                      <a16:creationId xmlns:a16="http://schemas.microsoft.com/office/drawing/2014/main" id="{54A047F6-0585-117E-A0A2-21E5090C6C30}"/>
                    </a:ext>
                  </a:extLst>
                </p:cNvPr>
                <p:cNvSpPr/>
                <p:nvPr/>
              </p:nvSpPr>
              <p:spPr>
                <a:xfrm>
                  <a:off x="2211900" y="3669125"/>
                  <a:ext cx="35475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419" extrusionOk="0">
                      <a:moveTo>
                        <a:pt x="725" y="1"/>
                      </a:moveTo>
                      <a:cubicBezTo>
                        <a:pt x="315" y="1"/>
                        <a:pt x="0" y="316"/>
                        <a:pt x="0" y="725"/>
                      </a:cubicBezTo>
                      <a:cubicBezTo>
                        <a:pt x="0" y="1103"/>
                        <a:pt x="315" y="1418"/>
                        <a:pt x="725" y="1418"/>
                      </a:cubicBezTo>
                      <a:cubicBezTo>
                        <a:pt x="1103" y="1418"/>
                        <a:pt x="1418" y="1103"/>
                        <a:pt x="1418" y="725"/>
                      </a:cubicBezTo>
                      <a:cubicBezTo>
                        <a:pt x="1418" y="316"/>
                        <a:pt x="1103" y="1"/>
                        <a:pt x="72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60" name="Google Shape;9562;p73">
                  <a:extLst>
                    <a:ext uri="{FF2B5EF4-FFF2-40B4-BE49-F238E27FC236}">
                      <a16:creationId xmlns:a16="http://schemas.microsoft.com/office/drawing/2014/main" id="{61B0AE6B-4A87-4211-4348-EE6ED2AA9C54}"/>
                    </a:ext>
                  </a:extLst>
                </p:cNvPr>
                <p:cNvSpPr/>
                <p:nvPr/>
              </p:nvSpPr>
              <p:spPr>
                <a:xfrm>
                  <a:off x="2125250" y="3617925"/>
                  <a:ext cx="208750" cy="208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50" h="8350" extrusionOk="0">
                      <a:moveTo>
                        <a:pt x="4128" y="1387"/>
                      </a:moveTo>
                      <a:cubicBezTo>
                        <a:pt x="4884" y="1387"/>
                        <a:pt x="5514" y="2017"/>
                        <a:pt x="5514" y="2773"/>
                      </a:cubicBezTo>
                      <a:cubicBezTo>
                        <a:pt x="5514" y="3120"/>
                        <a:pt x="5357" y="3466"/>
                        <a:pt x="5136" y="3718"/>
                      </a:cubicBezTo>
                      <a:cubicBezTo>
                        <a:pt x="5766" y="4065"/>
                        <a:pt x="6176" y="4727"/>
                        <a:pt x="6176" y="5514"/>
                      </a:cubicBezTo>
                      <a:lnTo>
                        <a:pt x="6176" y="5892"/>
                      </a:lnTo>
                      <a:lnTo>
                        <a:pt x="6270" y="5892"/>
                      </a:lnTo>
                      <a:cubicBezTo>
                        <a:pt x="6270" y="6081"/>
                        <a:pt x="6113" y="6239"/>
                        <a:pt x="5924" y="6239"/>
                      </a:cubicBezTo>
                      <a:lnTo>
                        <a:pt x="2458" y="6239"/>
                      </a:lnTo>
                      <a:cubicBezTo>
                        <a:pt x="2238" y="6239"/>
                        <a:pt x="2080" y="6081"/>
                        <a:pt x="2080" y="5892"/>
                      </a:cubicBezTo>
                      <a:lnTo>
                        <a:pt x="2080" y="5514"/>
                      </a:lnTo>
                      <a:cubicBezTo>
                        <a:pt x="2080" y="4727"/>
                        <a:pt x="2521" y="4065"/>
                        <a:pt x="3151" y="3718"/>
                      </a:cubicBezTo>
                      <a:cubicBezTo>
                        <a:pt x="2931" y="3466"/>
                        <a:pt x="2773" y="3120"/>
                        <a:pt x="2773" y="2773"/>
                      </a:cubicBezTo>
                      <a:cubicBezTo>
                        <a:pt x="2773" y="2017"/>
                        <a:pt x="3403" y="1387"/>
                        <a:pt x="4128" y="1387"/>
                      </a:cubicBezTo>
                      <a:close/>
                      <a:moveTo>
                        <a:pt x="4191" y="1"/>
                      </a:moveTo>
                      <a:cubicBezTo>
                        <a:pt x="1891" y="1"/>
                        <a:pt x="1" y="1860"/>
                        <a:pt x="1" y="4191"/>
                      </a:cubicBezTo>
                      <a:cubicBezTo>
                        <a:pt x="1" y="6522"/>
                        <a:pt x="1860" y="8350"/>
                        <a:pt x="4191" y="8350"/>
                      </a:cubicBezTo>
                      <a:cubicBezTo>
                        <a:pt x="6459" y="8350"/>
                        <a:pt x="8350" y="6522"/>
                        <a:pt x="8350" y="4191"/>
                      </a:cubicBezTo>
                      <a:cubicBezTo>
                        <a:pt x="8350" y="1860"/>
                        <a:pt x="6459" y="1"/>
                        <a:pt x="419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61" name="Google Shape;9563;p73">
                  <a:extLst>
                    <a:ext uri="{FF2B5EF4-FFF2-40B4-BE49-F238E27FC236}">
                      <a16:creationId xmlns:a16="http://schemas.microsoft.com/office/drawing/2014/main" id="{78BD484B-A381-DBFC-8BB0-D9ECD5728E3E}"/>
                    </a:ext>
                  </a:extLst>
                </p:cNvPr>
                <p:cNvSpPr/>
                <p:nvPr/>
              </p:nvSpPr>
              <p:spPr>
                <a:xfrm>
                  <a:off x="2107150" y="3771525"/>
                  <a:ext cx="73275" cy="7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" h="2899" extrusionOk="0">
                      <a:moveTo>
                        <a:pt x="504" y="0"/>
                      </a:moveTo>
                      <a:lnTo>
                        <a:pt x="378" y="126"/>
                      </a:lnTo>
                      <a:cubicBezTo>
                        <a:pt x="0" y="536"/>
                        <a:pt x="0" y="1198"/>
                        <a:pt x="378" y="1576"/>
                      </a:cubicBezTo>
                      <a:lnTo>
                        <a:pt x="1355" y="2584"/>
                      </a:lnTo>
                      <a:cubicBezTo>
                        <a:pt x="1576" y="2773"/>
                        <a:pt x="1828" y="2899"/>
                        <a:pt x="2111" y="2899"/>
                      </a:cubicBezTo>
                      <a:cubicBezTo>
                        <a:pt x="2395" y="2899"/>
                        <a:pt x="2678" y="2773"/>
                        <a:pt x="2867" y="2584"/>
                      </a:cubicBezTo>
                      <a:lnTo>
                        <a:pt x="2930" y="2458"/>
                      </a:lnTo>
                      <a:cubicBezTo>
                        <a:pt x="1828" y="1985"/>
                        <a:pt x="977" y="1071"/>
                        <a:pt x="50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62" name="Google Shape;9564;p73">
                  <a:extLst>
                    <a:ext uri="{FF2B5EF4-FFF2-40B4-BE49-F238E27FC236}">
                      <a16:creationId xmlns:a16="http://schemas.microsoft.com/office/drawing/2014/main" id="{FAF4D61E-BA44-87B5-E41C-35E430BCBECB}"/>
                    </a:ext>
                  </a:extLst>
                </p:cNvPr>
                <p:cNvSpPr/>
                <p:nvPr/>
              </p:nvSpPr>
              <p:spPr>
                <a:xfrm>
                  <a:off x="2034675" y="3816425"/>
                  <a:ext cx="100050" cy="9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2" h="3868" extrusionOk="0">
                      <a:moveTo>
                        <a:pt x="2521" y="0"/>
                      </a:moveTo>
                      <a:lnTo>
                        <a:pt x="410" y="2111"/>
                      </a:lnTo>
                      <a:cubicBezTo>
                        <a:pt x="1" y="2520"/>
                        <a:pt x="1" y="3182"/>
                        <a:pt x="410" y="3560"/>
                      </a:cubicBezTo>
                      <a:cubicBezTo>
                        <a:pt x="599" y="3765"/>
                        <a:pt x="867" y="3867"/>
                        <a:pt x="1135" y="3867"/>
                      </a:cubicBezTo>
                      <a:cubicBezTo>
                        <a:pt x="1403" y="3867"/>
                        <a:pt x="1671" y="3765"/>
                        <a:pt x="1860" y="3560"/>
                      </a:cubicBezTo>
                      <a:lnTo>
                        <a:pt x="4002" y="1449"/>
                      </a:lnTo>
                      <a:cubicBezTo>
                        <a:pt x="3907" y="1418"/>
                        <a:pt x="3844" y="1323"/>
                        <a:pt x="3750" y="1260"/>
                      </a:cubicBezTo>
                      <a:lnTo>
                        <a:pt x="2773" y="252"/>
                      </a:lnTo>
                      <a:cubicBezTo>
                        <a:pt x="2679" y="189"/>
                        <a:pt x="2616" y="95"/>
                        <a:pt x="252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37" name="Google Shape;9565;p73">
                <a:extLst>
                  <a:ext uri="{FF2B5EF4-FFF2-40B4-BE49-F238E27FC236}">
                    <a16:creationId xmlns:a16="http://schemas.microsoft.com/office/drawing/2014/main" id="{0109F354-0D06-C008-0C34-864EAA5EAF99}"/>
                  </a:ext>
                </a:extLst>
              </p:cNvPr>
              <p:cNvGrpSpPr/>
              <p:nvPr/>
            </p:nvGrpSpPr>
            <p:grpSpPr>
              <a:xfrm>
                <a:off x="3302959" y="4985321"/>
                <a:ext cx="500612" cy="499261"/>
                <a:chOff x="2037825" y="3981825"/>
                <a:chExt cx="296175" cy="295375"/>
              </a:xfrm>
              <a:grpFill/>
            </p:grpSpPr>
            <p:sp>
              <p:nvSpPr>
                <p:cNvPr id="17455" name="Google Shape;9566;p73">
                  <a:extLst>
                    <a:ext uri="{FF2B5EF4-FFF2-40B4-BE49-F238E27FC236}">
                      <a16:creationId xmlns:a16="http://schemas.microsoft.com/office/drawing/2014/main" id="{28F6CB92-27F4-4EB3-4503-1648087F0F2D}"/>
                    </a:ext>
                  </a:extLst>
                </p:cNvPr>
                <p:cNvSpPr/>
                <p:nvPr/>
              </p:nvSpPr>
              <p:spPr>
                <a:xfrm>
                  <a:off x="2072500" y="4085775"/>
                  <a:ext cx="88225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9" h="3467" extrusionOk="0">
                      <a:moveTo>
                        <a:pt x="1764" y="1"/>
                      </a:moveTo>
                      <a:cubicBezTo>
                        <a:pt x="819" y="1"/>
                        <a:pt x="0" y="788"/>
                        <a:pt x="0" y="1734"/>
                      </a:cubicBezTo>
                      <a:cubicBezTo>
                        <a:pt x="0" y="2679"/>
                        <a:pt x="819" y="3466"/>
                        <a:pt x="1764" y="3466"/>
                      </a:cubicBezTo>
                      <a:cubicBezTo>
                        <a:pt x="2709" y="3466"/>
                        <a:pt x="3529" y="2679"/>
                        <a:pt x="3529" y="1734"/>
                      </a:cubicBezTo>
                      <a:cubicBezTo>
                        <a:pt x="3529" y="788"/>
                        <a:pt x="2741" y="1"/>
                        <a:pt x="176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56" name="Google Shape;9567;p73">
                  <a:extLst>
                    <a:ext uri="{FF2B5EF4-FFF2-40B4-BE49-F238E27FC236}">
                      <a16:creationId xmlns:a16="http://schemas.microsoft.com/office/drawing/2014/main" id="{166F6111-CA9B-6034-1FDF-30D9C1B86579}"/>
                    </a:ext>
                  </a:extLst>
                </p:cNvPr>
                <p:cNvSpPr/>
                <p:nvPr/>
              </p:nvSpPr>
              <p:spPr>
                <a:xfrm>
                  <a:off x="2176450" y="3981825"/>
                  <a:ext cx="157550" cy="15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2" h="6239" extrusionOk="0">
                      <a:moveTo>
                        <a:pt x="3151" y="1733"/>
                      </a:moveTo>
                      <a:cubicBezTo>
                        <a:pt x="3372" y="1733"/>
                        <a:pt x="3529" y="1890"/>
                        <a:pt x="3529" y="2079"/>
                      </a:cubicBezTo>
                      <a:cubicBezTo>
                        <a:pt x="3529" y="2268"/>
                        <a:pt x="3372" y="2426"/>
                        <a:pt x="3151" y="2426"/>
                      </a:cubicBezTo>
                      <a:cubicBezTo>
                        <a:pt x="2962" y="2426"/>
                        <a:pt x="2805" y="2268"/>
                        <a:pt x="2805" y="2079"/>
                      </a:cubicBezTo>
                      <a:cubicBezTo>
                        <a:pt x="2805" y="1890"/>
                        <a:pt x="2962" y="1733"/>
                        <a:pt x="3151" y="1733"/>
                      </a:cubicBezTo>
                      <a:close/>
                      <a:moveTo>
                        <a:pt x="3151" y="2773"/>
                      </a:moveTo>
                      <a:cubicBezTo>
                        <a:pt x="3372" y="2773"/>
                        <a:pt x="3529" y="2930"/>
                        <a:pt x="3529" y="3151"/>
                      </a:cubicBezTo>
                      <a:lnTo>
                        <a:pt x="3529" y="4505"/>
                      </a:lnTo>
                      <a:cubicBezTo>
                        <a:pt x="3529" y="4726"/>
                        <a:pt x="3372" y="4883"/>
                        <a:pt x="3151" y="4883"/>
                      </a:cubicBezTo>
                      <a:cubicBezTo>
                        <a:pt x="2962" y="4883"/>
                        <a:pt x="2805" y="4726"/>
                        <a:pt x="2805" y="4505"/>
                      </a:cubicBezTo>
                      <a:lnTo>
                        <a:pt x="2805" y="3151"/>
                      </a:lnTo>
                      <a:cubicBezTo>
                        <a:pt x="2805" y="2930"/>
                        <a:pt x="2962" y="2773"/>
                        <a:pt x="3151" y="2773"/>
                      </a:cubicBezTo>
                      <a:close/>
                      <a:moveTo>
                        <a:pt x="3151" y="0"/>
                      </a:moveTo>
                      <a:cubicBezTo>
                        <a:pt x="1418" y="0"/>
                        <a:pt x="64" y="1418"/>
                        <a:pt x="64" y="3088"/>
                      </a:cubicBezTo>
                      <a:cubicBezTo>
                        <a:pt x="64" y="3655"/>
                        <a:pt x="158" y="4159"/>
                        <a:pt x="442" y="4631"/>
                      </a:cubicBezTo>
                      <a:lnTo>
                        <a:pt x="64" y="5765"/>
                      </a:lnTo>
                      <a:cubicBezTo>
                        <a:pt x="1" y="5892"/>
                        <a:pt x="64" y="6018"/>
                        <a:pt x="127" y="6112"/>
                      </a:cubicBezTo>
                      <a:cubicBezTo>
                        <a:pt x="190" y="6207"/>
                        <a:pt x="379" y="6238"/>
                        <a:pt x="473" y="6238"/>
                      </a:cubicBezTo>
                      <a:lnTo>
                        <a:pt x="1796" y="5923"/>
                      </a:lnTo>
                      <a:cubicBezTo>
                        <a:pt x="2206" y="6175"/>
                        <a:pt x="2679" y="6238"/>
                        <a:pt x="3214" y="6238"/>
                      </a:cubicBezTo>
                      <a:cubicBezTo>
                        <a:pt x="4947" y="6238"/>
                        <a:pt x="6302" y="4820"/>
                        <a:pt x="6302" y="3119"/>
                      </a:cubicBezTo>
                      <a:cubicBezTo>
                        <a:pt x="6270" y="1418"/>
                        <a:pt x="4884" y="0"/>
                        <a:pt x="315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57" name="Google Shape;9568;p73">
                  <a:extLst>
                    <a:ext uri="{FF2B5EF4-FFF2-40B4-BE49-F238E27FC236}">
                      <a16:creationId xmlns:a16="http://schemas.microsoft.com/office/drawing/2014/main" id="{C5C1D95E-0E14-C661-CA48-995F05F96852}"/>
                    </a:ext>
                  </a:extLst>
                </p:cNvPr>
                <p:cNvSpPr/>
                <p:nvPr/>
              </p:nvSpPr>
              <p:spPr>
                <a:xfrm>
                  <a:off x="2037825" y="4168475"/>
                  <a:ext cx="157550" cy="108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2" h="4349" extrusionOk="0">
                      <a:moveTo>
                        <a:pt x="1356" y="1"/>
                      </a:moveTo>
                      <a:cubicBezTo>
                        <a:pt x="568" y="568"/>
                        <a:pt x="1" y="1513"/>
                        <a:pt x="1" y="2553"/>
                      </a:cubicBezTo>
                      <a:lnTo>
                        <a:pt x="1" y="3970"/>
                      </a:lnTo>
                      <a:cubicBezTo>
                        <a:pt x="1" y="4222"/>
                        <a:pt x="158" y="4348"/>
                        <a:pt x="347" y="4348"/>
                      </a:cubicBezTo>
                      <a:lnTo>
                        <a:pt x="5955" y="4348"/>
                      </a:lnTo>
                      <a:cubicBezTo>
                        <a:pt x="6144" y="4348"/>
                        <a:pt x="6302" y="4191"/>
                        <a:pt x="6302" y="3970"/>
                      </a:cubicBezTo>
                      <a:lnTo>
                        <a:pt x="6302" y="2553"/>
                      </a:lnTo>
                      <a:cubicBezTo>
                        <a:pt x="6302" y="1513"/>
                        <a:pt x="5798" y="599"/>
                        <a:pt x="4947" y="1"/>
                      </a:cubicBezTo>
                      <a:cubicBezTo>
                        <a:pt x="4538" y="505"/>
                        <a:pt x="3844" y="820"/>
                        <a:pt x="3151" y="820"/>
                      </a:cubicBezTo>
                      <a:cubicBezTo>
                        <a:pt x="2427" y="820"/>
                        <a:pt x="1765" y="505"/>
                        <a:pt x="135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38" name="Google Shape;9569;p73">
                <a:extLst>
                  <a:ext uri="{FF2B5EF4-FFF2-40B4-BE49-F238E27FC236}">
                    <a16:creationId xmlns:a16="http://schemas.microsoft.com/office/drawing/2014/main" id="{610D5E38-84E4-6C6A-0F20-DDB486D6E518}"/>
                  </a:ext>
                </a:extLst>
              </p:cNvPr>
              <p:cNvGrpSpPr/>
              <p:nvPr/>
            </p:nvGrpSpPr>
            <p:grpSpPr>
              <a:xfrm>
                <a:off x="6475073" y="3793814"/>
                <a:ext cx="500612" cy="408748"/>
                <a:chOff x="3860400" y="3254050"/>
                <a:chExt cx="296175" cy="241825"/>
              </a:xfrm>
              <a:grpFill/>
            </p:grpSpPr>
            <p:sp>
              <p:nvSpPr>
                <p:cNvPr id="17448" name="Google Shape;9570;p73">
                  <a:extLst>
                    <a:ext uri="{FF2B5EF4-FFF2-40B4-BE49-F238E27FC236}">
                      <a16:creationId xmlns:a16="http://schemas.microsoft.com/office/drawing/2014/main" id="{45344967-0142-7115-F751-1D2E946B8CAD}"/>
                    </a:ext>
                  </a:extLst>
                </p:cNvPr>
                <p:cNvSpPr/>
                <p:nvPr/>
              </p:nvSpPr>
              <p:spPr>
                <a:xfrm>
                  <a:off x="4112425" y="3358025"/>
                  <a:ext cx="441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6" h="725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78"/>
                      </a:cubicBezTo>
                      <a:cubicBezTo>
                        <a:pt x="1" y="567"/>
                        <a:pt x="158" y="725"/>
                        <a:pt x="347" y="725"/>
                      </a:cubicBezTo>
                      <a:lnTo>
                        <a:pt x="1419" y="725"/>
                      </a:lnTo>
                      <a:cubicBezTo>
                        <a:pt x="1608" y="725"/>
                        <a:pt x="1765" y="567"/>
                        <a:pt x="1765" y="378"/>
                      </a:cubicBezTo>
                      <a:cubicBezTo>
                        <a:pt x="1734" y="158"/>
                        <a:pt x="1608" y="0"/>
                        <a:pt x="141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49" name="Google Shape;9571;p73">
                  <a:extLst>
                    <a:ext uri="{FF2B5EF4-FFF2-40B4-BE49-F238E27FC236}">
                      <a16:creationId xmlns:a16="http://schemas.microsoft.com/office/drawing/2014/main" id="{D6B912F4-DFE5-7B9E-A2D9-AA3CBE7E9298}"/>
                    </a:ext>
                  </a:extLst>
                </p:cNvPr>
                <p:cNvSpPr/>
                <p:nvPr/>
              </p:nvSpPr>
              <p:spPr>
                <a:xfrm>
                  <a:off x="4102200" y="3393475"/>
                  <a:ext cx="37050" cy="3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2" h="1355" extrusionOk="0">
                      <a:moveTo>
                        <a:pt x="394" y="0"/>
                      </a:moveTo>
                      <a:cubicBezTo>
                        <a:pt x="308" y="0"/>
                        <a:pt x="221" y="32"/>
                        <a:pt x="158" y="95"/>
                      </a:cubicBezTo>
                      <a:cubicBezTo>
                        <a:pt x="0" y="221"/>
                        <a:pt x="0" y="410"/>
                        <a:pt x="158" y="567"/>
                      </a:cubicBezTo>
                      <a:lnTo>
                        <a:pt x="882" y="1260"/>
                      </a:lnTo>
                      <a:cubicBezTo>
                        <a:pt x="945" y="1323"/>
                        <a:pt x="1032" y="1355"/>
                        <a:pt x="1119" y="1355"/>
                      </a:cubicBezTo>
                      <a:cubicBezTo>
                        <a:pt x="1205" y="1355"/>
                        <a:pt x="1292" y="1323"/>
                        <a:pt x="1355" y="1260"/>
                      </a:cubicBezTo>
                      <a:cubicBezTo>
                        <a:pt x="1481" y="1134"/>
                        <a:pt x="1481" y="914"/>
                        <a:pt x="1355" y="788"/>
                      </a:cubicBezTo>
                      <a:lnTo>
                        <a:pt x="630" y="95"/>
                      </a:lnTo>
                      <a:cubicBezTo>
                        <a:pt x="567" y="32"/>
                        <a:pt x="481" y="0"/>
                        <a:pt x="39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50" name="Google Shape;9572;p73">
                  <a:extLst>
                    <a:ext uri="{FF2B5EF4-FFF2-40B4-BE49-F238E27FC236}">
                      <a16:creationId xmlns:a16="http://schemas.microsoft.com/office/drawing/2014/main" id="{C67F2188-C1FB-2D4F-EE81-96302D56C860}"/>
                    </a:ext>
                  </a:extLst>
                </p:cNvPr>
                <p:cNvSpPr/>
                <p:nvPr/>
              </p:nvSpPr>
              <p:spPr>
                <a:xfrm>
                  <a:off x="4103775" y="3306025"/>
                  <a:ext cx="35475" cy="3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380" extrusionOk="0">
                      <a:moveTo>
                        <a:pt x="1056" y="1"/>
                      </a:moveTo>
                      <a:cubicBezTo>
                        <a:pt x="969" y="1"/>
                        <a:pt x="882" y="32"/>
                        <a:pt x="819" y="96"/>
                      </a:cubicBezTo>
                      <a:lnTo>
                        <a:pt x="95" y="789"/>
                      </a:lnTo>
                      <a:cubicBezTo>
                        <a:pt x="0" y="915"/>
                        <a:pt x="0" y="1135"/>
                        <a:pt x="95" y="1261"/>
                      </a:cubicBezTo>
                      <a:cubicBezTo>
                        <a:pt x="158" y="1340"/>
                        <a:pt x="252" y="1379"/>
                        <a:pt x="343" y="1379"/>
                      </a:cubicBezTo>
                      <a:cubicBezTo>
                        <a:pt x="434" y="1379"/>
                        <a:pt x="520" y="1340"/>
                        <a:pt x="567" y="1261"/>
                      </a:cubicBezTo>
                      <a:lnTo>
                        <a:pt x="1292" y="568"/>
                      </a:lnTo>
                      <a:cubicBezTo>
                        <a:pt x="1418" y="442"/>
                        <a:pt x="1418" y="190"/>
                        <a:pt x="1292" y="96"/>
                      </a:cubicBezTo>
                      <a:cubicBezTo>
                        <a:pt x="1229" y="32"/>
                        <a:pt x="1142" y="1"/>
                        <a:pt x="105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51" name="Google Shape;9573;p73">
                  <a:extLst>
                    <a:ext uri="{FF2B5EF4-FFF2-40B4-BE49-F238E27FC236}">
                      <a16:creationId xmlns:a16="http://schemas.microsoft.com/office/drawing/2014/main" id="{0FB29202-4928-8EA2-7543-83E2FBAB019A}"/>
                    </a:ext>
                  </a:extLst>
                </p:cNvPr>
                <p:cNvSpPr/>
                <p:nvPr/>
              </p:nvSpPr>
              <p:spPr>
                <a:xfrm>
                  <a:off x="3860400" y="3306025"/>
                  <a:ext cx="105550" cy="10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2" h="4192" extrusionOk="0">
                      <a:moveTo>
                        <a:pt x="2489" y="1"/>
                      </a:moveTo>
                      <a:cubicBezTo>
                        <a:pt x="2048" y="1"/>
                        <a:pt x="1639" y="285"/>
                        <a:pt x="1481" y="726"/>
                      </a:cubicBezTo>
                      <a:lnTo>
                        <a:pt x="1418" y="726"/>
                      </a:lnTo>
                      <a:cubicBezTo>
                        <a:pt x="662" y="726"/>
                        <a:pt x="0" y="1356"/>
                        <a:pt x="0" y="2080"/>
                      </a:cubicBezTo>
                      <a:cubicBezTo>
                        <a:pt x="0" y="2836"/>
                        <a:pt x="630" y="3467"/>
                        <a:pt x="1418" y="3467"/>
                      </a:cubicBezTo>
                      <a:lnTo>
                        <a:pt x="1481" y="3467"/>
                      </a:lnTo>
                      <a:cubicBezTo>
                        <a:pt x="1639" y="3845"/>
                        <a:pt x="2017" y="4191"/>
                        <a:pt x="2489" y="4191"/>
                      </a:cubicBezTo>
                      <a:lnTo>
                        <a:pt x="4222" y="4191"/>
                      </a:lnTo>
                      <a:lnTo>
                        <a:pt x="4222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52" name="Google Shape;9574;p73">
                  <a:extLst>
                    <a:ext uri="{FF2B5EF4-FFF2-40B4-BE49-F238E27FC236}">
                      <a16:creationId xmlns:a16="http://schemas.microsoft.com/office/drawing/2014/main" id="{2168A58E-D6BA-859C-2544-C6BDCCA9AD30}"/>
                    </a:ext>
                  </a:extLst>
                </p:cNvPr>
                <p:cNvSpPr/>
                <p:nvPr/>
              </p:nvSpPr>
              <p:spPr>
                <a:xfrm>
                  <a:off x="4050225" y="3254050"/>
                  <a:ext cx="35450" cy="208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8350" extrusionOk="0">
                      <a:moveTo>
                        <a:pt x="725" y="1"/>
                      </a:moveTo>
                      <a:cubicBezTo>
                        <a:pt x="315" y="1"/>
                        <a:pt x="0" y="316"/>
                        <a:pt x="0" y="694"/>
                      </a:cubicBezTo>
                      <a:lnTo>
                        <a:pt x="0" y="7625"/>
                      </a:lnTo>
                      <a:cubicBezTo>
                        <a:pt x="0" y="8034"/>
                        <a:pt x="315" y="8349"/>
                        <a:pt x="725" y="8349"/>
                      </a:cubicBezTo>
                      <a:cubicBezTo>
                        <a:pt x="1134" y="8286"/>
                        <a:pt x="1418" y="8003"/>
                        <a:pt x="1418" y="7625"/>
                      </a:cubicBezTo>
                      <a:lnTo>
                        <a:pt x="1418" y="694"/>
                      </a:lnTo>
                      <a:cubicBezTo>
                        <a:pt x="1418" y="316"/>
                        <a:pt x="1103" y="1"/>
                        <a:pt x="72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53" name="Google Shape;9575;p73">
                  <a:extLst>
                    <a:ext uri="{FF2B5EF4-FFF2-40B4-BE49-F238E27FC236}">
                      <a16:creationId xmlns:a16="http://schemas.microsoft.com/office/drawing/2014/main" id="{1D360885-D1D6-FC61-E975-648F2E5AAC34}"/>
                    </a:ext>
                  </a:extLst>
                </p:cNvPr>
                <p:cNvSpPr/>
                <p:nvPr/>
              </p:nvSpPr>
              <p:spPr>
                <a:xfrm>
                  <a:off x="3912375" y="3426550"/>
                  <a:ext cx="51225" cy="6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2773" extrusionOk="0">
                      <a:moveTo>
                        <a:pt x="1" y="0"/>
                      </a:moveTo>
                      <a:lnTo>
                        <a:pt x="1" y="1764"/>
                      </a:lnTo>
                      <a:cubicBezTo>
                        <a:pt x="1" y="2363"/>
                        <a:pt x="473" y="2773"/>
                        <a:pt x="1040" y="2773"/>
                      </a:cubicBezTo>
                      <a:cubicBezTo>
                        <a:pt x="1607" y="2773"/>
                        <a:pt x="2048" y="2300"/>
                        <a:pt x="2048" y="1764"/>
                      </a:cubicBezTo>
                      <a:lnTo>
                        <a:pt x="2048" y="32"/>
                      </a:lnTo>
                      <a:lnTo>
                        <a:pt x="316" y="32"/>
                      </a:lnTo>
                      <a:cubicBezTo>
                        <a:pt x="253" y="32"/>
                        <a:pt x="127" y="32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54" name="Google Shape;9576;p73">
                  <a:extLst>
                    <a:ext uri="{FF2B5EF4-FFF2-40B4-BE49-F238E27FC236}">
                      <a16:creationId xmlns:a16="http://schemas.microsoft.com/office/drawing/2014/main" id="{268F06D4-C9DA-61B7-C10B-7CB91E9160D6}"/>
                    </a:ext>
                  </a:extLst>
                </p:cNvPr>
                <p:cNvSpPr/>
                <p:nvPr/>
              </p:nvSpPr>
              <p:spPr>
                <a:xfrm>
                  <a:off x="3982475" y="3275325"/>
                  <a:ext cx="52000" cy="16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0" h="6554" extrusionOk="0">
                      <a:moveTo>
                        <a:pt x="2080" y="0"/>
                      </a:moveTo>
                      <a:lnTo>
                        <a:pt x="1765" y="315"/>
                      </a:lnTo>
                      <a:cubicBezTo>
                        <a:pt x="1292" y="788"/>
                        <a:pt x="662" y="1071"/>
                        <a:pt x="1" y="1166"/>
                      </a:cubicBezTo>
                      <a:lnTo>
                        <a:pt x="1" y="5419"/>
                      </a:lnTo>
                      <a:cubicBezTo>
                        <a:pt x="662" y="5482"/>
                        <a:pt x="1292" y="5766"/>
                        <a:pt x="1765" y="6238"/>
                      </a:cubicBezTo>
                      <a:lnTo>
                        <a:pt x="2080" y="6553"/>
                      </a:lnTo>
                      <a:lnTo>
                        <a:pt x="208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39" name="Google Shape;9577;p73">
                <a:extLst>
                  <a:ext uri="{FF2B5EF4-FFF2-40B4-BE49-F238E27FC236}">
                    <a16:creationId xmlns:a16="http://schemas.microsoft.com/office/drawing/2014/main" id="{B7CBB925-F9A1-BCB8-0DEE-AB3259A0A411}"/>
                  </a:ext>
                </a:extLst>
              </p:cNvPr>
              <p:cNvGrpSpPr/>
              <p:nvPr/>
            </p:nvGrpSpPr>
            <p:grpSpPr>
              <a:xfrm>
                <a:off x="6474397" y="4377925"/>
                <a:ext cx="501965" cy="500612"/>
                <a:chOff x="3859600" y="3591950"/>
                <a:chExt cx="296975" cy="296175"/>
              </a:xfrm>
              <a:grpFill/>
            </p:grpSpPr>
            <p:sp>
              <p:nvSpPr>
                <p:cNvPr id="17445" name="Google Shape;9578;p73">
                  <a:extLst>
                    <a:ext uri="{FF2B5EF4-FFF2-40B4-BE49-F238E27FC236}">
                      <a16:creationId xmlns:a16="http://schemas.microsoft.com/office/drawing/2014/main" id="{B6600A9F-561D-C193-7A31-026EAB7F7B36}"/>
                    </a:ext>
                  </a:extLst>
                </p:cNvPr>
                <p:cNvSpPr/>
                <p:nvPr/>
              </p:nvSpPr>
              <p:spPr>
                <a:xfrm>
                  <a:off x="4034450" y="3766000"/>
                  <a:ext cx="122125" cy="122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5" h="4885" extrusionOk="0">
                      <a:moveTo>
                        <a:pt x="2395" y="1324"/>
                      </a:moveTo>
                      <a:cubicBezTo>
                        <a:pt x="2616" y="1324"/>
                        <a:pt x="2773" y="1482"/>
                        <a:pt x="2773" y="1702"/>
                      </a:cubicBezTo>
                      <a:lnTo>
                        <a:pt x="2773" y="2049"/>
                      </a:lnTo>
                      <a:lnTo>
                        <a:pt x="3120" y="2049"/>
                      </a:lnTo>
                      <a:cubicBezTo>
                        <a:pt x="3309" y="2049"/>
                        <a:pt x="3466" y="2206"/>
                        <a:pt x="3466" y="2395"/>
                      </a:cubicBezTo>
                      <a:cubicBezTo>
                        <a:pt x="3466" y="2584"/>
                        <a:pt x="3309" y="2742"/>
                        <a:pt x="3120" y="2742"/>
                      </a:cubicBezTo>
                      <a:lnTo>
                        <a:pt x="2395" y="2742"/>
                      </a:lnTo>
                      <a:cubicBezTo>
                        <a:pt x="2206" y="2742"/>
                        <a:pt x="2049" y="2584"/>
                        <a:pt x="2049" y="2395"/>
                      </a:cubicBezTo>
                      <a:lnTo>
                        <a:pt x="2049" y="1702"/>
                      </a:lnTo>
                      <a:cubicBezTo>
                        <a:pt x="2049" y="1482"/>
                        <a:pt x="2206" y="1324"/>
                        <a:pt x="2395" y="1324"/>
                      </a:cubicBezTo>
                      <a:close/>
                      <a:moveTo>
                        <a:pt x="2458" y="1"/>
                      </a:moveTo>
                      <a:cubicBezTo>
                        <a:pt x="1104" y="1"/>
                        <a:pt x="1" y="1103"/>
                        <a:pt x="1" y="2427"/>
                      </a:cubicBezTo>
                      <a:cubicBezTo>
                        <a:pt x="1" y="3781"/>
                        <a:pt x="1104" y="4884"/>
                        <a:pt x="2458" y="4884"/>
                      </a:cubicBezTo>
                      <a:cubicBezTo>
                        <a:pt x="3782" y="4884"/>
                        <a:pt x="4884" y="3781"/>
                        <a:pt x="4884" y="2427"/>
                      </a:cubicBezTo>
                      <a:cubicBezTo>
                        <a:pt x="4853" y="1072"/>
                        <a:pt x="3782" y="1"/>
                        <a:pt x="245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46" name="Google Shape;9579;p73">
                  <a:extLst>
                    <a:ext uri="{FF2B5EF4-FFF2-40B4-BE49-F238E27FC236}">
                      <a16:creationId xmlns:a16="http://schemas.microsoft.com/office/drawing/2014/main" id="{BDA409DC-B596-0B04-18C7-F52246FF36AC}"/>
                    </a:ext>
                  </a:extLst>
                </p:cNvPr>
                <p:cNvSpPr/>
                <p:nvPr/>
              </p:nvSpPr>
              <p:spPr>
                <a:xfrm>
                  <a:off x="3860400" y="3679375"/>
                  <a:ext cx="260725" cy="17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29" h="6932" extrusionOk="0">
                      <a:moveTo>
                        <a:pt x="2426" y="662"/>
                      </a:moveTo>
                      <a:cubicBezTo>
                        <a:pt x="2647" y="662"/>
                        <a:pt x="2804" y="819"/>
                        <a:pt x="2804" y="1008"/>
                      </a:cubicBezTo>
                      <a:cubicBezTo>
                        <a:pt x="2804" y="1197"/>
                        <a:pt x="2647" y="1355"/>
                        <a:pt x="2426" y="1355"/>
                      </a:cubicBezTo>
                      <a:lnTo>
                        <a:pt x="1733" y="1355"/>
                      </a:lnTo>
                      <a:cubicBezTo>
                        <a:pt x="1544" y="1355"/>
                        <a:pt x="1387" y="1197"/>
                        <a:pt x="1387" y="1008"/>
                      </a:cubicBezTo>
                      <a:cubicBezTo>
                        <a:pt x="1387" y="819"/>
                        <a:pt x="1544" y="662"/>
                        <a:pt x="1733" y="662"/>
                      </a:cubicBezTo>
                      <a:close/>
                      <a:moveTo>
                        <a:pt x="4537" y="662"/>
                      </a:moveTo>
                      <a:cubicBezTo>
                        <a:pt x="4726" y="662"/>
                        <a:pt x="4884" y="819"/>
                        <a:pt x="4884" y="1008"/>
                      </a:cubicBezTo>
                      <a:cubicBezTo>
                        <a:pt x="4884" y="1197"/>
                        <a:pt x="4695" y="1355"/>
                        <a:pt x="4537" y="1355"/>
                      </a:cubicBezTo>
                      <a:lnTo>
                        <a:pt x="3812" y="1355"/>
                      </a:lnTo>
                      <a:cubicBezTo>
                        <a:pt x="3623" y="1355"/>
                        <a:pt x="3466" y="1197"/>
                        <a:pt x="3466" y="1008"/>
                      </a:cubicBezTo>
                      <a:cubicBezTo>
                        <a:pt x="3466" y="819"/>
                        <a:pt x="3623" y="662"/>
                        <a:pt x="3812" y="662"/>
                      </a:cubicBezTo>
                      <a:close/>
                      <a:moveTo>
                        <a:pt x="6648" y="662"/>
                      </a:moveTo>
                      <a:cubicBezTo>
                        <a:pt x="6837" y="662"/>
                        <a:pt x="6994" y="819"/>
                        <a:pt x="6994" y="1008"/>
                      </a:cubicBezTo>
                      <a:cubicBezTo>
                        <a:pt x="6994" y="1197"/>
                        <a:pt x="6837" y="1355"/>
                        <a:pt x="6648" y="1355"/>
                      </a:cubicBezTo>
                      <a:lnTo>
                        <a:pt x="5955" y="1355"/>
                      </a:lnTo>
                      <a:cubicBezTo>
                        <a:pt x="5734" y="1355"/>
                        <a:pt x="5577" y="1197"/>
                        <a:pt x="5577" y="1008"/>
                      </a:cubicBezTo>
                      <a:cubicBezTo>
                        <a:pt x="5577" y="819"/>
                        <a:pt x="5734" y="662"/>
                        <a:pt x="5955" y="662"/>
                      </a:cubicBezTo>
                      <a:close/>
                      <a:moveTo>
                        <a:pt x="8727" y="662"/>
                      </a:moveTo>
                      <a:cubicBezTo>
                        <a:pt x="8948" y="662"/>
                        <a:pt x="9105" y="819"/>
                        <a:pt x="9105" y="1008"/>
                      </a:cubicBezTo>
                      <a:cubicBezTo>
                        <a:pt x="9105" y="1197"/>
                        <a:pt x="8948" y="1355"/>
                        <a:pt x="8727" y="1355"/>
                      </a:cubicBezTo>
                      <a:lnTo>
                        <a:pt x="8034" y="1355"/>
                      </a:lnTo>
                      <a:cubicBezTo>
                        <a:pt x="7845" y="1355"/>
                        <a:pt x="7688" y="1197"/>
                        <a:pt x="7688" y="1008"/>
                      </a:cubicBezTo>
                      <a:cubicBezTo>
                        <a:pt x="7688" y="819"/>
                        <a:pt x="7845" y="662"/>
                        <a:pt x="8034" y="662"/>
                      </a:cubicBezTo>
                      <a:close/>
                      <a:moveTo>
                        <a:pt x="2426" y="2080"/>
                      </a:moveTo>
                      <a:cubicBezTo>
                        <a:pt x="2647" y="2080"/>
                        <a:pt x="2804" y="2237"/>
                        <a:pt x="2804" y="2426"/>
                      </a:cubicBezTo>
                      <a:cubicBezTo>
                        <a:pt x="2804" y="2647"/>
                        <a:pt x="2647" y="2773"/>
                        <a:pt x="2426" y="2773"/>
                      </a:cubicBezTo>
                      <a:lnTo>
                        <a:pt x="1733" y="2773"/>
                      </a:lnTo>
                      <a:cubicBezTo>
                        <a:pt x="1544" y="2773"/>
                        <a:pt x="1387" y="2647"/>
                        <a:pt x="1387" y="2426"/>
                      </a:cubicBezTo>
                      <a:cubicBezTo>
                        <a:pt x="1387" y="2206"/>
                        <a:pt x="1544" y="2080"/>
                        <a:pt x="1733" y="2080"/>
                      </a:cubicBezTo>
                      <a:close/>
                      <a:moveTo>
                        <a:pt x="4537" y="2080"/>
                      </a:moveTo>
                      <a:cubicBezTo>
                        <a:pt x="4726" y="2080"/>
                        <a:pt x="4884" y="2237"/>
                        <a:pt x="4884" y="2426"/>
                      </a:cubicBezTo>
                      <a:cubicBezTo>
                        <a:pt x="4884" y="2647"/>
                        <a:pt x="4695" y="2773"/>
                        <a:pt x="4537" y="2773"/>
                      </a:cubicBezTo>
                      <a:lnTo>
                        <a:pt x="3812" y="2773"/>
                      </a:lnTo>
                      <a:cubicBezTo>
                        <a:pt x="3623" y="2773"/>
                        <a:pt x="3466" y="2647"/>
                        <a:pt x="3466" y="2426"/>
                      </a:cubicBezTo>
                      <a:cubicBezTo>
                        <a:pt x="3466" y="2206"/>
                        <a:pt x="3623" y="2080"/>
                        <a:pt x="3812" y="2080"/>
                      </a:cubicBezTo>
                      <a:close/>
                      <a:moveTo>
                        <a:pt x="6648" y="2080"/>
                      </a:moveTo>
                      <a:cubicBezTo>
                        <a:pt x="6837" y="2080"/>
                        <a:pt x="6994" y="2237"/>
                        <a:pt x="6994" y="2426"/>
                      </a:cubicBezTo>
                      <a:cubicBezTo>
                        <a:pt x="6994" y="2647"/>
                        <a:pt x="6837" y="2773"/>
                        <a:pt x="6648" y="2773"/>
                      </a:cubicBezTo>
                      <a:lnTo>
                        <a:pt x="5955" y="2773"/>
                      </a:lnTo>
                      <a:cubicBezTo>
                        <a:pt x="5734" y="2773"/>
                        <a:pt x="5577" y="2647"/>
                        <a:pt x="5577" y="2426"/>
                      </a:cubicBezTo>
                      <a:cubicBezTo>
                        <a:pt x="5577" y="2206"/>
                        <a:pt x="5734" y="2080"/>
                        <a:pt x="5955" y="2080"/>
                      </a:cubicBezTo>
                      <a:close/>
                      <a:moveTo>
                        <a:pt x="8727" y="2080"/>
                      </a:moveTo>
                      <a:cubicBezTo>
                        <a:pt x="8948" y="2080"/>
                        <a:pt x="9105" y="2237"/>
                        <a:pt x="9105" y="2426"/>
                      </a:cubicBezTo>
                      <a:cubicBezTo>
                        <a:pt x="9105" y="2647"/>
                        <a:pt x="8948" y="2773"/>
                        <a:pt x="8727" y="2773"/>
                      </a:cubicBezTo>
                      <a:lnTo>
                        <a:pt x="8034" y="2773"/>
                      </a:lnTo>
                      <a:cubicBezTo>
                        <a:pt x="7845" y="2773"/>
                        <a:pt x="7688" y="2647"/>
                        <a:pt x="7688" y="2426"/>
                      </a:cubicBezTo>
                      <a:cubicBezTo>
                        <a:pt x="7688" y="2206"/>
                        <a:pt x="7845" y="2080"/>
                        <a:pt x="8034" y="2080"/>
                      </a:cubicBezTo>
                      <a:close/>
                      <a:moveTo>
                        <a:pt x="2426" y="3466"/>
                      </a:moveTo>
                      <a:cubicBezTo>
                        <a:pt x="2647" y="3466"/>
                        <a:pt x="2804" y="3623"/>
                        <a:pt x="2804" y="3812"/>
                      </a:cubicBezTo>
                      <a:cubicBezTo>
                        <a:pt x="2804" y="4001"/>
                        <a:pt x="2647" y="4159"/>
                        <a:pt x="2426" y="4159"/>
                      </a:cubicBezTo>
                      <a:lnTo>
                        <a:pt x="1733" y="4159"/>
                      </a:lnTo>
                      <a:cubicBezTo>
                        <a:pt x="1544" y="4159"/>
                        <a:pt x="1387" y="4001"/>
                        <a:pt x="1387" y="3812"/>
                      </a:cubicBezTo>
                      <a:cubicBezTo>
                        <a:pt x="1387" y="3623"/>
                        <a:pt x="1544" y="3466"/>
                        <a:pt x="1733" y="3466"/>
                      </a:cubicBezTo>
                      <a:close/>
                      <a:moveTo>
                        <a:pt x="4537" y="3466"/>
                      </a:moveTo>
                      <a:cubicBezTo>
                        <a:pt x="4726" y="3466"/>
                        <a:pt x="4884" y="3623"/>
                        <a:pt x="4884" y="3812"/>
                      </a:cubicBezTo>
                      <a:cubicBezTo>
                        <a:pt x="4884" y="4001"/>
                        <a:pt x="4695" y="4159"/>
                        <a:pt x="4537" y="4159"/>
                      </a:cubicBezTo>
                      <a:lnTo>
                        <a:pt x="3812" y="4159"/>
                      </a:lnTo>
                      <a:cubicBezTo>
                        <a:pt x="3623" y="4159"/>
                        <a:pt x="3466" y="4001"/>
                        <a:pt x="3466" y="3812"/>
                      </a:cubicBezTo>
                      <a:cubicBezTo>
                        <a:pt x="3466" y="3623"/>
                        <a:pt x="3623" y="3466"/>
                        <a:pt x="3812" y="3466"/>
                      </a:cubicBezTo>
                      <a:close/>
                      <a:moveTo>
                        <a:pt x="6648" y="3466"/>
                      </a:moveTo>
                      <a:cubicBezTo>
                        <a:pt x="6837" y="3466"/>
                        <a:pt x="6994" y="3623"/>
                        <a:pt x="6994" y="3812"/>
                      </a:cubicBezTo>
                      <a:cubicBezTo>
                        <a:pt x="6994" y="4001"/>
                        <a:pt x="6837" y="4159"/>
                        <a:pt x="6648" y="4159"/>
                      </a:cubicBezTo>
                      <a:lnTo>
                        <a:pt x="5955" y="4159"/>
                      </a:lnTo>
                      <a:cubicBezTo>
                        <a:pt x="5734" y="4159"/>
                        <a:pt x="5577" y="4001"/>
                        <a:pt x="5577" y="3812"/>
                      </a:cubicBezTo>
                      <a:cubicBezTo>
                        <a:pt x="5577" y="3623"/>
                        <a:pt x="5734" y="3466"/>
                        <a:pt x="5955" y="3466"/>
                      </a:cubicBezTo>
                      <a:close/>
                      <a:moveTo>
                        <a:pt x="2426" y="4852"/>
                      </a:moveTo>
                      <a:cubicBezTo>
                        <a:pt x="2647" y="4852"/>
                        <a:pt x="2804" y="5010"/>
                        <a:pt x="2804" y="5199"/>
                      </a:cubicBezTo>
                      <a:cubicBezTo>
                        <a:pt x="2804" y="5388"/>
                        <a:pt x="2647" y="5545"/>
                        <a:pt x="2426" y="5545"/>
                      </a:cubicBezTo>
                      <a:lnTo>
                        <a:pt x="1733" y="5545"/>
                      </a:lnTo>
                      <a:cubicBezTo>
                        <a:pt x="1544" y="5545"/>
                        <a:pt x="1387" y="5388"/>
                        <a:pt x="1387" y="5199"/>
                      </a:cubicBezTo>
                      <a:cubicBezTo>
                        <a:pt x="1387" y="5010"/>
                        <a:pt x="1544" y="4852"/>
                        <a:pt x="1733" y="4852"/>
                      </a:cubicBezTo>
                      <a:close/>
                      <a:moveTo>
                        <a:pt x="4537" y="4852"/>
                      </a:moveTo>
                      <a:cubicBezTo>
                        <a:pt x="4726" y="4852"/>
                        <a:pt x="4884" y="5010"/>
                        <a:pt x="4884" y="5199"/>
                      </a:cubicBezTo>
                      <a:cubicBezTo>
                        <a:pt x="4884" y="5388"/>
                        <a:pt x="4695" y="5545"/>
                        <a:pt x="4537" y="5545"/>
                      </a:cubicBezTo>
                      <a:lnTo>
                        <a:pt x="3812" y="5545"/>
                      </a:lnTo>
                      <a:cubicBezTo>
                        <a:pt x="3623" y="5545"/>
                        <a:pt x="3466" y="5388"/>
                        <a:pt x="3466" y="5199"/>
                      </a:cubicBezTo>
                      <a:cubicBezTo>
                        <a:pt x="3466" y="5010"/>
                        <a:pt x="3623" y="4852"/>
                        <a:pt x="3812" y="4852"/>
                      </a:cubicBezTo>
                      <a:close/>
                      <a:moveTo>
                        <a:pt x="0" y="0"/>
                      </a:moveTo>
                      <a:lnTo>
                        <a:pt x="0" y="5892"/>
                      </a:lnTo>
                      <a:cubicBezTo>
                        <a:pt x="0" y="6459"/>
                        <a:pt x="473" y="6931"/>
                        <a:pt x="1071" y="6931"/>
                      </a:cubicBezTo>
                      <a:lnTo>
                        <a:pt x="6490" y="6931"/>
                      </a:lnTo>
                      <a:cubicBezTo>
                        <a:pt x="6364" y="6616"/>
                        <a:pt x="6301" y="6270"/>
                        <a:pt x="6301" y="5892"/>
                      </a:cubicBezTo>
                      <a:cubicBezTo>
                        <a:pt x="6301" y="5797"/>
                        <a:pt x="6333" y="5671"/>
                        <a:pt x="6333" y="5545"/>
                      </a:cubicBezTo>
                      <a:lnTo>
                        <a:pt x="5955" y="5545"/>
                      </a:lnTo>
                      <a:cubicBezTo>
                        <a:pt x="5734" y="5545"/>
                        <a:pt x="5577" y="5388"/>
                        <a:pt x="5577" y="5199"/>
                      </a:cubicBezTo>
                      <a:cubicBezTo>
                        <a:pt x="5577" y="5010"/>
                        <a:pt x="5734" y="4852"/>
                        <a:pt x="5955" y="4852"/>
                      </a:cubicBezTo>
                      <a:lnTo>
                        <a:pt x="6490" y="4852"/>
                      </a:lnTo>
                      <a:cubicBezTo>
                        <a:pt x="6931" y="3623"/>
                        <a:pt x="8066" y="2741"/>
                        <a:pt x="9420" y="2741"/>
                      </a:cubicBezTo>
                      <a:cubicBezTo>
                        <a:pt x="9767" y="2741"/>
                        <a:pt x="10113" y="2836"/>
                        <a:pt x="10428" y="2962"/>
                      </a:cubicBezTo>
                      <a:lnTo>
                        <a:pt x="1042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47" name="Google Shape;9580;p73">
                  <a:extLst>
                    <a:ext uri="{FF2B5EF4-FFF2-40B4-BE49-F238E27FC236}">
                      <a16:creationId xmlns:a16="http://schemas.microsoft.com/office/drawing/2014/main" id="{9770E3E5-3B9F-8360-D5D6-ED802A133C2E}"/>
                    </a:ext>
                  </a:extLst>
                </p:cNvPr>
                <p:cNvSpPr/>
                <p:nvPr/>
              </p:nvSpPr>
              <p:spPr>
                <a:xfrm>
                  <a:off x="3859600" y="3591950"/>
                  <a:ext cx="261525" cy="7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61" h="2836" extrusionOk="0">
                      <a:moveTo>
                        <a:pt x="1734" y="0"/>
                      </a:moveTo>
                      <a:cubicBezTo>
                        <a:pt x="1513" y="0"/>
                        <a:pt x="1356" y="158"/>
                        <a:pt x="1356" y="347"/>
                      </a:cubicBezTo>
                      <a:lnTo>
                        <a:pt x="1356" y="693"/>
                      </a:lnTo>
                      <a:lnTo>
                        <a:pt x="1009" y="693"/>
                      </a:lnTo>
                      <a:cubicBezTo>
                        <a:pt x="410" y="693"/>
                        <a:pt x="1" y="1166"/>
                        <a:pt x="1" y="1733"/>
                      </a:cubicBezTo>
                      <a:lnTo>
                        <a:pt x="1" y="2836"/>
                      </a:lnTo>
                      <a:lnTo>
                        <a:pt x="10429" y="2836"/>
                      </a:lnTo>
                      <a:lnTo>
                        <a:pt x="10429" y="1733"/>
                      </a:lnTo>
                      <a:lnTo>
                        <a:pt x="10460" y="1733"/>
                      </a:lnTo>
                      <a:cubicBezTo>
                        <a:pt x="10460" y="1134"/>
                        <a:pt x="9988" y="693"/>
                        <a:pt x="9421" y="693"/>
                      </a:cubicBezTo>
                      <a:lnTo>
                        <a:pt x="9074" y="693"/>
                      </a:lnTo>
                      <a:lnTo>
                        <a:pt x="9074" y="347"/>
                      </a:lnTo>
                      <a:cubicBezTo>
                        <a:pt x="9074" y="158"/>
                        <a:pt x="8917" y="0"/>
                        <a:pt x="8728" y="0"/>
                      </a:cubicBezTo>
                      <a:cubicBezTo>
                        <a:pt x="8539" y="0"/>
                        <a:pt x="8381" y="158"/>
                        <a:pt x="8381" y="347"/>
                      </a:cubicBezTo>
                      <a:lnTo>
                        <a:pt x="8381" y="693"/>
                      </a:lnTo>
                      <a:lnTo>
                        <a:pt x="6995" y="693"/>
                      </a:lnTo>
                      <a:lnTo>
                        <a:pt x="6995" y="347"/>
                      </a:lnTo>
                      <a:cubicBezTo>
                        <a:pt x="6995" y="158"/>
                        <a:pt x="6837" y="0"/>
                        <a:pt x="6648" y="0"/>
                      </a:cubicBezTo>
                      <a:cubicBezTo>
                        <a:pt x="6459" y="0"/>
                        <a:pt x="6302" y="158"/>
                        <a:pt x="6302" y="347"/>
                      </a:cubicBezTo>
                      <a:lnTo>
                        <a:pt x="6302" y="693"/>
                      </a:lnTo>
                      <a:lnTo>
                        <a:pt x="4159" y="693"/>
                      </a:lnTo>
                      <a:lnTo>
                        <a:pt x="4159" y="347"/>
                      </a:lnTo>
                      <a:cubicBezTo>
                        <a:pt x="4159" y="158"/>
                        <a:pt x="4002" y="0"/>
                        <a:pt x="3813" y="0"/>
                      </a:cubicBezTo>
                      <a:cubicBezTo>
                        <a:pt x="3624" y="0"/>
                        <a:pt x="3466" y="158"/>
                        <a:pt x="3466" y="347"/>
                      </a:cubicBezTo>
                      <a:lnTo>
                        <a:pt x="3466" y="693"/>
                      </a:lnTo>
                      <a:lnTo>
                        <a:pt x="2080" y="693"/>
                      </a:lnTo>
                      <a:lnTo>
                        <a:pt x="2080" y="347"/>
                      </a:lnTo>
                      <a:cubicBezTo>
                        <a:pt x="2080" y="158"/>
                        <a:pt x="1923" y="0"/>
                        <a:pt x="173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92" name="Google Shape;9581;p73">
                <a:extLst>
                  <a:ext uri="{FF2B5EF4-FFF2-40B4-BE49-F238E27FC236}">
                    <a16:creationId xmlns:a16="http://schemas.microsoft.com/office/drawing/2014/main" id="{84C74058-7D7B-F0F2-B002-23BD0C89892A}"/>
                  </a:ext>
                </a:extLst>
              </p:cNvPr>
              <p:cNvGrpSpPr/>
              <p:nvPr/>
            </p:nvGrpSpPr>
            <p:grpSpPr>
              <a:xfrm>
                <a:off x="6475073" y="4984646"/>
                <a:ext cx="500612" cy="500612"/>
                <a:chOff x="3860400" y="3955025"/>
                <a:chExt cx="296175" cy="296175"/>
              </a:xfrm>
              <a:grpFill/>
            </p:grpSpPr>
            <p:sp>
              <p:nvSpPr>
                <p:cNvPr id="17440" name="Google Shape;9582;p73">
                  <a:extLst>
                    <a:ext uri="{FF2B5EF4-FFF2-40B4-BE49-F238E27FC236}">
                      <a16:creationId xmlns:a16="http://schemas.microsoft.com/office/drawing/2014/main" id="{8010354F-F06D-F9A0-E9C6-E856951E1278}"/>
                    </a:ext>
                  </a:extLst>
                </p:cNvPr>
                <p:cNvSpPr/>
                <p:nvPr/>
              </p:nvSpPr>
              <p:spPr>
                <a:xfrm>
                  <a:off x="3973825" y="3955025"/>
                  <a:ext cx="68525" cy="6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1" h="2742" extrusionOk="0">
                      <a:moveTo>
                        <a:pt x="1355" y="1"/>
                      </a:moveTo>
                      <a:cubicBezTo>
                        <a:pt x="630" y="1"/>
                        <a:pt x="0" y="631"/>
                        <a:pt x="0" y="1387"/>
                      </a:cubicBezTo>
                      <a:cubicBezTo>
                        <a:pt x="0" y="2112"/>
                        <a:pt x="630" y="2742"/>
                        <a:pt x="1355" y="2742"/>
                      </a:cubicBezTo>
                      <a:cubicBezTo>
                        <a:pt x="2111" y="2742"/>
                        <a:pt x="2741" y="2112"/>
                        <a:pt x="2741" y="1387"/>
                      </a:cubicBezTo>
                      <a:cubicBezTo>
                        <a:pt x="2741" y="631"/>
                        <a:pt x="2142" y="1"/>
                        <a:pt x="135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41" name="Google Shape;9583;p73">
                  <a:extLst>
                    <a:ext uri="{FF2B5EF4-FFF2-40B4-BE49-F238E27FC236}">
                      <a16:creationId xmlns:a16="http://schemas.microsoft.com/office/drawing/2014/main" id="{58401B3C-739C-EA76-4908-5F9A15B270E2}"/>
                    </a:ext>
                  </a:extLst>
                </p:cNvPr>
                <p:cNvSpPr/>
                <p:nvPr/>
              </p:nvSpPr>
              <p:spPr>
                <a:xfrm>
                  <a:off x="3947025" y="4021975"/>
                  <a:ext cx="122125" cy="7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5" h="2868" extrusionOk="0">
                      <a:moveTo>
                        <a:pt x="820" y="1"/>
                      </a:moveTo>
                      <a:cubicBezTo>
                        <a:pt x="316" y="442"/>
                        <a:pt x="1" y="1104"/>
                        <a:pt x="1" y="1797"/>
                      </a:cubicBezTo>
                      <a:lnTo>
                        <a:pt x="1" y="2521"/>
                      </a:lnTo>
                      <a:cubicBezTo>
                        <a:pt x="1" y="2710"/>
                        <a:pt x="158" y="2868"/>
                        <a:pt x="347" y="2868"/>
                      </a:cubicBezTo>
                      <a:lnTo>
                        <a:pt x="4506" y="2868"/>
                      </a:lnTo>
                      <a:cubicBezTo>
                        <a:pt x="4727" y="2868"/>
                        <a:pt x="4884" y="2710"/>
                        <a:pt x="4884" y="2521"/>
                      </a:cubicBezTo>
                      <a:lnTo>
                        <a:pt x="4884" y="1860"/>
                      </a:lnTo>
                      <a:cubicBezTo>
                        <a:pt x="4884" y="1135"/>
                        <a:pt x="4569" y="473"/>
                        <a:pt x="4034" y="32"/>
                      </a:cubicBezTo>
                      <a:cubicBezTo>
                        <a:pt x="3655" y="473"/>
                        <a:pt x="3120" y="788"/>
                        <a:pt x="2427" y="788"/>
                      </a:cubicBezTo>
                      <a:cubicBezTo>
                        <a:pt x="1797" y="788"/>
                        <a:pt x="1198" y="473"/>
                        <a:pt x="82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42" name="Google Shape;9584;p73">
                  <a:extLst>
                    <a:ext uri="{FF2B5EF4-FFF2-40B4-BE49-F238E27FC236}">
                      <a16:creationId xmlns:a16="http://schemas.microsoft.com/office/drawing/2014/main" id="{742BDA9C-ACDE-70AD-7C82-595AB1231A81}"/>
                    </a:ext>
                  </a:extLst>
                </p:cNvPr>
                <p:cNvSpPr/>
                <p:nvPr/>
              </p:nvSpPr>
              <p:spPr>
                <a:xfrm>
                  <a:off x="4086450" y="4145650"/>
                  <a:ext cx="70125" cy="10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5" h="4191" extrusionOk="0">
                      <a:moveTo>
                        <a:pt x="0" y="0"/>
                      </a:moveTo>
                      <a:lnTo>
                        <a:pt x="0" y="4190"/>
                      </a:lnTo>
                      <a:lnTo>
                        <a:pt x="2458" y="4190"/>
                      </a:lnTo>
                      <a:cubicBezTo>
                        <a:pt x="2647" y="4190"/>
                        <a:pt x="2804" y="4033"/>
                        <a:pt x="2804" y="3844"/>
                      </a:cubicBezTo>
                      <a:lnTo>
                        <a:pt x="2804" y="315"/>
                      </a:lnTo>
                      <a:cubicBezTo>
                        <a:pt x="2773" y="158"/>
                        <a:pt x="2647" y="0"/>
                        <a:pt x="245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43" name="Google Shape;9585;p73">
                  <a:extLst>
                    <a:ext uri="{FF2B5EF4-FFF2-40B4-BE49-F238E27FC236}">
                      <a16:creationId xmlns:a16="http://schemas.microsoft.com/office/drawing/2014/main" id="{832070B4-D6BC-4EB2-AF33-6DD95B2A9EA4}"/>
                    </a:ext>
                  </a:extLst>
                </p:cNvPr>
                <p:cNvSpPr/>
                <p:nvPr/>
              </p:nvSpPr>
              <p:spPr>
                <a:xfrm>
                  <a:off x="3860400" y="4180300"/>
                  <a:ext cx="70125" cy="7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5" h="2805" extrusionOk="0">
                      <a:moveTo>
                        <a:pt x="347" y="0"/>
                      </a:moveTo>
                      <a:cubicBezTo>
                        <a:pt x="158" y="0"/>
                        <a:pt x="0" y="189"/>
                        <a:pt x="0" y="347"/>
                      </a:cubicBezTo>
                      <a:lnTo>
                        <a:pt x="0" y="2458"/>
                      </a:lnTo>
                      <a:cubicBezTo>
                        <a:pt x="0" y="2678"/>
                        <a:pt x="158" y="2804"/>
                        <a:pt x="347" y="2804"/>
                      </a:cubicBezTo>
                      <a:lnTo>
                        <a:pt x="2804" y="2804"/>
                      </a:lnTo>
                      <a:lnTo>
                        <a:pt x="280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44" name="Google Shape;9586;p73">
                  <a:extLst>
                    <a:ext uri="{FF2B5EF4-FFF2-40B4-BE49-F238E27FC236}">
                      <a16:creationId xmlns:a16="http://schemas.microsoft.com/office/drawing/2014/main" id="{2BADB560-B07B-56AC-C1D4-E9E6B253426C}"/>
                    </a:ext>
                  </a:extLst>
                </p:cNvPr>
                <p:cNvSpPr/>
                <p:nvPr/>
              </p:nvSpPr>
              <p:spPr>
                <a:xfrm>
                  <a:off x="3947025" y="4111775"/>
                  <a:ext cx="122125" cy="13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5" h="5577" extrusionOk="0">
                      <a:moveTo>
                        <a:pt x="2466" y="1377"/>
                      </a:moveTo>
                      <a:cubicBezTo>
                        <a:pt x="2522" y="1377"/>
                        <a:pt x="2582" y="1392"/>
                        <a:pt x="2647" y="1418"/>
                      </a:cubicBezTo>
                      <a:cubicBezTo>
                        <a:pt x="2742" y="1450"/>
                        <a:pt x="2836" y="1607"/>
                        <a:pt x="2836" y="1733"/>
                      </a:cubicBezTo>
                      <a:lnTo>
                        <a:pt x="2836" y="3497"/>
                      </a:lnTo>
                      <a:lnTo>
                        <a:pt x="3183" y="3497"/>
                      </a:lnTo>
                      <a:cubicBezTo>
                        <a:pt x="3372" y="3497"/>
                        <a:pt x="3529" y="3655"/>
                        <a:pt x="3529" y="3844"/>
                      </a:cubicBezTo>
                      <a:cubicBezTo>
                        <a:pt x="3529" y="4033"/>
                        <a:pt x="3340" y="4159"/>
                        <a:pt x="3151" y="4159"/>
                      </a:cubicBezTo>
                      <a:lnTo>
                        <a:pt x="1765" y="4159"/>
                      </a:lnTo>
                      <a:cubicBezTo>
                        <a:pt x="1576" y="4159"/>
                        <a:pt x="1419" y="4002"/>
                        <a:pt x="1419" y="3812"/>
                      </a:cubicBezTo>
                      <a:cubicBezTo>
                        <a:pt x="1419" y="3623"/>
                        <a:pt x="1576" y="3466"/>
                        <a:pt x="1765" y="3466"/>
                      </a:cubicBezTo>
                      <a:lnTo>
                        <a:pt x="2112" y="3466"/>
                      </a:lnTo>
                      <a:lnTo>
                        <a:pt x="2112" y="2552"/>
                      </a:lnTo>
                      <a:lnTo>
                        <a:pt x="1986" y="2678"/>
                      </a:lnTo>
                      <a:cubicBezTo>
                        <a:pt x="1938" y="2726"/>
                        <a:pt x="1852" y="2749"/>
                        <a:pt x="1765" y="2749"/>
                      </a:cubicBezTo>
                      <a:cubicBezTo>
                        <a:pt x="1679" y="2749"/>
                        <a:pt x="1592" y="2726"/>
                        <a:pt x="1545" y="2678"/>
                      </a:cubicBezTo>
                      <a:cubicBezTo>
                        <a:pt x="1419" y="2552"/>
                        <a:pt x="1419" y="2300"/>
                        <a:pt x="1545" y="2206"/>
                      </a:cubicBezTo>
                      <a:lnTo>
                        <a:pt x="2238" y="1481"/>
                      </a:lnTo>
                      <a:cubicBezTo>
                        <a:pt x="2312" y="1407"/>
                        <a:pt x="2385" y="1377"/>
                        <a:pt x="2466" y="1377"/>
                      </a:cubicBezTo>
                      <a:close/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lnTo>
                        <a:pt x="1" y="5577"/>
                      </a:lnTo>
                      <a:lnTo>
                        <a:pt x="4853" y="5577"/>
                      </a:lnTo>
                      <a:cubicBezTo>
                        <a:pt x="4884" y="3245"/>
                        <a:pt x="4884" y="2678"/>
                        <a:pt x="4884" y="347"/>
                      </a:cubicBezTo>
                      <a:cubicBezTo>
                        <a:pt x="4884" y="158"/>
                        <a:pt x="4727" y="0"/>
                        <a:pt x="453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93" name="Google Shape;9587;p73">
                <a:extLst>
                  <a:ext uri="{FF2B5EF4-FFF2-40B4-BE49-F238E27FC236}">
                    <a16:creationId xmlns:a16="http://schemas.microsoft.com/office/drawing/2014/main" id="{3C7CB3A3-FD9E-D005-DCC3-EBD9B5B1D1AC}"/>
                  </a:ext>
                </a:extLst>
              </p:cNvPr>
              <p:cNvGrpSpPr/>
              <p:nvPr/>
            </p:nvGrpSpPr>
            <p:grpSpPr>
              <a:xfrm>
                <a:off x="9642831" y="3748557"/>
                <a:ext cx="508599" cy="499261"/>
                <a:chOff x="5716825" y="3235950"/>
                <a:chExt cx="300900" cy="295375"/>
              </a:xfrm>
              <a:grpFill/>
            </p:grpSpPr>
            <p:sp>
              <p:nvSpPr>
                <p:cNvPr id="220" name="Google Shape;9588;p73">
                  <a:extLst>
                    <a:ext uri="{FF2B5EF4-FFF2-40B4-BE49-F238E27FC236}">
                      <a16:creationId xmlns:a16="http://schemas.microsoft.com/office/drawing/2014/main" id="{2C30F6E9-CCA4-D61F-855F-5582737EF866}"/>
                    </a:ext>
                  </a:extLst>
                </p:cNvPr>
                <p:cNvSpPr/>
                <p:nvPr/>
              </p:nvSpPr>
              <p:spPr>
                <a:xfrm>
                  <a:off x="5716825" y="3309975"/>
                  <a:ext cx="137075" cy="14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83" h="5861" extrusionOk="0">
                      <a:moveTo>
                        <a:pt x="2584" y="1"/>
                      </a:moveTo>
                      <a:lnTo>
                        <a:pt x="410" y="2206"/>
                      </a:lnTo>
                      <a:cubicBezTo>
                        <a:pt x="1" y="2615"/>
                        <a:pt x="1" y="3277"/>
                        <a:pt x="410" y="3655"/>
                      </a:cubicBezTo>
                      <a:lnTo>
                        <a:pt x="2584" y="5860"/>
                      </a:lnTo>
                      <a:lnTo>
                        <a:pt x="3781" y="4632"/>
                      </a:lnTo>
                      <a:cubicBezTo>
                        <a:pt x="3844" y="4584"/>
                        <a:pt x="3939" y="4561"/>
                        <a:pt x="4029" y="4561"/>
                      </a:cubicBezTo>
                      <a:cubicBezTo>
                        <a:pt x="4120" y="4561"/>
                        <a:pt x="4206" y="4584"/>
                        <a:pt x="4254" y="4632"/>
                      </a:cubicBezTo>
                      <a:lnTo>
                        <a:pt x="4726" y="5104"/>
                      </a:lnTo>
                      <a:cubicBezTo>
                        <a:pt x="4789" y="5167"/>
                        <a:pt x="4884" y="5199"/>
                        <a:pt x="4974" y="5199"/>
                      </a:cubicBezTo>
                      <a:cubicBezTo>
                        <a:pt x="5065" y="5199"/>
                        <a:pt x="5152" y="5167"/>
                        <a:pt x="5199" y="5104"/>
                      </a:cubicBezTo>
                      <a:cubicBezTo>
                        <a:pt x="5325" y="5010"/>
                        <a:pt x="5325" y="4758"/>
                        <a:pt x="5199" y="4632"/>
                      </a:cubicBezTo>
                      <a:lnTo>
                        <a:pt x="4726" y="4159"/>
                      </a:lnTo>
                      <a:cubicBezTo>
                        <a:pt x="4632" y="4065"/>
                        <a:pt x="4632" y="3813"/>
                        <a:pt x="4726" y="3687"/>
                      </a:cubicBezTo>
                      <a:lnTo>
                        <a:pt x="5482" y="2962"/>
                      </a:lnTo>
                      <a:lnTo>
                        <a:pt x="5010" y="2489"/>
                      </a:lnTo>
                      <a:lnTo>
                        <a:pt x="4789" y="2710"/>
                      </a:lnTo>
                      <a:cubicBezTo>
                        <a:pt x="4584" y="2915"/>
                        <a:pt x="4317" y="3017"/>
                        <a:pt x="4049" y="3017"/>
                      </a:cubicBezTo>
                      <a:cubicBezTo>
                        <a:pt x="3781" y="3017"/>
                        <a:pt x="3513" y="2915"/>
                        <a:pt x="3309" y="2710"/>
                      </a:cubicBezTo>
                      <a:cubicBezTo>
                        <a:pt x="2930" y="2332"/>
                        <a:pt x="2930" y="1670"/>
                        <a:pt x="3309" y="1261"/>
                      </a:cubicBezTo>
                      <a:lnTo>
                        <a:pt x="3561" y="1040"/>
                      </a:lnTo>
                      <a:lnTo>
                        <a:pt x="2584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1" name="Google Shape;9589;p73">
                  <a:extLst>
                    <a:ext uri="{FF2B5EF4-FFF2-40B4-BE49-F238E27FC236}">
                      <a16:creationId xmlns:a16="http://schemas.microsoft.com/office/drawing/2014/main" id="{9D874D8C-7231-BEF0-5509-B69C71948FAE}"/>
                    </a:ext>
                  </a:extLst>
                </p:cNvPr>
                <p:cNvSpPr/>
                <p:nvPr/>
              </p:nvSpPr>
              <p:spPr>
                <a:xfrm>
                  <a:off x="5794025" y="3235950"/>
                  <a:ext cx="145725" cy="13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9" h="5356" extrusionOk="0">
                      <a:moveTo>
                        <a:pt x="2926" y="0"/>
                      </a:moveTo>
                      <a:cubicBezTo>
                        <a:pt x="2662" y="0"/>
                        <a:pt x="2394" y="95"/>
                        <a:pt x="2205" y="284"/>
                      </a:cubicBezTo>
                      <a:lnTo>
                        <a:pt x="0" y="2457"/>
                      </a:lnTo>
                      <a:lnTo>
                        <a:pt x="1229" y="3686"/>
                      </a:lnTo>
                      <a:cubicBezTo>
                        <a:pt x="1323" y="3781"/>
                        <a:pt x="1323" y="4033"/>
                        <a:pt x="1229" y="4127"/>
                      </a:cubicBezTo>
                      <a:lnTo>
                        <a:pt x="725" y="4600"/>
                      </a:lnTo>
                      <a:cubicBezTo>
                        <a:pt x="630" y="4726"/>
                        <a:pt x="630" y="4978"/>
                        <a:pt x="725" y="5072"/>
                      </a:cubicBezTo>
                      <a:cubicBezTo>
                        <a:pt x="788" y="5135"/>
                        <a:pt x="882" y="5167"/>
                        <a:pt x="977" y="5167"/>
                      </a:cubicBezTo>
                      <a:cubicBezTo>
                        <a:pt x="1071" y="5167"/>
                        <a:pt x="1166" y="5135"/>
                        <a:pt x="1229" y="5072"/>
                      </a:cubicBezTo>
                      <a:lnTo>
                        <a:pt x="1701" y="4600"/>
                      </a:lnTo>
                      <a:cubicBezTo>
                        <a:pt x="1749" y="4553"/>
                        <a:pt x="1835" y="4529"/>
                        <a:pt x="1926" y="4529"/>
                      </a:cubicBezTo>
                      <a:cubicBezTo>
                        <a:pt x="2016" y="4529"/>
                        <a:pt x="2111" y="4553"/>
                        <a:pt x="2174" y="4600"/>
                      </a:cubicBezTo>
                      <a:lnTo>
                        <a:pt x="2898" y="5356"/>
                      </a:lnTo>
                      <a:lnTo>
                        <a:pt x="3371" y="4883"/>
                      </a:lnTo>
                      <a:lnTo>
                        <a:pt x="3151" y="4663"/>
                      </a:lnTo>
                      <a:cubicBezTo>
                        <a:pt x="2741" y="4253"/>
                        <a:pt x="2741" y="3592"/>
                        <a:pt x="3151" y="3214"/>
                      </a:cubicBezTo>
                      <a:cubicBezTo>
                        <a:pt x="3340" y="3009"/>
                        <a:pt x="3607" y="2906"/>
                        <a:pt x="3875" y="2906"/>
                      </a:cubicBezTo>
                      <a:cubicBezTo>
                        <a:pt x="4143" y="2906"/>
                        <a:pt x="4411" y="3009"/>
                        <a:pt x="4600" y="3214"/>
                      </a:cubicBezTo>
                      <a:lnTo>
                        <a:pt x="4852" y="3434"/>
                      </a:lnTo>
                      <a:lnTo>
                        <a:pt x="5828" y="2457"/>
                      </a:lnTo>
                      <a:lnTo>
                        <a:pt x="3623" y="284"/>
                      </a:lnTo>
                      <a:cubicBezTo>
                        <a:pt x="3450" y="95"/>
                        <a:pt x="3190" y="0"/>
                        <a:pt x="292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" name="Google Shape;9590;p73">
                  <a:extLst>
                    <a:ext uri="{FF2B5EF4-FFF2-40B4-BE49-F238E27FC236}">
                      <a16:creationId xmlns:a16="http://schemas.microsoft.com/office/drawing/2014/main" id="{5779D0CB-FA23-772B-2228-2176DC1605EB}"/>
                    </a:ext>
                  </a:extLst>
                </p:cNvPr>
                <p:cNvSpPr/>
                <p:nvPr/>
              </p:nvSpPr>
              <p:spPr>
                <a:xfrm>
                  <a:off x="5880650" y="3309975"/>
                  <a:ext cx="137075" cy="14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83" h="5829" extrusionOk="0">
                      <a:moveTo>
                        <a:pt x="2899" y="1"/>
                      </a:moveTo>
                      <a:lnTo>
                        <a:pt x="1702" y="1229"/>
                      </a:lnTo>
                      <a:cubicBezTo>
                        <a:pt x="1639" y="1292"/>
                        <a:pt x="1544" y="1324"/>
                        <a:pt x="1450" y="1324"/>
                      </a:cubicBezTo>
                      <a:cubicBezTo>
                        <a:pt x="1355" y="1324"/>
                        <a:pt x="1261" y="1292"/>
                        <a:pt x="1198" y="1229"/>
                      </a:cubicBezTo>
                      <a:lnTo>
                        <a:pt x="725" y="757"/>
                      </a:lnTo>
                      <a:cubicBezTo>
                        <a:pt x="678" y="694"/>
                        <a:pt x="591" y="662"/>
                        <a:pt x="501" y="662"/>
                      </a:cubicBezTo>
                      <a:cubicBezTo>
                        <a:pt x="410" y="662"/>
                        <a:pt x="316" y="694"/>
                        <a:pt x="253" y="757"/>
                      </a:cubicBezTo>
                      <a:cubicBezTo>
                        <a:pt x="158" y="883"/>
                        <a:pt x="158" y="1103"/>
                        <a:pt x="253" y="1229"/>
                      </a:cubicBezTo>
                      <a:lnTo>
                        <a:pt x="725" y="1702"/>
                      </a:lnTo>
                      <a:cubicBezTo>
                        <a:pt x="851" y="1828"/>
                        <a:pt x="851" y="2048"/>
                        <a:pt x="725" y="2174"/>
                      </a:cubicBezTo>
                      <a:lnTo>
                        <a:pt x="1" y="2899"/>
                      </a:lnTo>
                      <a:lnTo>
                        <a:pt x="473" y="3372"/>
                      </a:lnTo>
                      <a:lnTo>
                        <a:pt x="694" y="3151"/>
                      </a:lnTo>
                      <a:cubicBezTo>
                        <a:pt x="898" y="2946"/>
                        <a:pt x="1166" y="2844"/>
                        <a:pt x="1434" y="2844"/>
                      </a:cubicBezTo>
                      <a:cubicBezTo>
                        <a:pt x="1702" y="2844"/>
                        <a:pt x="1970" y="2946"/>
                        <a:pt x="2174" y="3151"/>
                      </a:cubicBezTo>
                      <a:cubicBezTo>
                        <a:pt x="2552" y="3529"/>
                        <a:pt x="2552" y="4222"/>
                        <a:pt x="2174" y="4600"/>
                      </a:cubicBezTo>
                      <a:lnTo>
                        <a:pt x="1922" y="4852"/>
                      </a:lnTo>
                      <a:lnTo>
                        <a:pt x="2899" y="5829"/>
                      </a:lnTo>
                      <a:lnTo>
                        <a:pt x="5073" y="3655"/>
                      </a:lnTo>
                      <a:cubicBezTo>
                        <a:pt x="5482" y="3277"/>
                        <a:pt x="5482" y="2615"/>
                        <a:pt x="5073" y="2206"/>
                      </a:cubicBezTo>
                      <a:lnTo>
                        <a:pt x="2899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" name="Google Shape;9591;p73">
                  <a:extLst>
                    <a:ext uri="{FF2B5EF4-FFF2-40B4-BE49-F238E27FC236}">
                      <a16:creationId xmlns:a16="http://schemas.microsoft.com/office/drawing/2014/main" id="{1C4B7C79-889F-BCBD-0AAD-E8635E196AA7}"/>
                    </a:ext>
                  </a:extLst>
                </p:cNvPr>
                <p:cNvSpPr/>
                <p:nvPr/>
              </p:nvSpPr>
              <p:spPr>
                <a:xfrm>
                  <a:off x="5794025" y="3396625"/>
                  <a:ext cx="147300" cy="1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2" h="5388" extrusionOk="0">
                      <a:moveTo>
                        <a:pt x="2993" y="0"/>
                      </a:moveTo>
                      <a:lnTo>
                        <a:pt x="2520" y="473"/>
                      </a:lnTo>
                      <a:lnTo>
                        <a:pt x="2741" y="725"/>
                      </a:lnTo>
                      <a:cubicBezTo>
                        <a:pt x="3151" y="1103"/>
                        <a:pt x="3151" y="1764"/>
                        <a:pt x="2741" y="2174"/>
                      </a:cubicBezTo>
                      <a:cubicBezTo>
                        <a:pt x="2505" y="2363"/>
                        <a:pt x="2221" y="2457"/>
                        <a:pt x="1949" y="2457"/>
                      </a:cubicBezTo>
                      <a:cubicBezTo>
                        <a:pt x="1678" y="2457"/>
                        <a:pt x="1418" y="2363"/>
                        <a:pt x="1229" y="2174"/>
                      </a:cubicBezTo>
                      <a:lnTo>
                        <a:pt x="977" y="1922"/>
                      </a:lnTo>
                      <a:lnTo>
                        <a:pt x="0" y="2930"/>
                      </a:lnTo>
                      <a:lnTo>
                        <a:pt x="2205" y="5072"/>
                      </a:lnTo>
                      <a:cubicBezTo>
                        <a:pt x="2394" y="5293"/>
                        <a:pt x="2678" y="5387"/>
                        <a:pt x="2930" y="5387"/>
                      </a:cubicBezTo>
                      <a:cubicBezTo>
                        <a:pt x="3214" y="5387"/>
                        <a:pt x="3497" y="5293"/>
                        <a:pt x="3686" y="5072"/>
                      </a:cubicBezTo>
                      <a:lnTo>
                        <a:pt x="5891" y="2930"/>
                      </a:lnTo>
                      <a:lnTo>
                        <a:pt x="4663" y="1701"/>
                      </a:lnTo>
                      <a:cubicBezTo>
                        <a:pt x="4568" y="1575"/>
                        <a:pt x="4568" y="1355"/>
                        <a:pt x="4663" y="1229"/>
                      </a:cubicBezTo>
                      <a:lnTo>
                        <a:pt x="5167" y="756"/>
                      </a:lnTo>
                      <a:cubicBezTo>
                        <a:pt x="5261" y="630"/>
                        <a:pt x="5261" y="410"/>
                        <a:pt x="5167" y="284"/>
                      </a:cubicBezTo>
                      <a:cubicBezTo>
                        <a:pt x="5104" y="221"/>
                        <a:pt x="5009" y="189"/>
                        <a:pt x="4915" y="189"/>
                      </a:cubicBezTo>
                      <a:cubicBezTo>
                        <a:pt x="4820" y="189"/>
                        <a:pt x="4726" y="221"/>
                        <a:pt x="4663" y="284"/>
                      </a:cubicBezTo>
                      <a:lnTo>
                        <a:pt x="4190" y="756"/>
                      </a:lnTo>
                      <a:cubicBezTo>
                        <a:pt x="4143" y="819"/>
                        <a:pt x="4056" y="851"/>
                        <a:pt x="3966" y="851"/>
                      </a:cubicBezTo>
                      <a:cubicBezTo>
                        <a:pt x="3875" y="851"/>
                        <a:pt x="3781" y="819"/>
                        <a:pt x="3718" y="756"/>
                      </a:cubicBezTo>
                      <a:lnTo>
                        <a:pt x="299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94" name="Google Shape;9592;p73">
                <a:extLst>
                  <a:ext uri="{FF2B5EF4-FFF2-40B4-BE49-F238E27FC236}">
                    <a16:creationId xmlns:a16="http://schemas.microsoft.com/office/drawing/2014/main" id="{590310F4-29A2-59CF-3A64-3E276F7426F8}"/>
                  </a:ext>
                </a:extLst>
              </p:cNvPr>
              <p:cNvGrpSpPr/>
              <p:nvPr/>
            </p:nvGrpSpPr>
            <p:grpSpPr>
              <a:xfrm>
                <a:off x="9661466" y="4393899"/>
                <a:ext cx="471329" cy="468667"/>
                <a:chOff x="5727850" y="3609275"/>
                <a:chExt cx="278850" cy="277275"/>
              </a:xfrm>
              <a:grpFill/>
            </p:grpSpPr>
            <p:sp>
              <p:nvSpPr>
                <p:cNvPr id="210" name="Google Shape;9593;p73">
                  <a:extLst>
                    <a:ext uri="{FF2B5EF4-FFF2-40B4-BE49-F238E27FC236}">
                      <a16:creationId xmlns:a16="http://schemas.microsoft.com/office/drawing/2014/main" id="{AB0207E7-B2D5-8098-FDEF-A06A220B1A0E}"/>
                    </a:ext>
                  </a:extLst>
                </p:cNvPr>
                <p:cNvSpPr/>
                <p:nvPr/>
              </p:nvSpPr>
              <p:spPr>
                <a:xfrm>
                  <a:off x="5884600" y="3765225"/>
                  <a:ext cx="122100" cy="121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4853" extrusionOk="0">
                      <a:moveTo>
                        <a:pt x="2426" y="662"/>
                      </a:moveTo>
                      <a:cubicBezTo>
                        <a:pt x="2646" y="662"/>
                        <a:pt x="2804" y="819"/>
                        <a:pt x="2804" y="1008"/>
                      </a:cubicBezTo>
                      <a:cubicBezTo>
                        <a:pt x="2804" y="1197"/>
                        <a:pt x="2646" y="1355"/>
                        <a:pt x="2426" y="1355"/>
                      </a:cubicBezTo>
                      <a:cubicBezTo>
                        <a:pt x="2237" y="1355"/>
                        <a:pt x="2079" y="1197"/>
                        <a:pt x="2079" y="1008"/>
                      </a:cubicBezTo>
                      <a:cubicBezTo>
                        <a:pt x="2079" y="819"/>
                        <a:pt x="2237" y="662"/>
                        <a:pt x="2426" y="662"/>
                      </a:cubicBezTo>
                      <a:close/>
                      <a:moveTo>
                        <a:pt x="2426" y="1670"/>
                      </a:moveTo>
                      <a:cubicBezTo>
                        <a:pt x="2646" y="1670"/>
                        <a:pt x="2804" y="1828"/>
                        <a:pt x="2804" y="2048"/>
                      </a:cubicBezTo>
                      <a:lnTo>
                        <a:pt x="2804" y="3781"/>
                      </a:lnTo>
                      <a:cubicBezTo>
                        <a:pt x="2804" y="3970"/>
                        <a:pt x="2646" y="4127"/>
                        <a:pt x="2426" y="4127"/>
                      </a:cubicBezTo>
                      <a:cubicBezTo>
                        <a:pt x="2237" y="4127"/>
                        <a:pt x="2079" y="3970"/>
                        <a:pt x="2079" y="3781"/>
                      </a:cubicBezTo>
                      <a:lnTo>
                        <a:pt x="2079" y="2048"/>
                      </a:lnTo>
                      <a:cubicBezTo>
                        <a:pt x="2079" y="1828"/>
                        <a:pt x="2237" y="1670"/>
                        <a:pt x="2426" y="1670"/>
                      </a:cubicBezTo>
                      <a:close/>
                      <a:moveTo>
                        <a:pt x="2426" y="0"/>
                      </a:moveTo>
                      <a:cubicBezTo>
                        <a:pt x="1103" y="0"/>
                        <a:pt x="0" y="1103"/>
                        <a:pt x="0" y="2426"/>
                      </a:cubicBezTo>
                      <a:cubicBezTo>
                        <a:pt x="0" y="3749"/>
                        <a:pt x="1103" y="4852"/>
                        <a:pt x="2426" y="4852"/>
                      </a:cubicBezTo>
                      <a:cubicBezTo>
                        <a:pt x="3781" y="4852"/>
                        <a:pt x="4883" y="3749"/>
                        <a:pt x="4883" y="2426"/>
                      </a:cubicBezTo>
                      <a:cubicBezTo>
                        <a:pt x="4883" y="1040"/>
                        <a:pt x="3781" y="0"/>
                        <a:pt x="242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" name="Google Shape;9594;p73">
                  <a:extLst>
                    <a:ext uri="{FF2B5EF4-FFF2-40B4-BE49-F238E27FC236}">
                      <a16:creationId xmlns:a16="http://schemas.microsoft.com/office/drawing/2014/main" id="{B590856B-17CD-396A-D9B1-CF93A07427AE}"/>
                    </a:ext>
                  </a:extLst>
                </p:cNvPr>
                <p:cNvSpPr/>
                <p:nvPr/>
              </p:nvSpPr>
              <p:spPr>
                <a:xfrm>
                  <a:off x="5727850" y="3669125"/>
                  <a:ext cx="35475" cy="21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8665" extrusionOk="0">
                      <a:moveTo>
                        <a:pt x="32" y="1"/>
                      </a:moveTo>
                      <a:lnTo>
                        <a:pt x="32" y="7310"/>
                      </a:lnTo>
                      <a:cubicBezTo>
                        <a:pt x="1" y="8034"/>
                        <a:pt x="631" y="8665"/>
                        <a:pt x="1418" y="8665"/>
                      </a:cubicBezTo>
                      <a:lnTo>
                        <a:pt x="1418" y="347"/>
                      </a:lnTo>
                      <a:lnTo>
                        <a:pt x="1072" y="347"/>
                      </a:lnTo>
                      <a:cubicBezTo>
                        <a:pt x="662" y="347"/>
                        <a:pt x="316" y="253"/>
                        <a:pt x="3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" name="Google Shape;9595;p73">
                  <a:extLst>
                    <a:ext uri="{FF2B5EF4-FFF2-40B4-BE49-F238E27FC236}">
                      <a16:creationId xmlns:a16="http://schemas.microsoft.com/office/drawing/2014/main" id="{43FE57BD-8CE7-B5DC-E815-1B5F3A45B769}"/>
                    </a:ext>
                  </a:extLst>
                </p:cNvPr>
                <p:cNvSpPr/>
                <p:nvPr/>
              </p:nvSpPr>
              <p:spPr>
                <a:xfrm>
                  <a:off x="5779825" y="3677800"/>
                  <a:ext cx="174900" cy="20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96" h="8318" extrusionOk="0">
                      <a:moveTo>
                        <a:pt x="5262" y="693"/>
                      </a:moveTo>
                      <a:cubicBezTo>
                        <a:pt x="5451" y="693"/>
                        <a:pt x="5609" y="851"/>
                        <a:pt x="5609" y="1040"/>
                      </a:cubicBezTo>
                      <a:cubicBezTo>
                        <a:pt x="5609" y="1229"/>
                        <a:pt x="5451" y="1386"/>
                        <a:pt x="5262" y="1386"/>
                      </a:cubicBezTo>
                      <a:lnTo>
                        <a:pt x="1072" y="1386"/>
                      </a:lnTo>
                      <a:cubicBezTo>
                        <a:pt x="883" y="1386"/>
                        <a:pt x="726" y="1229"/>
                        <a:pt x="726" y="1040"/>
                      </a:cubicBezTo>
                      <a:cubicBezTo>
                        <a:pt x="726" y="851"/>
                        <a:pt x="883" y="693"/>
                        <a:pt x="1072" y="693"/>
                      </a:cubicBezTo>
                      <a:close/>
                      <a:moveTo>
                        <a:pt x="5262" y="2080"/>
                      </a:moveTo>
                      <a:cubicBezTo>
                        <a:pt x="5451" y="2080"/>
                        <a:pt x="5609" y="2237"/>
                        <a:pt x="5609" y="2426"/>
                      </a:cubicBezTo>
                      <a:cubicBezTo>
                        <a:pt x="5609" y="2615"/>
                        <a:pt x="5451" y="2773"/>
                        <a:pt x="5262" y="2773"/>
                      </a:cubicBezTo>
                      <a:lnTo>
                        <a:pt x="1072" y="2773"/>
                      </a:lnTo>
                      <a:cubicBezTo>
                        <a:pt x="883" y="2773"/>
                        <a:pt x="726" y="2615"/>
                        <a:pt x="726" y="2426"/>
                      </a:cubicBezTo>
                      <a:cubicBezTo>
                        <a:pt x="726" y="2237"/>
                        <a:pt x="883" y="2080"/>
                        <a:pt x="1072" y="2080"/>
                      </a:cubicBezTo>
                      <a:close/>
                      <a:moveTo>
                        <a:pt x="1" y="0"/>
                      </a:moveTo>
                      <a:lnTo>
                        <a:pt x="1" y="8318"/>
                      </a:lnTo>
                      <a:lnTo>
                        <a:pt x="4695" y="8318"/>
                      </a:lnTo>
                      <a:cubicBezTo>
                        <a:pt x="4002" y="7750"/>
                        <a:pt x="3498" y="6868"/>
                        <a:pt x="3498" y="5892"/>
                      </a:cubicBezTo>
                      <a:cubicBezTo>
                        <a:pt x="3498" y="5766"/>
                        <a:pt x="3561" y="5640"/>
                        <a:pt x="3561" y="5545"/>
                      </a:cubicBezTo>
                      <a:lnTo>
                        <a:pt x="1072" y="5545"/>
                      </a:lnTo>
                      <a:cubicBezTo>
                        <a:pt x="883" y="5545"/>
                        <a:pt x="726" y="5388"/>
                        <a:pt x="726" y="5167"/>
                      </a:cubicBezTo>
                      <a:lnTo>
                        <a:pt x="726" y="3812"/>
                      </a:lnTo>
                      <a:cubicBezTo>
                        <a:pt x="726" y="3592"/>
                        <a:pt x="883" y="3434"/>
                        <a:pt x="1072" y="3434"/>
                      </a:cubicBezTo>
                      <a:lnTo>
                        <a:pt x="4695" y="3434"/>
                      </a:lnTo>
                      <a:cubicBezTo>
                        <a:pt x="5199" y="3056"/>
                        <a:pt x="5861" y="2773"/>
                        <a:pt x="6617" y="2773"/>
                      </a:cubicBezTo>
                      <a:cubicBezTo>
                        <a:pt x="6743" y="2773"/>
                        <a:pt x="6869" y="2804"/>
                        <a:pt x="6995" y="2804"/>
                      </a:cubicBezTo>
                      <a:lnTo>
                        <a:pt x="699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" name="Google Shape;9596;p73">
                  <a:extLst>
                    <a:ext uri="{FF2B5EF4-FFF2-40B4-BE49-F238E27FC236}">
                      <a16:creationId xmlns:a16="http://schemas.microsoft.com/office/drawing/2014/main" id="{A2B58CDB-2D8D-FF16-5713-F82BA0F9EDA3}"/>
                    </a:ext>
                  </a:extLst>
                </p:cNvPr>
                <p:cNvSpPr/>
                <p:nvPr/>
              </p:nvSpPr>
              <p:spPr>
                <a:xfrm>
                  <a:off x="5815275" y="3781750"/>
                  <a:ext cx="6620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8" h="694" extrusionOk="0">
                      <a:moveTo>
                        <a:pt x="1" y="1"/>
                      </a:moveTo>
                      <a:lnTo>
                        <a:pt x="1" y="694"/>
                      </a:lnTo>
                      <a:lnTo>
                        <a:pt x="2301" y="694"/>
                      </a:lnTo>
                      <a:cubicBezTo>
                        <a:pt x="2364" y="473"/>
                        <a:pt x="2490" y="221"/>
                        <a:pt x="26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" name="Google Shape;9597;p73">
                  <a:extLst>
                    <a:ext uri="{FF2B5EF4-FFF2-40B4-BE49-F238E27FC236}">
                      <a16:creationId xmlns:a16="http://schemas.microsoft.com/office/drawing/2014/main" id="{4EB9D4F8-0744-A53B-D6E4-8AE947889291}"/>
                    </a:ext>
                  </a:extLst>
                </p:cNvPr>
                <p:cNvSpPr/>
                <p:nvPr/>
              </p:nvSpPr>
              <p:spPr>
                <a:xfrm>
                  <a:off x="5727850" y="3609275"/>
                  <a:ext cx="226075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43" h="2049" extrusionOk="0">
                      <a:moveTo>
                        <a:pt x="1072" y="0"/>
                      </a:moveTo>
                      <a:cubicBezTo>
                        <a:pt x="473" y="0"/>
                        <a:pt x="32" y="473"/>
                        <a:pt x="32" y="1040"/>
                      </a:cubicBezTo>
                      <a:cubicBezTo>
                        <a:pt x="1" y="1576"/>
                        <a:pt x="473" y="2048"/>
                        <a:pt x="1072" y="2048"/>
                      </a:cubicBezTo>
                      <a:lnTo>
                        <a:pt x="9043" y="2048"/>
                      </a:lnTo>
                      <a:cubicBezTo>
                        <a:pt x="8475" y="2048"/>
                        <a:pt x="8034" y="1576"/>
                        <a:pt x="8034" y="1040"/>
                      </a:cubicBezTo>
                      <a:cubicBezTo>
                        <a:pt x="8034" y="441"/>
                        <a:pt x="8507" y="0"/>
                        <a:pt x="904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95" name="Google Shape;9598;p73">
                <a:extLst>
                  <a:ext uri="{FF2B5EF4-FFF2-40B4-BE49-F238E27FC236}">
                    <a16:creationId xmlns:a16="http://schemas.microsoft.com/office/drawing/2014/main" id="{1F99D43B-E1EF-2C58-D360-579A70FCCB05}"/>
                  </a:ext>
                </a:extLst>
              </p:cNvPr>
              <p:cNvGrpSpPr/>
              <p:nvPr/>
            </p:nvGrpSpPr>
            <p:grpSpPr>
              <a:xfrm>
                <a:off x="9677461" y="4985321"/>
                <a:ext cx="439341" cy="499261"/>
                <a:chOff x="5736525" y="3963700"/>
                <a:chExt cx="259925" cy="295375"/>
              </a:xfrm>
              <a:grpFill/>
            </p:grpSpPr>
            <p:sp>
              <p:nvSpPr>
                <p:cNvPr id="203" name="Google Shape;9599;p73">
                  <a:extLst>
                    <a:ext uri="{FF2B5EF4-FFF2-40B4-BE49-F238E27FC236}">
                      <a16:creationId xmlns:a16="http://schemas.microsoft.com/office/drawing/2014/main" id="{CC95C0FD-2CAA-7F60-589B-587719179ADA}"/>
                    </a:ext>
                  </a:extLst>
                </p:cNvPr>
                <p:cNvSpPr/>
                <p:nvPr/>
              </p:nvSpPr>
              <p:spPr>
                <a:xfrm>
                  <a:off x="5736525" y="4153525"/>
                  <a:ext cx="121300" cy="10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2" h="4222" extrusionOk="0">
                      <a:moveTo>
                        <a:pt x="1733" y="0"/>
                      </a:moveTo>
                      <a:cubicBezTo>
                        <a:pt x="788" y="0"/>
                        <a:pt x="0" y="788"/>
                        <a:pt x="0" y="1733"/>
                      </a:cubicBezTo>
                      <a:lnTo>
                        <a:pt x="0" y="3875"/>
                      </a:lnTo>
                      <a:cubicBezTo>
                        <a:pt x="0" y="4064"/>
                        <a:pt x="158" y="4222"/>
                        <a:pt x="378" y="4222"/>
                      </a:cubicBezTo>
                      <a:lnTo>
                        <a:pt x="4852" y="4222"/>
                      </a:lnTo>
                      <a:lnTo>
                        <a:pt x="4852" y="2584"/>
                      </a:lnTo>
                      <a:lnTo>
                        <a:pt x="230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4" name="Google Shape;9600;p73">
                  <a:extLst>
                    <a:ext uri="{FF2B5EF4-FFF2-40B4-BE49-F238E27FC236}">
                      <a16:creationId xmlns:a16="http://schemas.microsoft.com/office/drawing/2014/main" id="{CEF62F2E-10EB-5C97-BEE3-C783CC595881}"/>
                    </a:ext>
                  </a:extLst>
                </p:cNvPr>
                <p:cNvSpPr/>
                <p:nvPr/>
              </p:nvSpPr>
              <p:spPr>
                <a:xfrm>
                  <a:off x="5833400" y="4168475"/>
                  <a:ext cx="66975" cy="3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9" h="1356" extrusionOk="0">
                      <a:moveTo>
                        <a:pt x="2678" y="1"/>
                      </a:moveTo>
                      <a:lnTo>
                        <a:pt x="2678" y="1"/>
                      </a:lnTo>
                      <a:cubicBezTo>
                        <a:pt x="2458" y="32"/>
                        <a:pt x="2237" y="127"/>
                        <a:pt x="1985" y="127"/>
                      </a:cubicBezTo>
                      <a:lnTo>
                        <a:pt x="662" y="127"/>
                      </a:lnTo>
                      <a:cubicBezTo>
                        <a:pt x="441" y="127"/>
                        <a:pt x="221" y="95"/>
                        <a:pt x="0" y="1"/>
                      </a:cubicBezTo>
                      <a:lnTo>
                        <a:pt x="0" y="1"/>
                      </a:lnTo>
                      <a:lnTo>
                        <a:pt x="1323" y="1355"/>
                      </a:lnTo>
                      <a:lnTo>
                        <a:pt x="2678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Google Shape;9601;p73">
                  <a:extLst>
                    <a:ext uri="{FF2B5EF4-FFF2-40B4-BE49-F238E27FC236}">
                      <a16:creationId xmlns:a16="http://schemas.microsoft.com/office/drawing/2014/main" id="{94FE924A-2ECE-D624-A911-060E5BB28546}"/>
                    </a:ext>
                  </a:extLst>
                </p:cNvPr>
                <p:cNvSpPr/>
                <p:nvPr/>
              </p:nvSpPr>
              <p:spPr>
                <a:xfrm>
                  <a:off x="5875925" y="4153525"/>
                  <a:ext cx="120525" cy="10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1" h="4222" extrusionOk="0">
                      <a:moveTo>
                        <a:pt x="2426" y="2048"/>
                      </a:moveTo>
                      <a:cubicBezTo>
                        <a:pt x="2615" y="2048"/>
                        <a:pt x="2773" y="2205"/>
                        <a:pt x="2773" y="2426"/>
                      </a:cubicBezTo>
                      <a:cubicBezTo>
                        <a:pt x="2773" y="2615"/>
                        <a:pt x="2615" y="2773"/>
                        <a:pt x="2426" y="2773"/>
                      </a:cubicBezTo>
                      <a:lnTo>
                        <a:pt x="1733" y="2773"/>
                      </a:lnTo>
                      <a:cubicBezTo>
                        <a:pt x="1513" y="2773"/>
                        <a:pt x="1355" y="2615"/>
                        <a:pt x="1355" y="2426"/>
                      </a:cubicBezTo>
                      <a:cubicBezTo>
                        <a:pt x="1355" y="2205"/>
                        <a:pt x="1513" y="2048"/>
                        <a:pt x="1733" y="2048"/>
                      </a:cubicBezTo>
                      <a:close/>
                      <a:moveTo>
                        <a:pt x="2552" y="0"/>
                      </a:moveTo>
                      <a:lnTo>
                        <a:pt x="1" y="2584"/>
                      </a:lnTo>
                      <a:lnTo>
                        <a:pt x="1" y="4222"/>
                      </a:lnTo>
                      <a:lnTo>
                        <a:pt x="4474" y="4222"/>
                      </a:lnTo>
                      <a:cubicBezTo>
                        <a:pt x="4663" y="4222"/>
                        <a:pt x="4821" y="4064"/>
                        <a:pt x="4821" y="3875"/>
                      </a:cubicBezTo>
                      <a:lnTo>
                        <a:pt x="4821" y="1733"/>
                      </a:lnTo>
                      <a:cubicBezTo>
                        <a:pt x="4821" y="788"/>
                        <a:pt x="4033" y="0"/>
                        <a:pt x="30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Google Shape;9602;p73">
                  <a:extLst>
                    <a:ext uri="{FF2B5EF4-FFF2-40B4-BE49-F238E27FC236}">
                      <a16:creationId xmlns:a16="http://schemas.microsoft.com/office/drawing/2014/main" id="{DA08378F-0ADB-BAC9-BC87-3D27A44AEA57}"/>
                    </a:ext>
                  </a:extLst>
                </p:cNvPr>
                <p:cNvSpPr/>
                <p:nvPr/>
              </p:nvSpPr>
              <p:spPr>
                <a:xfrm>
                  <a:off x="5754625" y="3963700"/>
                  <a:ext cx="224500" cy="15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0" h="6176" extrusionOk="0">
                      <a:moveTo>
                        <a:pt x="3120" y="1"/>
                      </a:moveTo>
                      <a:cubicBezTo>
                        <a:pt x="1387" y="1"/>
                        <a:pt x="1" y="1418"/>
                        <a:pt x="1" y="3119"/>
                      </a:cubicBezTo>
                      <a:lnTo>
                        <a:pt x="1" y="4506"/>
                      </a:lnTo>
                      <a:cubicBezTo>
                        <a:pt x="1" y="5325"/>
                        <a:pt x="568" y="6018"/>
                        <a:pt x="1355" y="6175"/>
                      </a:cubicBezTo>
                      <a:lnTo>
                        <a:pt x="1355" y="2773"/>
                      </a:lnTo>
                      <a:lnTo>
                        <a:pt x="1009" y="2773"/>
                      </a:lnTo>
                      <a:cubicBezTo>
                        <a:pt x="914" y="2773"/>
                        <a:pt x="820" y="2804"/>
                        <a:pt x="694" y="2804"/>
                      </a:cubicBezTo>
                      <a:cubicBezTo>
                        <a:pt x="851" y="1607"/>
                        <a:pt x="1860" y="662"/>
                        <a:pt x="3120" y="662"/>
                      </a:cubicBezTo>
                      <a:lnTo>
                        <a:pt x="5861" y="662"/>
                      </a:lnTo>
                      <a:cubicBezTo>
                        <a:pt x="7089" y="662"/>
                        <a:pt x="8098" y="1607"/>
                        <a:pt x="8255" y="2804"/>
                      </a:cubicBezTo>
                      <a:cubicBezTo>
                        <a:pt x="8161" y="2773"/>
                        <a:pt x="8066" y="2773"/>
                        <a:pt x="7940" y="2773"/>
                      </a:cubicBezTo>
                      <a:lnTo>
                        <a:pt x="7593" y="2773"/>
                      </a:lnTo>
                      <a:lnTo>
                        <a:pt x="7593" y="6175"/>
                      </a:lnTo>
                      <a:cubicBezTo>
                        <a:pt x="8381" y="6018"/>
                        <a:pt x="8980" y="5325"/>
                        <a:pt x="8980" y="4506"/>
                      </a:cubicBezTo>
                      <a:lnTo>
                        <a:pt x="8980" y="3119"/>
                      </a:lnTo>
                      <a:cubicBezTo>
                        <a:pt x="8980" y="1387"/>
                        <a:pt x="7562" y="1"/>
                        <a:pt x="586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7" name="Google Shape;9603;p73">
                  <a:extLst>
                    <a:ext uri="{FF2B5EF4-FFF2-40B4-BE49-F238E27FC236}">
                      <a16:creationId xmlns:a16="http://schemas.microsoft.com/office/drawing/2014/main" id="{D06A2799-E6C2-FBB5-A3F7-3ECA9C28DCC2}"/>
                    </a:ext>
                  </a:extLst>
                </p:cNvPr>
                <p:cNvSpPr/>
                <p:nvPr/>
              </p:nvSpPr>
              <p:spPr>
                <a:xfrm>
                  <a:off x="5806625" y="3998350"/>
                  <a:ext cx="69325" cy="5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3" h="2081" extrusionOk="0">
                      <a:moveTo>
                        <a:pt x="1733" y="1"/>
                      </a:moveTo>
                      <a:cubicBezTo>
                        <a:pt x="788" y="1"/>
                        <a:pt x="0" y="788"/>
                        <a:pt x="0" y="1733"/>
                      </a:cubicBezTo>
                      <a:lnTo>
                        <a:pt x="0" y="2080"/>
                      </a:lnTo>
                      <a:lnTo>
                        <a:pt x="1733" y="2080"/>
                      </a:lnTo>
                      <a:cubicBezTo>
                        <a:pt x="2300" y="2049"/>
                        <a:pt x="2773" y="1607"/>
                        <a:pt x="2773" y="1009"/>
                      </a:cubicBezTo>
                      <a:lnTo>
                        <a:pt x="2773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" name="Google Shape;9604;p73">
                  <a:extLst>
                    <a:ext uri="{FF2B5EF4-FFF2-40B4-BE49-F238E27FC236}">
                      <a16:creationId xmlns:a16="http://schemas.microsoft.com/office/drawing/2014/main" id="{302F0DFC-1AA1-954A-7951-1E49902C16AF}"/>
                    </a:ext>
                  </a:extLst>
                </p:cNvPr>
                <p:cNvSpPr/>
                <p:nvPr/>
              </p:nvSpPr>
              <p:spPr>
                <a:xfrm>
                  <a:off x="5893250" y="3999150"/>
                  <a:ext cx="34675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2049" extrusionOk="0">
                      <a:moveTo>
                        <a:pt x="1" y="0"/>
                      </a:moveTo>
                      <a:lnTo>
                        <a:pt x="1" y="1040"/>
                      </a:lnTo>
                      <a:cubicBezTo>
                        <a:pt x="1" y="1607"/>
                        <a:pt x="473" y="2048"/>
                        <a:pt x="1040" y="2048"/>
                      </a:cubicBezTo>
                      <a:lnTo>
                        <a:pt x="1387" y="2048"/>
                      </a:lnTo>
                      <a:lnTo>
                        <a:pt x="1387" y="1701"/>
                      </a:lnTo>
                      <a:cubicBezTo>
                        <a:pt x="1387" y="882"/>
                        <a:pt x="788" y="158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" name="Google Shape;9605;p73">
                  <a:extLst>
                    <a:ext uri="{FF2B5EF4-FFF2-40B4-BE49-F238E27FC236}">
                      <a16:creationId xmlns:a16="http://schemas.microsoft.com/office/drawing/2014/main" id="{D4A1F93D-ACD3-017C-59C9-D041D3E0B53E}"/>
                    </a:ext>
                  </a:extLst>
                </p:cNvPr>
                <p:cNvSpPr/>
                <p:nvPr/>
              </p:nvSpPr>
              <p:spPr>
                <a:xfrm>
                  <a:off x="5806625" y="4049550"/>
                  <a:ext cx="121300" cy="10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2" h="4160" extrusionOk="0">
                      <a:moveTo>
                        <a:pt x="3119" y="1"/>
                      </a:moveTo>
                      <a:cubicBezTo>
                        <a:pt x="2804" y="442"/>
                        <a:pt x="2300" y="694"/>
                        <a:pt x="1733" y="694"/>
                      </a:cubicBezTo>
                      <a:lnTo>
                        <a:pt x="0" y="694"/>
                      </a:lnTo>
                      <a:lnTo>
                        <a:pt x="0" y="2426"/>
                      </a:lnTo>
                      <a:cubicBezTo>
                        <a:pt x="0" y="3372"/>
                        <a:pt x="788" y="4159"/>
                        <a:pt x="1733" y="4159"/>
                      </a:cubicBezTo>
                      <a:lnTo>
                        <a:pt x="3119" y="4159"/>
                      </a:lnTo>
                      <a:cubicBezTo>
                        <a:pt x="4064" y="4159"/>
                        <a:pt x="4852" y="3372"/>
                        <a:pt x="4852" y="2426"/>
                      </a:cubicBezTo>
                      <a:lnTo>
                        <a:pt x="4852" y="694"/>
                      </a:lnTo>
                      <a:lnTo>
                        <a:pt x="4505" y="694"/>
                      </a:lnTo>
                      <a:cubicBezTo>
                        <a:pt x="3938" y="694"/>
                        <a:pt x="3434" y="442"/>
                        <a:pt x="311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96" name="Google Shape;9606;p73">
                <a:extLst>
                  <a:ext uri="{FF2B5EF4-FFF2-40B4-BE49-F238E27FC236}">
                    <a16:creationId xmlns:a16="http://schemas.microsoft.com/office/drawing/2014/main" id="{CAD86A38-7B71-79A1-8332-07AD365E77B3}"/>
                  </a:ext>
                </a:extLst>
              </p:cNvPr>
              <p:cNvGrpSpPr/>
              <p:nvPr/>
            </p:nvGrpSpPr>
            <p:grpSpPr>
              <a:xfrm>
                <a:off x="10925482" y="4377925"/>
                <a:ext cx="501965" cy="500612"/>
                <a:chOff x="6553275" y="3604550"/>
                <a:chExt cx="296975" cy="296175"/>
              </a:xfrm>
              <a:grpFill/>
            </p:grpSpPr>
            <p:sp>
              <p:nvSpPr>
                <p:cNvPr id="197" name="Google Shape;9607;p73">
                  <a:extLst>
                    <a:ext uri="{FF2B5EF4-FFF2-40B4-BE49-F238E27FC236}">
                      <a16:creationId xmlns:a16="http://schemas.microsoft.com/office/drawing/2014/main" id="{1733F7A6-6FCD-F5F5-47FC-051C6B69EE21}"/>
                    </a:ext>
                  </a:extLst>
                </p:cNvPr>
                <p:cNvSpPr/>
                <p:nvPr/>
              </p:nvSpPr>
              <p:spPr>
                <a:xfrm>
                  <a:off x="6657250" y="3604550"/>
                  <a:ext cx="86650" cy="8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3466" extrusionOk="0">
                      <a:moveTo>
                        <a:pt x="1733" y="0"/>
                      </a:moveTo>
                      <a:cubicBezTo>
                        <a:pt x="788" y="0"/>
                        <a:pt x="0" y="788"/>
                        <a:pt x="0" y="1733"/>
                      </a:cubicBezTo>
                      <a:cubicBezTo>
                        <a:pt x="0" y="2678"/>
                        <a:pt x="788" y="3466"/>
                        <a:pt x="1733" y="3466"/>
                      </a:cubicBezTo>
                      <a:cubicBezTo>
                        <a:pt x="2678" y="3466"/>
                        <a:pt x="3466" y="2678"/>
                        <a:pt x="3466" y="1733"/>
                      </a:cubicBezTo>
                      <a:cubicBezTo>
                        <a:pt x="3466" y="788"/>
                        <a:pt x="2678" y="0"/>
                        <a:pt x="17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8" name="Google Shape;9608;p73">
                  <a:extLst>
                    <a:ext uri="{FF2B5EF4-FFF2-40B4-BE49-F238E27FC236}">
                      <a16:creationId xmlns:a16="http://schemas.microsoft.com/office/drawing/2014/main" id="{0B1A0D9C-6DC1-E7B4-3048-2E6F8C741E4C}"/>
                    </a:ext>
                  </a:extLst>
                </p:cNvPr>
                <p:cNvSpPr/>
                <p:nvPr/>
              </p:nvSpPr>
              <p:spPr>
                <a:xfrm>
                  <a:off x="6553275" y="3777825"/>
                  <a:ext cx="296975" cy="122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9" h="4916" extrusionOk="0">
                      <a:moveTo>
                        <a:pt x="694" y="0"/>
                      </a:moveTo>
                      <a:cubicBezTo>
                        <a:pt x="316" y="0"/>
                        <a:pt x="1" y="315"/>
                        <a:pt x="1" y="693"/>
                      </a:cubicBezTo>
                      <a:cubicBezTo>
                        <a:pt x="1" y="1103"/>
                        <a:pt x="316" y="1418"/>
                        <a:pt x="694" y="1418"/>
                      </a:cubicBezTo>
                      <a:lnTo>
                        <a:pt x="694" y="4569"/>
                      </a:lnTo>
                      <a:cubicBezTo>
                        <a:pt x="694" y="4758"/>
                        <a:pt x="851" y="4915"/>
                        <a:pt x="1040" y="4915"/>
                      </a:cubicBezTo>
                      <a:lnTo>
                        <a:pt x="10807" y="4915"/>
                      </a:lnTo>
                      <a:cubicBezTo>
                        <a:pt x="11028" y="4915"/>
                        <a:pt x="11185" y="4758"/>
                        <a:pt x="11185" y="4569"/>
                      </a:cubicBezTo>
                      <a:lnTo>
                        <a:pt x="11185" y="1418"/>
                      </a:lnTo>
                      <a:cubicBezTo>
                        <a:pt x="11563" y="1418"/>
                        <a:pt x="11878" y="1103"/>
                        <a:pt x="11878" y="693"/>
                      </a:cubicBezTo>
                      <a:cubicBezTo>
                        <a:pt x="11815" y="315"/>
                        <a:pt x="11500" y="0"/>
                        <a:pt x="1112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9" name="Google Shape;9609;p73">
                  <a:extLst>
                    <a:ext uri="{FF2B5EF4-FFF2-40B4-BE49-F238E27FC236}">
                      <a16:creationId xmlns:a16="http://schemas.microsoft.com/office/drawing/2014/main" id="{0B1165AD-2D3D-5173-601A-0859F79D0659}"/>
                    </a:ext>
                  </a:extLst>
                </p:cNvPr>
                <p:cNvSpPr/>
                <p:nvPr/>
              </p:nvSpPr>
              <p:spPr>
                <a:xfrm>
                  <a:off x="6755700" y="3640000"/>
                  <a:ext cx="74850" cy="12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4" h="4852" extrusionOk="0">
                      <a:moveTo>
                        <a:pt x="190" y="0"/>
                      </a:moveTo>
                      <a:cubicBezTo>
                        <a:pt x="190" y="126"/>
                        <a:pt x="253" y="221"/>
                        <a:pt x="253" y="347"/>
                      </a:cubicBezTo>
                      <a:cubicBezTo>
                        <a:pt x="253" y="693"/>
                        <a:pt x="158" y="1071"/>
                        <a:pt x="1" y="1386"/>
                      </a:cubicBezTo>
                      <a:cubicBezTo>
                        <a:pt x="977" y="2079"/>
                        <a:pt x="1607" y="3182"/>
                        <a:pt x="1607" y="4474"/>
                      </a:cubicBezTo>
                      <a:lnTo>
                        <a:pt x="1607" y="4852"/>
                      </a:lnTo>
                      <a:lnTo>
                        <a:pt x="2994" y="4852"/>
                      </a:lnTo>
                      <a:lnTo>
                        <a:pt x="2489" y="756"/>
                      </a:lnTo>
                      <a:cubicBezTo>
                        <a:pt x="2363" y="315"/>
                        <a:pt x="1922" y="0"/>
                        <a:pt x="145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0" name="Google Shape;9610;p73">
                  <a:extLst>
                    <a:ext uri="{FF2B5EF4-FFF2-40B4-BE49-F238E27FC236}">
                      <a16:creationId xmlns:a16="http://schemas.microsoft.com/office/drawing/2014/main" id="{1949162F-FA86-A66F-A5F1-71DE55439AA9}"/>
                    </a:ext>
                  </a:extLst>
                </p:cNvPr>
                <p:cNvSpPr/>
                <p:nvPr/>
              </p:nvSpPr>
              <p:spPr>
                <a:xfrm>
                  <a:off x="6570600" y="3640000"/>
                  <a:ext cx="74850" cy="12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4" h="4852" extrusionOk="0">
                      <a:moveTo>
                        <a:pt x="1545" y="0"/>
                      </a:moveTo>
                      <a:cubicBezTo>
                        <a:pt x="1072" y="0"/>
                        <a:pt x="663" y="315"/>
                        <a:pt x="505" y="788"/>
                      </a:cubicBezTo>
                      <a:lnTo>
                        <a:pt x="1" y="4852"/>
                      </a:lnTo>
                      <a:lnTo>
                        <a:pt x="1356" y="4852"/>
                      </a:lnTo>
                      <a:lnTo>
                        <a:pt x="1356" y="4474"/>
                      </a:lnTo>
                      <a:lnTo>
                        <a:pt x="1387" y="4474"/>
                      </a:lnTo>
                      <a:cubicBezTo>
                        <a:pt x="1387" y="3182"/>
                        <a:pt x="2017" y="2048"/>
                        <a:pt x="2994" y="1386"/>
                      </a:cubicBezTo>
                      <a:cubicBezTo>
                        <a:pt x="2836" y="1071"/>
                        <a:pt x="2773" y="693"/>
                        <a:pt x="2773" y="347"/>
                      </a:cubicBezTo>
                      <a:cubicBezTo>
                        <a:pt x="2773" y="221"/>
                        <a:pt x="2773" y="95"/>
                        <a:pt x="280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1" name="Google Shape;9611;p73">
                  <a:extLst>
                    <a:ext uri="{FF2B5EF4-FFF2-40B4-BE49-F238E27FC236}">
                      <a16:creationId xmlns:a16="http://schemas.microsoft.com/office/drawing/2014/main" id="{E5EA8356-CF01-6645-B9EC-DD0A793EEF50}"/>
                    </a:ext>
                  </a:extLst>
                </p:cNvPr>
                <p:cNvSpPr/>
                <p:nvPr/>
              </p:nvSpPr>
              <p:spPr>
                <a:xfrm>
                  <a:off x="6707650" y="3688025"/>
                  <a:ext cx="70925" cy="7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7" h="2837" extrusionOk="0">
                      <a:moveTo>
                        <a:pt x="1482" y="1"/>
                      </a:moveTo>
                      <a:cubicBezTo>
                        <a:pt x="1450" y="32"/>
                        <a:pt x="1418" y="64"/>
                        <a:pt x="1324" y="127"/>
                      </a:cubicBezTo>
                      <a:cubicBezTo>
                        <a:pt x="1324" y="190"/>
                        <a:pt x="1292" y="253"/>
                        <a:pt x="1261" y="284"/>
                      </a:cubicBezTo>
                      <a:lnTo>
                        <a:pt x="1" y="1923"/>
                      </a:lnTo>
                      <a:lnTo>
                        <a:pt x="1" y="2836"/>
                      </a:lnTo>
                      <a:lnTo>
                        <a:pt x="2742" y="2836"/>
                      </a:lnTo>
                      <a:lnTo>
                        <a:pt x="2742" y="2553"/>
                      </a:lnTo>
                      <a:lnTo>
                        <a:pt x="2836" y="2553"/>
                      </a:lnTo>
                      <a:cubicBezTo>
                        <a:pt x="2836" y="1513"/>
                        <a:pt x="2332" y="599"/>
                        <a:pt x="148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2" name="Google Shape;9612;p73">
                  <a:extLst>
                    <a:ext uri="{FF2B5EF4-FFF2-40B4-BE49-F238E27FC236}">
                      <a16:creationId xmlns:a16="http://schemas.microsoft.com/office/drawing/2014/main" id="{5A40A9B1-4C2F-3FE3-F31D-6155E10222B3}"/>
                    </a:ext>
                  </a:extLst>
                </p:cNvPr>
                <p:cNvSpPr/>
                <p:nvPr/>
              </p:nvSpPr>
              <p:spPr>
                <a:xfrm>
                  <a:off x="6621025" y="3688825"/>
                  <a:ext cx="70900" cy="7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2931" extrusionOk="0">
                      <a:moveTo>
                        <a:pt x="1323" y="0"/>
                      </a:moveTo>
                      <a:cubicBezTo>
                        <a:pt x="536" y="567"/>
                        <a:pt x="0" y="1513"/>
                        <a:pt x="0" y="2584"/>
                      </a:cubicBezTo>
                      <a:lnTo>
                        <a:pt x="0" y="2930"/>
                      </a:lnTo>
                      <a:lnTo>
                        <a:pt x="2741" y="2930"/>
                      </a:lnTo>
                      <a:lnTo>
                        <a:pt x="2741" y="1922"/>
                      </a:lnTo>
                      <a:lnTo>
                        <a:pt x="2836" y="1922"/>
                      </a:lnTo>
                      <a:lnTo>
                        <a:pt x="1575" y="284"/>
                      </a:lnTo>
                      <a:cubicBezTo>
                        <a:pt x="1512" y="252"/>
                        <a:pt x="1512" y="158"/>
                        <a:pt x="1481" y="126"/>
                      </a:cubicBezTo>
                      <a:cubicBezTo>
                        <a:pt x="1449" y="95"/>
                        <a:pt x="1355" y="63"/>
                        <a:pt x="13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17834" name="TextBox 17833">
            <a:extLst>
              <a:ext uri="{FF2B5EF4-FFF2-40B4-BE49-F238E27FC236}">
                <a16:creationId xmlns:a16="http://schemas.microsoft.com/office/drawing/2014/main" id="{C2D33961-80B6-A009-7B65-FD5B6CB3820D}"/>
              </a:ext>
            </a:extLst>
          </p:cNvPr>
          <p:cNvSpPr txBox="1"/>
          <p:nvPr/>
        </p:nvSpPr>
        <p:spPr>
          <a:xfrm>
            <a:off x="0" y="313639"/>
            <a:ext cx="12192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LORA" pitchFamily="2" charset="0"/>
                <a:ea typeface="Cambria" panose="02040503050406030204" pitchFamily="18" charset="0"/>
                <a:cs typeface="+mn-cs"/>
              </a:rPr>
              <a:t>Icons</a:t>
            </a:r>
          </a:p>
        </p:txBody>
      </p:sp>
    </p:spTree>
    <p:extLst>
      <p:ext uri="{BB962C8B-B14F-4D97-AF65-F5344CB8AC3E}">
        <p14:creationId xmlns:p14="http://schemas.microsoft.com/office/powerpoint/2010/main" val="681013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4" name="TextBox 17833">
            <a:extLst>
              <a:ext uri="{FF2B5EF4-FFF2-40B4-BE49-F238E27FC236}">
                <a16:creationId xmlns:a16="http://schemas.microsoft.com/office/drawing/2014/main" id="{C2D33961-80B6-A009-7B65-FD5B6CB3820D}"/>
              </a:ext>
            </a:extLst>
          </p:cNvPr>
          <p:cNvSpPr txBox="1"/>
          <p:nvPr/>
        </p:nvSpPr>
        <p:spPr>
          <a:xfrm>
            <a:off x="0" y="313639"/>
            <a:ext cx="12192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LORA" pitchFamily="2" charset="0"/>
                <a:ea typeface="Cambria" panose="02040503050406030204" pitchFamily="18" charset="0"/>
                <a:cs typeface="+mn-cs"/>
              </a:rPr>
              <a:t>Icons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5E0D878-C180-3421-6E4C-EC4403F50108}"/>
              </a:ext>
            </a:extLst>
          </p:cNvPr>
          <p:cNvGrpSpPr/>
          <p:nvPr/>
        </p:nvGrpSpPr>
        <p:grpSpPr>
          <a:xfrm>
            <a:off x="397192" y="1476392"/>
            <a:ext cx="11397616" cy="4614289"/>
            <a:chOff x="397192" y="1548962"/>
            <a:chExt cx="11397616" cy="4614289"/>
          </a:xfrm>
          <a:solidFill>
            <a:schemeClr val="tx1">
              <a:lumMod val="85000"/>
              <a:lumOff val="15000"/>
            </a:schemeClr>
          </a:solidFill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62BF839-C42C-F9C7-25E5-5E23EB9145DD}"/>
                </a:ext>
              </a:extLst>
            </p:cNvPr>
            <p:cNvGrpSpPr/>
            <p:nvPr/>
          </p:nvGrpSpPr>
          <p:grpSpPr>
            <a:xfrm>
              <a:off x="420547" y="3548838"/>
              <a:ext cx="11373408" cy="644982"/>
              <a:chOff x="420547" y="3453239"/>
              <a:chExt cx="11373408" cy="644982"/>
            </a:xfrm>
            <a:grpFill/>
          </p:grpSpPr>
          <p:sp>
            <p:nvSpPr>
              <p:cNvPr id="18004" name="Google Shape;12426;p89">
                <a:extLst>
                  <a:ext uri="{FF2B5EF4-FFF2-40B4-BE49-F238E27FC236}">
                    <a16:creationId xmlns:a16="http://schemas.microsoft.com/office/drawing/2014/main" id="{FBAD5839-800F-CD81-60D8-F557E27D74B8}"/>
                  </a:ext>
                </a:extLst>
              </p:cNvPr>
              <p:cNvSpPr/>
              <p:nvPr/>
            </p:nvSpPr>
            <p:spPr>
              <a:xfrm>
                <a:off x="420547" y="3454119"/>
                <a:ext cx="649979" cy="642992"/>
              </a:xfrm>
              <a:custGeom>
                <a:avLst/>
                <a:gdLst/>
                <a:ahLst/>
                <a:cxnLst/>
                <a:rect l="l" t="t" r="r" b="b"/>
                <a:pathLst>
                  <a:path w="11816" h="11689" extrusionOk="0">
                    <a:moveTo>
                      <a:pt x="7026" y="757"/>
                    </a:moveTo>
                    <a:lnTo>
                      <a:pt x="7026" y="2710"/>
                    </a:lnTo>
                    <a:lnTo>
                      <a:pt x="5829" y="2710"/>
                    </a:lnTo>
                    <a:cubicBezTo>
                      <a:pt x="5924" y="2332"/>
                      <a:pt x="6081" y="1954"/>
                      <a:pt x="6176" y="1702"/>
                    </a:cubicBezTo>
                    <a:cubicBezTo>
                      <a:pt x="6428" y="1229"/>
                      <a:pt x="6711" y="914"/>
                      <a:pt x="7026" y="757"/>
                    </a:cubicBezTo>
                    <a:close/>
                    <a:moveTo>
                      <a:pt x="7688" y="757"/>
                    </a:moveTo>
                    <a:cubicBezTo>
                      <a:pt x="8003" y="914"/>
                      <a:pt x="8287" y="1229"/>
                      <a:pt x="8507" y="1702"/>
                    </a:cubicBezTo>
                    <a:cubicBezTo>
                      <a:pt x="8665" y="2017"/>
                      <a:pt x="8791" y="2364"/>
                      <a:pt x="8854" y="2710"/>
                    </a:cubicBezTo>
                    <a:lnTo>
                      <a:pt x="7688" y="2710"/>
                    </a:lnTo>
                    <a:lnTo>
                      <a:pt x="7688" y="757"/>
                    </a:lnTo>
                    <a:close/>
                    <a:moveTo>
                      <a:pt x="8917" y="977"/>
                    </a:moveTo>
                    <a:cubicBezTo>
                      <a:pt x="9704" y="1387"/>
                      <a:pt x="10334" y="1954"/>
                      <a:pt x="10712" y="2710"/>
                    </a:cubicBezTo>
                    <a:lnTo>
                      <a:pt x="9578" y="2710"/>
                    </a:lnTo>
                    <a:cubicBezTo>
                      <a:pt x="9452" y="2206"/>
                      <a:pt x="9295" y="1765"/>
                      <a:pt x="9106" y="1387"/>
                    </a:cubicBezTo>
                    <a:cubicBezTo>
                      <a:pt x="9011" y="1261"/>
                      <a:pt x="8948" y="1103"/>
                      <a:pt x="8917" y="977"/>
                    </a:cubicBezTo>
                    <a:close/>
                    <a:moveTo>
                      <a:pt x="5798" y="1009"/>
                    </a:moveTo>
                    <a:lnTo>
                      <a:pt x="5798" y="1009"/>
                    </a:lnTo>
                    <a:cubicBezTo>
                      <a:pt x="5703" y="1135"/>
                      <a:pt x="5640" y="1261"/>
                      <a:pt x="5609" y="1418"/>
                    </a:cubicBezTo>
                    <a:cubicBezTo>
                      <a:pt x="5388" y="1796"/>
                      <a:pt x="5231" y="2269"/>
                      <a:pt x="5136" y="2742"/>
                    </a:cubicBezTo>
                    <a:lnTo>
                      <a:pt x="3970" y="2742"/>
                    </a:lnTo>
                    <a:cubicBezTo>
                      <a:pt x="4380" y="1954"/>
                      <a:pt x="5042" y="1387"/>
                      <a:pt x="5798" y="1009"/>
                    </a:cubicBezTo>
                    <a:close/>
                    <a:moveTo>
                      <a:pt x="5010" y="3435"/>
                    </a:moveTo>
                    <a:cubicBezTo>
                      <a:pt x="4978" y="3750"/>
                      <a:pt x="4915" y="4096"/>
                      <a:pt x="4915" y="4443"/>
                    </a:cubicBezTo>
                    <a:cubicBezTo>
                      <a:pt x="4978" y="4789"/>
                      <a:pt x="4978" y="5167"/>
                      <a:pt x="5010" y="5482"/>
                    </a:cubicBezTo>
                    <a:lnTo>
                      <a:pt x="3718" y="5482"/>
                    </a:lnTo>
                    <a:cubicBezTo>
                      <a:pt x="3624" y="5167"/>
                      <a:pt x="3561" y="4789"/>
                      <a:pt x="3561" y="4443"/>
                    </a:cubicBezTo>
                    <a:cubicBezTo>
                      <a:pt x="3561" y="4096"/>
                      <a:pt x="3592" y="3750"/>
                      <a:pt x="3718" y="3435"/>
                    </a:cubicBezTo>
                    <a:close/>
                    <a:moveTo>
                      <a:pt x="7026" y="3435"/>
                    </a:moveTo>
                    <a:lnTo>
                      <a:pt x="7026" y="5482"/>
                    </a:lnTo>
                    <a:lnTo>
                      <a:pt x="5703" y="5482"/>
                    </a:lnTo>
                    <a:cubicBezTo>
                      <a:pt x="5672" y="5136"/>
                      <a:pt x="5640" y="4789"/>
                      <a:pt x="5640" y="4443"/>
                    </a:cubicBezTo>
                    <a:cubicBezTo>
                      <a:pt x="5640" y="4096"/>
                      <a:pt x="5672" y="3718"/>
                      <a:pt x="5703" y="3435"/>
                    </a:cubicBezTo>
                    <a:close/>
                    <a:moveTo>
                      <a:pt x="8980" y="3435"/>
                    </a:moveTo>
                    <a:cubicBezTo>
                      <a:pt x="9011" y="3750"/>
                      <a:pt x="9074" y="4096"/>
                      <a:pt x="9074" y="4443"/>
                    </a:cubicBezTo>
                    <a:cubicBezTo>
                      <a:pt x="9074" y="4789"/>
                      <a:pt x="9011" y="5167"/>
                      <a:pt x="8980" y="5482"/>
                    </a:cubicBezTo>
                    <a:lnTo>
                      <a:pt x="7688" y="5482"/>
                    </a:lnTo>
                    <a:lnTo>
                      <a:pt x="7688" y="3435"/>
                    </a:lnTo>
                    <a:close/>
                    <a:moveTo>
                      <a:pt x="10996" y="3435"/>
                    </a:moveTo>
                    <a:cubicBezTo>
                      <a:pt x="11059" y="3750"/>
                      <a:pt x="11153" y="4096"/>
                      <a:pt x="11153" y="4443"/>
                    </a:cubicBezTo>
                    <a:cubicBezTo>
                      <a:pt x="11153" y="4789"/>
                      <a:pt x="11122" y="5167"/>
                      <a:pt x="10996" y="5482"/>
                    </a:cubicBezTo>
                    <a:lnTo>
                      <a:pt x="9704" y="5482"/>
                    </a:lnTo>
                    <a:cubicBezTo>
                      <a:pt x="9736" y="5136"/>
                      <a:pt x="9767" y="4789"/>
                      <a:pt x="9767" y="4443"/>
                    </a:cubicBezTo>
                    <a:cubicBezTo>
                      <a:pt x="9736" y="4096"/>
                      <a:pt x="9736" y="3750"/>
                      <a:pt x="9704" y="3435"/>
                    </a:cubicBezTo>
                    <a:close/>
                    <a:moveTo>
                      <a:pt x="5136" y="6144"/>
                    </a:moveTo>
                    <a:cubicBezTo>
                      <a:pt x="5231" y="6648"/>
                      <a:pt x="5388" y="7089"/>
                      <a:pt x="5609" y="7467"/>
                    </a:cubicBezTo>
                    <a:cubicBezTo>
                      <a:pt x="5672" y="7593"/>
                      <a:pt x="5766" y="7751"/>
                      <a:pt x="5798" y="7877"/>
                    </a:cubicBezTo>
                    <a:cubicBezTo>
                      <a:pt x="5042" y="7530"/>
                      <a:pt x="4380" y="6932"/>
                      <a:pt x="3970" y="6144"/>
                    </a:cubicBezTo>
                    <a:close/>
                    <a:moveTo>
                      <a:pt x="10712" y="6144"/>
                    </a:moveTo>
                    <a:cubicBezTo>
                      <a:pt x="10334" y="6932"/>
                      <a:pt x="9704" y="7530"/>
                      <a:pt x="8917" y="7877"/>
                    </a:cubicBezTo>
                    <a:cubicBezTo>
                      <a:pt x="8980" y="7751"/>
                      <a:pt x="9074" y="7625"/>
                      <a:pt x="9106" y="7467"/>
                    </a:cubicBezTo>
                    <a:cubicBezTo>
                      <a:pt x="9295" y="7089"/>
                      <a:pt x="9452" y="6617"/>
                      <a:pt x="9578" y="6144"/>
                    </a:cubicBezTo>
                    <a:close/>
                    <a:moveTo>
                      <a:pt x="7026" y="6144"/>
                    </a:moveTo>
                    <a:lnTo>
                      <a:pt x="7026" y="8097"/>
                    </a:lnTo>
                    <a:cubicBezTo>
                      <a:pt x="6743" y="7940"/>
                      <a:pt x="6428" y="7625"/>
                      <a:pt x="6239" y="7152"/>
                    </a:cubicBezTo>
                    <a:cubicBezTo>
                      <a:pt x="6081" y="6837"/>
                      <a:pt x="5955" y="6491"/>
                      <a:pt x="5861" y="6144"/>
                    </a:cubicBezTo>
                    <a:close/>
                    <a:moveTo>
                      <a:pt x="8854" y="6144"/>
                    </a:moveTo>
                    <a:cubicBezTo>
                      <a:pt x="8791" y="6522"/>
                      <a:pt x="8633" y="6900"/>
                      <a:pt x="8507" y="7152"/>
                    </a:cubicBezTo>
                    <a:cubicBezTo>
                      <a:pt x="8287" y="7688"/>
                      <a:pt x="8003" y="8003"/>
                      <a:pt x="7688" y="8097"/>
                    </a:cubicBezTo>
                    <a:lnTo>
                      <a:pt x="7688" y="6144"/>
                    </a:lnTo>
                    <a:close/>
                    <a:moveTo>
                      <a:pt x="2726" y="8759"/>
                    </a:moveTo>
                    <a:cubicBezTo>
                      <a:pt x="2813" y="8759"/>
                      <a:pt x="2899" y="8790"/>
                      <a:pt x="2962" y="8853"/>
                    </a:cubicBezTo>
                    <a:cubicBezTo>
                      <a:pt x="3088" y="8980"/>
                      <a:pt x="3088" y="9169"/>
                      <a:pt x="2962" y="9326"/>
                    </a:cubicBezTo>
                    <a:lnTo>
                      <a:pt x="1387" y="10901"/>
                    </a:lnTo>
                    <a:cubicBezTo>
                      <a:pt x="1324" y="10964"/>
                      <a:pt x="1237" y="10996"/>
                      <a:pt x="1151" y="10996"/>
                    </a:cubicBezTo>
                    <a:cubicBezTo>
                      <a:pt x="1064" y="10996"/>
                      <a:pt x="977" y="10964"/>
                      <a:pt x="914" y="10901"/>
                    </a:cubicBezTo>
                    <a:cubicBezTo>
                      <a:pt x="788" y="10775"/>
                      <a:pt x="788" y="10555"/>
                      <a:pt x="914" y="10429"/>
                    </a:cubicBezTo>
                    <a:lnTo>
                      <a:pt x="2490" y="8853"/>
                    </a:lnTo>
                    <a:cubicBezTo>
                      <a:pt x="2553" y="8790"/>
                      <a:pt x="2639" y="8759"/>
                      <a:pt x="2726" y="8759"/>
                    </a:cubicBezTo>
                    <a:close/>
                    <a:moveTo>
                      <a:pt x="7373" y="1"/>
                    </a:moveTo>
                    <a:cubicBezTo>
                      <a:pt x="4915" y="1"/>
                      <a:pt x="2931" y="1985"/>
                      <a:pt x="2931" y="4443"/>
                    </a:cubicBezTo>
                    <a:cubicBezTo>
                      <a:pt x="2931" y="5514"/>
                      <a:pt x="3309" y="6522"/>
                      <a:pt x="4002" y="7310"/>
                    </a:cubicBezTo>
                    <a:lnTo>
                      <a:pt x="3151" y="8160"/>
                    </a:lnTo>
                    <a:cubicBezTo>
                      <a:pt x="3011" y="8079"/>
                      <a:pt x="2858" y="8040"/>
                      <a:pt x="2705" y="8040"/>
                    </a:cubicBezTo>
                    <a:cubicBezTo>
                      <a:pt x="2445" y="8040"/>
                      <a:pt x="2184" y="8151"/>
                      <a:pt x="1986" y="8349"/>
                    </a:cubicBezTo>
                    <a:lnTo>
                      <a:pt x="410" y="9925"/>
                    </a:lnTo>
                    <a:cubicBezTo>
                      <a:pt x="1" y="10303"/>
                      <a:pt x="1" y="10996"/>
                      <a:pt x="410" y="11374"/>
                    </a:cubicBezTo>
                    <a:cubicBezTo>
                      <a:pt x="599" y="11563"/>
                      <a:pt x="883" y="11689"/>
                      <a:pt x="1103" y="11689"/>
                    </a:cubicBezTo>
                    <a:cubicBezTo>
                      <a:pt x="1387" y="11689"/>
                      <a:pt x="1607" y="11563"/>
                      <a:pt x="1828" y="11374"/>
                    </a:cubicBezTo>
                    <a:lnTo>
                      <a:pt x="3403" y="9799"/>
                    </a:lnTo>
                    <a:cubicBezTo>
                      <a:pt x="3718" y="9484"/>
                      <a:pt x="3781" y="9011"/>
                      <a:pt x="3592" y="8633"/>
                    </a:cubicBezTo>
                    <a:lnTo>
                      <a:pt x="4411" y="7782"/>
                    </a:lnTo>
                    <a:cubicBezTo>
                      <a:pt x="5199" y="8444"/>
                      <a:pt x="6207" y="8853"/>
                      <a:pt x="7278" y="8853"/>
                    </a:cubicBezTo>
                    <a:cubicBezTo>
                      <a:pt x="7298" y="8854"/>
                      <a:pt x="7318" y="8854"/>
                      <a:pt x="7338" y="8854"/>
                    </a:cubicBezTo>
                    <a:cubicBezTo>
                      <a:pt x="9830" y="8854"/>
                      <a:pt x="11815" y="6881"/>
                      <a:pt x="11815" y="4443"/>
                    </a:cubicBezTo>
                    <a:cubicBezTo>
                      <a:pt x="11815" y="2017"/>
                      <a:pt x="9799" y="1"/>
                      <a:pt x="737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8005" name="Google Shape;12431;p89">
                <a:extLst>
                  <a:ext uri="{FF2B5EF4-FFF2-40B4-BE49-F238E27FC236}">
                    <a16:creationId xmlns:a16="http://schemas.microsoft.com/office/drawing/2014/main" id="{9A10DD3B-8A4D-509F-3013-8E9D74CCF30A}"/>
                  </a:ext>
                </a:extLst>
              </p:cNvPr>
              <p:cNvGrpSpPr/>
              <p:nvPr/>
            </p:nvGrpSpPr>
            <p:grpSpPr>
              <a:xfrm>
                <a:off x="4541947" y="3455229"/>
                <a:ext cx="644752" cy="641288"/>
                <a:chOff x="-4931075" y="2765725"/>
                <a:chExt cx="293025" cy="291450"/>
              </a:xfrm>
              <a:grpFill/>
            </p:grpSpPr>
            <p:sp>
              <p:nvSpPr>
                <p:cNvPr id="18060" name="Google Shape;12432;p89">
                  <a:extLst>
                    <a:ext uri="{FF2B5EF4-FFF2-40B4-BE49-F238E27FC236}">
                      <a16:creationId xmlns:a16="http://schemas.microsoft.com/office/drawing/2014/main" id="{3C460379-0A0F-3010-87EF-518B9514B6AC}"/>
                    </a:ext>
                  </a:extLst>
                </p:cNvPr>
                <p:cNvSpPr/>
                <p:nvPr/>
              </p:nvSpPr>
              <p:spPr>
                <a:xfrm>
                  <a:off x="-4810550" y="2884650"/>
                  <a:ext cx="51225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2049" extrusionOk="0">
                      <a:moveTo>
                        <a:pt x="1008" y="663"/>
                      </a:moveTo>
                      <a:cubicBezTo>
                        <a:pt x="1229" y="663"/>
                        <a:pt x="1386" y="820"/>
                        <a:pt x="1386" y="1041"/>
                      </a:cubicBezTo>
                      <a:cubicBezTo>
                        <a:pt x="1386" y="1230"/>
                        <a:pt x="1229" y="1387"/>
                        <a:pt x="1008" y="1387"/>
                      </a:cubicBezTo>
                      <a:cubicBezTo>
                        <a:pt x="819" y="1387"/>
                        <a:pt x="662" y="1230"/>
                        <a:pt x="662" y="1041"/>
                      </a:cubicBezTo>
                      <a:cubicBezTo>
                        <a:pt x="662" y="820"/>
                        <a:pt x="819" y="663"/>
                        <a:pt x="1008" y="663"/>
                      </a:cubicBezTo>
                      <a:close/>
                      <a:moveTo>
                        <a:pt x="1008" y="1"/>
                      </a:moveTo>
                      <a:cubicBezTo>
                        <a:pt x="473" y="1"/>
                        <a:pt x="0" y="473"/>
                        <a:pt x="0" y="1041"/>
                      </a:cubicBezTo>
                      <a:cubicBezTo>
                        <a:pt x="0" y="1576"/>
                        <a:pt x="473" y="2049"/>
                        <a:pt x="1040" y="2049"/>
                      </a:cubicBezTo>
                      <a:cubicBezTo>
                        <a:pt x="1575" y="2049"/>
                        <a:pt x="2048" y="1576"/>
                        <a:pt x="2048" y="1041"/>
                      </a:cubicBezTo>
                      <a:cubicBezTo>
                        <a:pt x="2048" y="473"/>
                        <a:pt x="1607" y="1"/>
                        <a:pt x="100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61" name="Google Shape;12433;p89">
                  <a:extLst>
                    <a:ext uri="{FF2B5EF4-FFF2-40B4-BE49-F238E27FC236}">
                      <a16:creationId xmlns:a16="http://schemas.microsoft.com/office/drawing/2014/main" id="{57172864-8473-2BA2-5B77-C3C364C81FE7}"/>
                    </a:ext>
                  </a:extLst>
                </p:cNvPr>
                <p:cNvSpPr/>
                <p:nvPr/>
              </p:nvSpPr>
              <p:spPr>
                <a:xfrm>
                  <a:off x="-4931075" y="2765725"/>
                  <a:ext cx="293025" cy="29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21" h="11658" extrusionOk="0">
                      <a:moveTo>
                        <a:pt x="3214" y="1387"/>
                      </a:moveTo>
                      <a:lnTo>
                        <a:pt x="4475" y="3844"/>
                      </a:lnTo>
                      <a:cubicBezTo>
                        <a:pt x="4223" y="4002"/>
                        <a:pt x="4034" y="4222"/>
                        <a:pt x="3876" y="4443"/>
                      </a:cubicBezTo>
                      <a:lnTo>
                        <a:pt x="1356" y="3214"/>
                      </a:lnTo>
                      <a:cubicBezTo>
                        <a:pt x="1828" y="2427"/>
                        <a:pt x="2458" y="1796"/>
                        <a:pt x="3214" y="1387"/>
                      </a:cubicBezTo>
                      <a:close/>
                      <a:moveTo>
                        <a:pt x="5829" y="4128"/>
                      </a:moveTo>
                      <a:cubicBezTo>
                        <a:pt x="6775" y="4128"/>
                        <a:pt x="7531" y="4884"/>
                        <a:pt x="7531" y="5829"/>
                      </a:cubicBezTo>
                      <a:cubicBezTo>
                        <a:pt x="7562" y="6743"/>
                        <a:pt x="6775" y="7530"/>
                        <a:pt x="5829" y="7530"/>
                      </a:cubicBezTo>
                      <a:cubicBezTo>
                        <a:pt x="4884" y="7530"/>
                        <a:pt x="4160" y="6774"/>
                        <a:pt x="4160" y="5829"/>
                      </a:cubicBezTo>
                      <a:cubicBezTo>
                        <a:pt x="4160" y="4884"/>
                        <a:pt x="4884" y="4128"/>
                        <a:pt x="5829" y="4128"/>
                      </a:cubicBezTo>
                      <a:close/>
                      <a:moveTo>
                        <a:pt x="5798" y="662"/>
                      </a:moveTo>
                      <a:cubicBezTo>
                        <a:pt x="8665" y="662"/>
                        <a:pt x="10996" y="2994"/>
                        <a:pt x="10996" y="5861"/>
                      </a:cubicBezTo>
                      <a:cubicBezTo>
                        <a:pt x="10996" y="6585"/>
                        <a:pt x="10839" y="7247"/>
                        <a:pt x="10618" y="7845"/>
                      </a:cubicBezTo>
                      <a:lnTo>
                        <a:pt x="8129" y="6585"/>
                      </a:lnTo>
                      <a:cubicBezTo>
                        <a:pt x="8192" y="6333"/>
                        <a:pt x="8255" y="6050"/>
                        <a:pt x="8255" y="5829"/>
                      </a:cubicBezTo>
                      <a:cubicBezTo>
                        <a:pt x="8255" y="4474"/>
                        <a:pt x="7184" y="3435"/>
                        <a:pt x="5829" y="3435"/>
                      </a:cubicBezTo>
                      <a:cubicBezTo>
                        <a:pt x="5577" y="3435"/>
                        <a:pt x="5325" y="3466"/>
                        <a:pt x="5105" y="3529"/>
                      </a:cubicBezTo>
                      <a:lnTo>
                        <a:pt x="3845" y="1072"/>
                      </a:lnTo>
                      <a:cubicBezTo>
                        <a:pt x="4412" y="820"/>
                        <a:pt x="5105" y="662"/>
                        <a:pt x="5798" y="662"/>
                      </a:cubicBezTo>
                      <a:close/>
                      <a:moveTo>
                        <a:pt x="7814" y="7152"/>
                      </a:moveTo>
                      <a:lnTo>
                        <a:pt x="10303" y="8412"/>
                      </a:lnTo>
                      <a:cubicBezTo>
                        <a:pt x="9862" y="9200"/>
                        <a:pt x="9232" y="9830"/>
                        <a:pt x="8444" y="10271"/>
                      </a:cubicBezTo>
                      <a:lnTo>
                        <a:pt x="7216" y="7751"/>
                      </a:lnTo>
                      <a:cubicBezTo>
                        <a:pt x="7468" y="7593"/>
                        <a:pt x="7657" y="7404"/>
                        <a:pt x="7814" y="7152"/>
                      </a:cubicBezTo>
                      <a:close/>
                      <a:moveTo>
                        <a:pt x="1072" y="3844"/>
                      </a:moveTo>
                      <a:lnTo>
                        <a:pt x="3593" y="5073"/>
                      </a:lnTo>
                      <a:cubicBezTo>
                        <a:pt x="3530" y="5325"/>
                        <a:pt x="3498" y="5546"/>
                        <a:pt x="3498" y="5829"/>
                      </a:cubicBezTo>
                      <a:cubicBezTo>
                        <a:pt x="3498" y="7152"/>
                        <a:pt x="4538" y="8223"/>
                        <a:pt x="5892" y="8223"/>
                      </a:cubicBezTo>
                      <a:cubicBezTo>
                        <a:pt x="6176" y="8223"/>
                        <a:pt x="6396" y="8192"/>
                        <a:pt x="6648" y="8097"/>
                      </a:cubicBezTo>
                      <a:lnTo>
                        <a:pt x="7846" y="10618"/>
                      </a:lnTo>
                      <a:cubicBezTo>
                        <a:pt x="7216" y="10901"/>
                        <a:pt x="6554" y="11027"/>
                        <a:pt x="5892" y="11027"/>
                      </a:cubicBezTo>
                      <a:cubicBezTo>
                        <a:pt x="2994" y="10996"/>
                        <a:pt x="694" y="8665"/>
                        <a:pt x="694" y="5829"/>
                      </a:cubicBezTo>
                      <a:cubicBezTo>
                        <a:pt x="694" y="5104"/>
                        <a:pt x="852" y="4443"/>
                        <a:pt x="1072" y="3844"/>
                      </a:cubicBezTo>
                      <a:close/>
                      <a:moveTo>
                        <a:pt x="5798" y="1"/>
                      </a:moveTo>
                      <a:cubicBezTo>
                        <a:pt x="4254" y="1"/>
                        <a:pt x="2773" y="599"/>
                        <a:pt x="1702" y="1702"/>
                      </a:cubicBezTo>
                      <a:cubicBezTo>
                        <a:pt x="600" y="2805"/>
                        <a:pt x="1" y="4254"/>
                        <a:pt x="1" y="5798"/>
                      </a:cubicBezTo>
                      <a:cubicBezTo>
                        <a:pt x="1" y="8980"/>
                        <a:pt x="2647" y="11657"/>
                        <a:pt x="5892" y="11657"/>
                      </a:cubicBezTo>
                      <a:cubicBezTo>
                        <a:pt x="9106" y="11657"/>
                        <a:pt x="11721" y="9043"/>
                        <a:pt x="11721" y="5829"/>
                      </a:cubicBezTo>
                      <a:cubicBezTo>
                        <a:pt x="11658" y="2647"/>
                        <a:pt x="9043" y="1"/>
                        <a:pt x="579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006" name="Google Shape;12444;p89">
                <a:extLst>
                  <a:ext uri="{FF2B5EF4-FFF2-40B4-BE49-F238E27FC236}">
                    <a16:creationId xmlns:a16="http://schemas.microsoft.com/office/drawing/2014/main" id="{C53AC2AF-4780-868E-88CF-1A8DBED798E5}"/>
                  </a:ext>
                </a:extLst>
              </p:cNvPr>
              <p:cNvGrpSpPr/>
              <p:nvPr/>
            </p:nvGrpSpPr>
            <p:grpSpPr>
              <a:xfrm>
                <a:off x="8683385" y="3492498"/>
                <a:ext cx="641288" cy="566751"/>
                <a:chOff x="-3137650" y="2787000"/>
                <a:chExt cx="291450" cy="257575"/>
              </a:xfrm>
              <a:grpFill/>
            </p:grpSpPr>
            <p:sp>
              <p:nvSpPr>
                <p:cNvPr id="18052" name="Google Shape;12445;p89">
                  <a:extLst>
                    <a:ext uri="{FF2B5EF4-FFF2-40B4-BE49-F238E27FC236}">
                      <a16:creationId xmlns:a16="http://schemas.microsoft.com/office/drawing/2014/main" id="{6F3FED06-EE94-94F5-01D1-7B077FEF1B7B}"/>
                    </a:ext>
                  </a:extLst>
                </p:cNvPr>
                <p:cNvSpPr/>
                <p:nvPr/>
              </p:nvSpPr>
              <p:spPr>
                <a:xfrm>
                  <a:off x="-3137650" y="2787000"/>
                  <a:ext cx="291450" cy="257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58" h="10303" extrusionOk="0">
                      <a:moveTo>
                        <a:pt x="10618" y="693"/>
                      </a:moveTo>
                      <a:cubicBezTo>
                        <a:pt x="10807" y="693"/>
                        <a:pt x="10964" y="851"/>
                        <a:pt x="10964" y="1040"/>
                      </a:cubicBezTo>
                      <a:lnTo>
                        <a:pt x="10964" y="2741"/>
                      </a:lnTo>
                      <a:lnTo>
                        <a:pt x="662" y="2741"/>
                      </a:lnTo>
                      <a:lnTo>
                        <a:pt x="662" y="1040"/>
                      </a:lnTo>
                      <a:cubicBezTo>
                        <a:pt x="662" y="851"/>
                        <a:pt x="820" y="693"/>
                        <a:pt x="1009" y="693"/>
                      </a:cubicBezTo>
                      <a:close/>
                      <a:moveTo>
                        <a:pt x="10996" y="3403"/>
                      </a:moveTo>
                      <a:lnTo>
                        <a:pt x="10996" y="9231"/>
                      </a:lnTo>
                      <a:cubicBezTo>
                        <a:pt x="10964" y="9420"/>
                        <a:pt x="10838" y="9578"/>
                        <a:pt x="10618" y="9578"/>
                      </a:cubicBezTo>
                      <a:lnTo>
                        <a:pt x="1009" y="9578"/>
                      </a:lnTo>
                      <a:cubicBezTo>
                        <a:pt x="820" y="9578"/>
                        <a:pt x="662" y="9420"/>
                        <a:pt x="662" y="9231"/>
                      </a:cubicBezTo>
                      <a:lnTo>
                        <a:pt x="662" y="3403"/>
                      </a:lnTo>
                      <a:close/>
                      <a:moveTo>
                        <a:pt x="1009" y="0"/>
                      </a:moveTo>
                      <a:cubicBezTo>
                        <a:pt x="473" y="0"/>
                        <a:pt x="1" y="473"/>
                        <a:pt x="1" y="1040"/>
                      </a:cubicBezTo>
                      <a:lnTo>
                        <a:pt x="1" y="9263"/>
                      </a:lnTo>
                      <a:cubicBezTo>
                        <a:pt x="1" y="9830"/>
                        <a:pt x="473" y="10302"/>
                        <a:pt x="1009" y="10302"/>
                      </a:cubicBezTo>
                      <a:lnTo>
                        <a:pt x="10618" y="10302"/>
                      </a:lnTo>
                      <a:cubicBezTo>
                        <a:pt x="11185" y="10302"/>
                        <a:pt x="11658" y="9830"/>
                        <a:pt x="11658" y="9263"/>
                      </a:cubicBezTo>
                      <a:lnTo>
                        <a:pt x="11658" y="1040"/>
                      </a:lnTo>
                      <a:cubicBezTo>
                        <a:pt x="11658" y="441"/>
                        <a:pt x="11217" y="0"/>
                        <a:pt x="106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53" name="Google Shape;12446;p89">
                  <a:extLst>
                    <a:ext uri="{FF2B5EF4-FFF2-40B4-BE49-F238E27FC236}">
                      <a16:creationId xmlns:a16="http://schemas.microsoft.com/office/drawing/2014/main" id="{8913422F-594D-A2DA-B4C7-1611B5349B23}"/>
                    </a:ext>
                  </a:extLst>
                </p:cNvPr>
                <p:cNvSpPr/>
                <p:nvPr/>
              </p:nvSpPr>
              <p:spPr>
                <a:xfrm>
                  <a:off x="-3104575" y="2820875"/>
                  <a:ext cx="181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694" extrusionOk="0">
                      <a:moveTo>
                        <a:pt x="348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36"/>
                        <a:pt x="158" y="693"/>
                        <a:pt x="348" y="693"/>
                      </a:cubicBezTo>
                      <a:cubicBezTo>
                        <a:pt x="568" y="693"/>
                        <a:pt x="726" y="536"/>
                        <a:pt x="726" y="347"/>
                      </a:cubicBezTo>
                      <a:cubicBezTo>
                        <a:pt x="726" y="158"/>
                        <a:pt x="568" y="0"/>
                        <a:pt x="34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54" name="Google Shape;12447;p89">
                  <a:extLst>
                    <a:ext uri="{FF2B5EF4-FFF2-40B4-BE49-F238E27FC236}">
                      <a16:creationId xmlns:a16="http://schemas.microsoft.com/office/drawing/2014/main" id="{F2502AD4-6DCB-1DF0-22AE-7D07D27BBA39}"/>
                    </a:ext>
                  </a:extLst>
                </p:cNvPr>
                <p:cNvSpPr/>
                <p:nvPr/>
              </p:nvSpPr>
              <p:spPr>
                <a:xfrm>
                  <a:off x="-3069900" y="2820875"/>
                  <a:ext cx="173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694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3"/>
                        <a:pt x="347" y="693"/>
                      </a:cubicBezTo>
                      <a:cubicBezTo>
                        <a:pt x="536" y="693"/>
                        <a:pt x="693" y="536"/>
                        <a:pt x="693" y="347"/>
                      </a:cubicBezTo>
                      <a:cubicBezTo>
                        <a:pt x="693" y="158"/>
                        <a:pt x="536" y="0"/>
                        <a:pt x="34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55" name="Google Shape;12448;p89">
                  <a:extLst>
                    <a:ext uri="{FF2B5EF4-FFF2-40B4-BE49-F238E27FC236}">
                      <a16:creationId xmlns:a16="http://schemas.microsoft.com/office/drawing/2014/main" id="{B994D15C-5A30-89E5-763C-1A63EAC789E9}"/>
                    </a:ext>
                  </a:extLst>
                </p:cNvPr>
                <p:cNvSpPr/>
                <p:nvPr/>
              </p:nvSpPr>
              <p:spPr>
                <a:xfrm>
                  <a:off x="-3035250" y="2820875"/>
                  <a:ext cx="173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694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3"/>
                        <a:pt x="347" y="693"/>
                      </a:cubicBezTo>
                      <a:cubicBezTo>
                        <a:pt x="536" y="693"/>
                        <a:pt x="693" y="536"/>
                        <a:pt x="693" y="347"/>
                      </a:cubicBezTo>
                      <a:cubicBezTo>
                        <a:pt x="693" y="158"/>
                        <a:pt x="536" y="0"/>
                        <a:pt x="34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56" name="Google Shape;12449;p89">
                  <a:extLst>
                    <a:ext uri="{FF2B5EF4-FFF2-40B4-BE49-F238E27FC236}">
                      <a16:creationId xmlns:a16="http://schemas.microsoft.com/office/drawing/2014/main" id="{6268C75C-C03C-84C7-67C5-60357EE7A949}"/>
                    </a:ext>
                  </a:extLst>
                </p:cNvPr>
                <p:cNvSpPr/>
                <p:nvPr/>
              </p:nvSpPr>
              <p:spPr>
                <a:xfrm>
                  <a:off x="-3002175" y="2820875"/>
                  <a:ext cx="12132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3" h="694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32" y="536"/>
                        <a:pt x="190" y="693"/>
                        <a:pt x="347" y="693"/>
                      </a:cubicBezTo>
                      <a:lnTo>
                        <a:pt x="4506" y="693"/>
                      </a:lnTo>
                      <a:cubicBezTo>
                        <a:pt x="4695" y="693"/>
                        <a:pt x="4852" y="536"/>
                        <a:pt x="4852" y="347"/>
                      </a:cubicBezTo>
                      <a:cubicBezTo>
                        <a:pt x="4852" y="158"/>
                        <a:pt x="4695" y="0"/>
                        <a:pt x="450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57" name="Google Shape;12450;p89">
                  <a:extLst>
                    <a:ext uri="{FF2B5EF4-FFF2-40B4-BE49-F238E27FC236}">
                      <a16:creationId xmlns:a16="http://schemas.microsoft.com/office/drawing/2014/main" id="{78C49049-4CBB-B176-7676-FABEE681C75A}"/>
                    </a:ext>
                  </a:extLst>
                </p:cNvPr>
                <p:cNvSpPr/>
                <p:nvPr/>
              </p:nvSpPr>
              <p:spPr>
                <a:xfrm>
                  <a:off x="-2948625" y="2907300"/>
                  <a:ext cx="52025" cy="85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1" h="3412" extrusionOk="0">
                      <a:moveTo>
                        <a:pt x="347" y="1"/>
                      </a:moveTo>
                      <a:cubicBezTo>
                        <a:pt x="261" y="1"/>
                        <a:pt x="174" y="24"/>
                        <a:pt x="127" y="72"/>
                      </a:cubicBezTo>
                      <a:cubicBezTo>
                        <a:pt x="1" y="198"/>
                        <a:pt x="1" y="450"/>
                        <a:pt x="127" y="544"/>
                      </a:cubicBezTo>
                      <a:lnTo>
                        <a:pt x="1261" y="1710"/>
                      </a:lnTo>
                      <a:lnTo>
                        <a:pt x="127" y="2844"/>
                      </a:lnTo>
                      <a:cubicBezTo>
                        <a:pt x="1" y="2970"/>
                        <a:pt x="1" y="3191"/>
                        <a:pt x="127" y="3317"/>
                      </a:cubicBezTo>
                      <a:cubicBezTo>
                        <a:pt x="174" y="3380"/>
                        <a:pt x="261" y="3411"/>
                        <a:pt x="347" y="3411"/>
                      </a:cubicBezTo>
                      <a:cubicBezTo>
                        <a:pt x="434" y="3411"/>
                        <a:pt x="521" y="3380"/>
                        <a:pt x="568" y="3317"/>
                      </a:cubicBezTo>
                      <a:lnTo>
                        <a:pt x="1954" y="1930"/>
                      </a:lnTo>
                      <a:cubicBezTo>
                        <a:pt x="2080" y="1804"/>
                        <a:pt x="2080" y="1584"/>
                        <a:pt x="1954" y="1458"/>
                      </a:cubicBezTo>
                      <a:lnTo>
                        <a:pt x="568" y="72"/>
                      </a:lnTo>
                      <a:cubicBezTo>
                        <a:pt x="521" y="24"/>
                        <a:pt x="434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58" name="Google Shape;12451;p89">
                  <a:extLst>
                    <a:ext uri="{FF2B5EF4-FFF2-40B4-BE49-F238E27FC236}">
                      <a16:creationId xmlns:a16="http://schemas.microsoft.com/office/drawing/2014/main" id="{B5E5D2EF-362E-36D2-0121-A36426AD26AD}"/>
                    </a:ext>
                  </a:extLst>
                </p:cNvPr>
                <p:cNvSpPr/>
                <p:nvPr/>
              </p:nvSpPr>
              <p:spPr>
                <a:xfrm>
                  <a:off x="-3088025" y="2907300"/>
                  <a:ext cx="53575" cy="85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3" h="3412" extrusionOk="0">
                      <a:moveTo>
                        <a:pt x="1749" y="1"/>
                      </a:moveTo>
                      <a:cubicBezTo>
                        <a:pt x="1662" y="1"/>
                        <a:pt x="1576" y="24"/>
                        <a:pt x="1513" y="72"/>
                      </a:cubicBezTo>
                      <a:lnTo>
                        <a:pt x="127" y="1458"/>
                      </a:lnTo>
                      <a:cubicBezTo>
                        <a:pt x="1" y="1584"/>
                        <a:pt x="1" y="1804"/>
                        <a:pt x="127" y="1930"/>
                      </a:cubicBezTo>
                      <a:lnTo>
                        <a:pt x="1513" y="3317"/>
                      </a:lnTo>
                      <a:cubicBezTo>
                        <a:pt x="1576" y="3380"/>
                        <a:pt x="1662" y="3411"/>
                        <a:pt x="1749" y="3411"/>
                      </a:cubicBezTo>
                      <a:cubicBezTo>
                        <a:pt x="1836" y="3411"/>
                        <a:pt x="1922" y="3380"/>
                        <a:pt x="1985" y="3317"/>
                      </a:cubicBezTo>
                      <a:cubicBezTo>
                        <a:pt x="2111" y="3191"/>
                        <a:pt x="2111" y="2970"/>
                        <a:pt x="1985" y="2844"/>
                      </a:cubicBezTo>
                      <a:lnTo>
                        <a:pt x="851" y="1710"/>
                      </a:lnTo>
                      <a:lnTo>
                        <a:pt x="1985" y="544"/>
                      </a:lnTo>
                      <a:cubicBezTo>
                        <a:pt x="2143" y="450"/>
                        <a:pt x="2143" y="198"/>
                        <a:pt x="1985" y="72"/>
                      </a:cubicBezTo>
                      <a:cubicBezTo>
                        <a:pt x="1922" y="24"/>
                        <a:pt x="1836" y="1"/>
                        <a:pt x="174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59" name="Google Shape;12452;p89">
                  <a:extLst>
                    <a:ext uri="{FF2B5EF4-FFF2-40B4-BE49-F238E27FC236}">
                      <a16:creationId xmlns:a16="http://schemas.microsoft.com/office/drawing/2014/main" id="{03D027CD-0572-70F8-BD7A-2EA28AC61116}"/>
                    </a:ext>
                  </a:extLst>
                </p:cNvPr>
                <p:cNvSpPr/>
                <p:nvPr/>
              </p:nvSpPr>
              <p:spPr>
                <a:xfrm>
                  <a:off x="-3019500" y="2888975"/>
                  <a:ext cx="54375" cy="119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5" h="4776" extrusionOk="0">
                      <a:moveTo>
                        <a:pt x="1778" y="0"/>
                      </a:moveTo>
                      <a:cubicBezTo>
                        <a:pt x="1617" y="0"/>
                        <a:pt x="1501" y="108"/>
                        <a:pt x="1450" y="237"/>
                      </a:cubicBezTo>
                      <a:lnTo>
                        <a:pt x="63" y="4333"/>
                      </a:lnTo>
                      <a:cubicBezTo>
                        <a:pt x="0" y="4522"/>
                        <a:pt x="95" y="4680"/>
                        <a:pt x="253" y="4743"/>
                      </a:cubicBezTo>
                      <a:cubicBezTo>
                        <a:pt x="305" y="4765"/>
                        <a:pt x="354" y="4775"/>
                        <a:pt x="399" y="4775"/>
                      </a:cubicBezTo>
                      <a:cubicBezTo>
                        <a:pt x="543" y="4775"/>
                        <a:pt x="646" y="4674"/>
                        <a:pt x="694" y="4554"/>
                      </a:cubicBezTo>
                      <a:lnTo>
                        <a:pt x="2080" y="458"/>
                      </a:lnTo>
                      <a:cubicBezTo>
                        <a:pt x="2174" y="300"/>
                        <a:pt x="2048" y="111"/>
                        <a:pt x="1891" y="17"/>
                      </a:cubicBezTo>
                      <a:cubicBezTo>
                        <a:pt x="1851" y="6"/>
                        <a:pt x="1813" y="0"/>
                        <a:pt x="177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007" name="Google Shape;12456;p89">
                <a:extLst>
                  <a:ext uri="{FF2B5EF4-FFF2-40B4-BE49-F238E27FC236}">
                    <a16:creationId xmlns:a16="http://schemas.microsoft.com/office/drawing/2014/main" id="{801ACCAD-EB53-3406-C169-7BBC07AC642B}"/>
                  </a:ext>
                </a:extLst>
              </p:cNvPr>
              <p:cNvGrpSpPr/>
              <p:nvPr/>
            </p:nvGrpSpPr>
            <p:grpSpPr>
              <a:xfrm>
                <a:off x="1243541" y="3454375"/>
                <a:ext cx="642992" cy="642992"/>
                <a:chOff x="-6354300" y="2757075"/>
                <a:chExt cx="292225" cy="292225"/>
              </a:xfrm>
              <a:grpFill/>
            </p:grpSpPr>
            <p:sp>
              <p:nvSpPr>
                <p:cNvPr id="18048" name="Google Shape;12457;p89">
                  <a:extLst>
                    <a:ext uri="{FF2B5EF4-FFF2-40B4-BE49-F238E27FC236}">
                      <a16:creationId xmlns:a16="http://schemas.microsoft.com/office/drawing/2014/main" id="{AE141DBC-F85C-578E-BC6C-2B17768125DF}"/>
                    </a:ext>
                  </a:extLst>
                </p:cNvPr>
                <p:cNvSpPr/>
                <p:nvPr/>
              </p:nvSpPr>
              <p:spPr>
                <a:xfrm>
                  <a:off x="-6354300" y="2757075"/>
                  <a:ext cx="292225" cy="29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89" h="11689" extrusionOk="0">
                      <a:moveTo>
                        <a:pt x="10681" y="4159"/>
                      </a:moveTo>
                      <a:cubicBezTo>
                        <a:pt x="10870" y="4159"/>
                        <a:pt x="11027" y="4316"/>
                        <a:pt x="11027" y="4505"/>
                      </a:cubicBezTo>
                      <a:lnTo>
                        <a:pt x="11027" y="4915"/>
                      </a:lnTo>
                      <a:cubicBezTo>
                        <a:pt x="10901" y="4883"/>
                        <a:pt x="10775" y="4883"/>
                        <a:pt x="10681" y="4883"/>
                      </a:cubicBezTo>
                      <a:lnTo>
                        <a:pt x="9609" y="4883"/>
                      </a:lnTo>
                      <a:lnTo>
                        <a:pt x="9609" y="4190"/>
                      </a:lnTo>
                      <a:lnTo>
                        <a:pt x="10681" y="4190"/>
                      </a:lnTo>
                      <a:lnTo>
                        <a:pt x="10681" y="4159"/>
                      </a:lnTo>
                      <a:close/>
                      <a:moveTo>
                        <a:pt x="2048" y="2773"/>
                      </a:moveTo>
                      <a:lnTo>
                        <a:pt x="2048" y="6207"/>
                      </a:lnTo>
                      <a:lnTo>
                        <a:pt x="662" y="6207"/>
                      </a:lnTo>
                      <a:lnTo>
                        <a:pt x="662" y="3151"/>
                      </a:lnTo>
                      <a:cubicBezTo>
                        <a:pt x="694" y="2930"/>
                        <a:pt x="851" y="2773"/>
                        <a:pt x="1009" y="2773"/>
                      </a:cubicBezTo>
                      <a:close/>
                      <a:moveTo>
                        <a:pt x="8885" y="693"/>
                      </a:moveTo>
                      <a:lnTo>
                        <a:pt x="8885" y="4883"/>
                      </a:lnTo>
                      <a:cubicBezTo>
                        <a:pt x="8538" y="4915"/>
                        <a:pt x="8223" y="5104"/>
                        <a:pt x="8066" y="5419"/>
                      </a:cubicBezTo>
                      <a:lnTo>
                        <a:pt x="7751" y="6049"/>
                      </a:lnTo>
                      <a:cubicBezTo>
                        <a:pt x="7719" y="6175"/>
                        <a:pt x="7593" y="6238"/>
                        <a:pt x="7436" y="6238"/>
                      </a:cubicBezTo>
                      <a:lnTo>
                        <a:pt x="2710" y="6238"/>
                      </a:lnTo>
                      <a:lnTo>
                        <a:pt x="2710" y="693"/>
                      </a:lnTo>
                      <a:close/>
                      <a:moveTo>
                        <a:pt x="10681" y="5513"/>
                      </a:moveTo>
                      <a:cubicBezTo>
                        <a:pt x="10870" y="5513"/>
                        <a:pt x="11027" y="5671"/>
                        <a:pt x="11027" y="5860"/>
                      </a:cubicBezTo>
                      <a:lnTo>
                        <a:pt x="11027" y="10649"/>
                      </a:lnTo>
                      <a:cubicBezTo>
                        <a:pt x="11027" y="10869"/>
                        <a:pt x="10870" y="11027"/>
                        <a:pt x="10681" y="11027"/>
                      </a:cubicBezTo>
                      <a:lnTo>
                        <a:pt x="1009" y="11027"/>
                      </a:lnTo>
                      <a:cubicBezTo>
                        <a:pt x="820" y="11027"/>
                        <a:pt x="662" y="10869"/>
                        <a:pt x="662" y="10649"/>
                      </a:cubicBezTo>
                      <a:lnTo>
                        <a:pt x="662" y="6868"/>
                      </a:lnTo>
                      <a:lnTo>
                        <a:pt x="7436" y="6868"/>
                      </a:lnTo>
                      <a:cubicBezTo>
                        <a:pt x="7845" y="6868"/>
                        <a:pt x="8192" y="6648"/>
                        <a:pt x="8349" y="6333"/>
                      </a:cubicBezTo>
                      <a:lnTo>
                        <a:pt x="8664" y="5703"/>
                      </a:lnTo>
                      <a:cubicBezTo>
                        <a:pt x="8696" y="5576"/>
                        <a:pt x="8822" y="5513"/>
                        <a:pt x="8979" y="5513"/>
                      </a:cubicBezTo>
                      <a:close/>
                      <a:moveTo>
                        <a:pt x="2395" y="0"/>
                      </a:moveTo>
                      <a:cubicBezTo>
                        <a:pt x="2206" y="0"/>
                        <a:pt x="2048" y="158"/>
                        <a:pt x="2048" y="347"/>
                      </a:cubicBezTo>
                      <a:lnTo>
                        <a:pt x="2048" y="2111"/>
                      </a:lnTo>
                      <a:lnTo>
                        <a:pt x="1009" y="2111"/>
                      </a:lnTo>
                      <a:cubicBezTo>
                        <a:pt x="473" y="2111"/>
                        <a:pt x="0" y="2584"/>
                        <a:pt x="0" y="3151"/>
                      </a:cubicBezTo>
                      <a:lnTo>
                        <a:pt x="0" y="10649"/>
                      </a:lnTo>
                      <a:cubicBezTo>
                        <a:pt x="0" y="11216"/>
                        <a:pt x="473" y="11688"/>
                        <a:pt x="1009" y="11688"/>
                      </a:cubicBezTo>
                      <a:lnTo>
                        <a:pt x="10618" y="11688"/>
                      </a:lnTo>
                      <a:cubicBezTo>
                        <a:pt x="11185" y="11688"/>
                        <a:pt x="11657" y="11216"/>
                        <a:pt x="11657" y="10649"/>
                      </a:cubicBezTo>
                      <a:lnTo>
                        <a:pt x="11657" y="4505"/>
                      </a:lnTo>
                      <a:cubicBezTo>
                        <a:pt x="11689" y="3938"/>
                        <a:pt x="11216" y="3466"/>
                        <a:pt x="10681" y="3466"/>
                      </a:cubicBezTo>
                      <a:lnTo>
                        <a:pt x="9609" y="3466"/>
                      </a:lnTo>
                      <a:lnTo>
                        <a:pt x="9609" y="347"/>
                      </a:lnTo>
                      <a:cubicBezTo>
                        <a:pt x="9609" y="158"/>
                        <a:pt x="9452" y="0"/>
                        <a:pt x="926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49" name="Google Shape;12458;p89">
                  <a:extLst>
                    <a:ext uri="{FF2B5EF4-FFF2-40B4-BE49-F238E27FC236}">
                      <a16:creationId xmlns:a16="http://schemas.microsoft.com/office/drawing/2014/main" id="{DF2AF500-55D4-D5AD-ED02-0F94CA73037F}"/>
                    </a:ext>
                  </a:extLst>
                </p:cNvPr>
                <p:cNvSpPr/>
                <p:nvPr/>
              </p:nvSpPr>
              <p:spPr>
                <a:xfrm>
                  <a:off x="-6268450" y="2790150"/>
                  <a:ext cx="1197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0" h="725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99"/>
                        <a:pt x="158" y="725"/>
                        <a:pt x="347" y="725"/>
                      </a:cubicBezTo>
                      <a:lnTo>
                        <a:pt x="4443" y="725"/>
                      </a:lnTo>
                      <a:cubicBezTo>
                        <a:pt x="4632" y="725"/>
                        <a:pt x="4789" y="567"/>
                        <a:pt x="4789" y="347"/>
                      </a:cubicBezTo>
                      <a:cubicBezTo>
                        <a:pt x="4789" y="158"/>
                        <a:pt x="4632" y="0"/>
                        <a:pt x="444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50" name="Google Shape;12459;p89">
                  <a:extLst>
                    <a:ext uri="{FF2B5EF4-FFF2-40B4-BE49-F238E27FC236}">
                      <a16:creationId xmlns:a16="http://schemas.microsoft.com/office/drawing/2014/main" id="{D685856E-AE70-CCFC-0028-F8307B1CA3D4}"/>
                    </a:ext>
                  </a:extLst>
                </p:cNvPr>
                <p:cNvSpPr/>
                <p:nvPr/>
              </p:nvSpPr>
              <p:spPr>
                <a:xfrm>
                  <a:off x="-6268450" y="2825600"/>
                  <a:ext cx="1197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0" h="725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99"/>
                        <a:pt x="158" y="725"/>
                        <a:pt x="347" y="725"/>
                      </a:cubicBezTo>
                      <a:lnTo>
                        <a:pt x="4443" y="725"/>
                      </a:lnTo>
                      <a:cubicBezTo>
                        <a:pt x="4632" y="725"/>
                        <a:pt x="4789" y="567"/>
                        <a:pt x="4789" y="347"/>
                      </a:cubicBezTo>
                      <a:cubicBezTo>
                        <a:pt x="4789" y="158"/>
                        <a:pt x="4632" y="0"/>
                        <a:pt x="444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51" name="Google Shape;12460;p89">
                  <a:extLst>
                    <a:ext uri="{FF2B5EF4-FFF2-40B4-BE49-F238E27FC236}">
                      <a16:creationId xmlns:a16="http://schemas.microsoft.com/office/drawing/2014/main" id="{CE0EC2FB-2FBD-7E82-653B-319554437645}"/>
                    </a:ext>
                  </a:extLst>
                </p:cNvPr>
                <p:cNvSpPr/>
                <p:nvPr/>
              </p:nvSpPr>
              <p:spPr>
                <a:xfrm>
                  <a:off x="-6268450" y="2860250"/>
                  <a:ext cx="1197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0" h="694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36"/>
                        <a:pt x="158" y="693"/>
                        <a:pt x="347" y="693"/>
                      </a:cubicBezTo>
                      <a:lnTo>
                        <a:pt x="4443" y="693"/>
                      </a:lnTo>
                      <a:cubicBezTo>
                        <a:pt x="4632" y="693"/>
                        <a:pt x="4789" y="536"/>
                        <a:pt x="4789" y="347"/>
                      </a:cubicBezTo>
                      <a:cubicBezTo>
                        <a:pt x="4789" y="158"/>
                        <a:pt x="4632" y="0"/>
                        <a:pt x="444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008" name="Google Shape;12467;p89">
                <a:extLst>
                  <a:ext uri="{FF2B5EF4-FFF2-40B4-BE49-F238E27FC236}">
                    <a16:creationId xmlns:a16="http://schemas.microsoft.com/office/drawing/2014/main" id="{D287448A-74BE-5165-203B-B1DB25E98BEE}"/>
                  </a:ext>
                </a:extLst>
              </p:cNvPr>
              <p:cNvGrpSpPr/>
              <p:nvPr/>
            </p:nvGrpSpPr>
            <p:grpSpPr>
              <a:xfrm>
                <a:off x="5368208" y="3453523"/>
                <a:ext cx="644752" cy="644698"/>
                <a:chOff x="-4572700" y="2764950"/>
                <a:chExt cx="293025" cy="293000"/>
              </a:xfrm>
              <a:grpFill/>
            </p:grpSpPr>
            <p:sp>
              <p:nvSpPr>
                <p:cNvPr id="18043" name="Google Shape;12468;p89">
                  <a:extLst>
                    <a:ext uri="{FF2B5EF4-FFF2-40B4-BE49-F238E27FC236}">
                      <a16:creationId xmlns:a16="http://schemas.microsoft.com/office/drawing/2014/main" id="{9776A23D-2068-894F-3343-18F6CF1A1C13}"/>
                    </a:ext>
                  </a:extLst>
                </p:cNvPr>
                <p:cNvSpPr/>
                <p:nvPr/>
              </p:nvSpPr>
              <p:spPr>
                <a:xfrm>
                  <a:off x="-4572700" y="2764950"/>
                  <a:ext cx="293025" cy="293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21" h="11720" extrusionOk="0">
                      <a:moveTo>
                        <a:pt x="10681" y="2048"/>
                      </a:moveTo>
                      <a:cubicBezTo>
                        <a:pt x="10870" y="2048"/>
                        <a:pt x="11027" y="2206"/>
                        <a:pt x="11027" y="2395"/>
                      </a:cubicBezTo>
                      <a:lnTo>
                        <a:pt x="11027" y="7246"/>
                      </a:lnTo>
                      <a:cubicBezTo>
                        <a:pt x="11027" y="7435"/>
                        <a:pt x="10870" y="7593"/>
                        <a:pt x="10681" y="7593"/>
                      </a:cubicBezTo>
                      <a:lnTo>
                        <a:pt x="1072" y="7593"/>
                      </a:lnTo>
                      <a:cubicBezTo>
                        <a:pt x="883" y="7593"/>
                        <a:pt x="725" y="7435"/>
                        <a:pt x="725" y="7246"/>
                      </a:cubicBezTo>
                      <a:lnTo>
                        <a:pt x="725" y="2395"/>
                      </a:lnTo>
                      <a:cubicBezTo>
                        <a:pt x="725" y="2206"/>
                        <a:pt x="883" y="2048"/>
                        <a:pt x="1072" y="2048"/>
                      </a:cubicBezTo>
                      <a:close/>
                      <a:moveTo>
                        <a:pt x="4821" y="8286"/>
                      </a:moveTo>
                      <a:lnTo>
                        <a:pt x="4821" y="8979"/>
                      </a:lnTo>
                      <a:lnTo>
                        <a:pt x="3435" y="8979"/>
                      </a:lnTo>
                      <a:lnTo>
                        <a:pt x="3435" y="8286"/>
                      </a:lnTo>
                      <a:close/>
                      <a:moveTo>
                        <a:pt x="8287" y="8286"/>
                      </a:moveTo>
                      <a:lnTo>
                        <a:pt x="8287" y="8979"/>
                      </a:lnTo>
                      <a:lnTo>
                        <a:pt x="6869" y="8979"/>
                      </a:lnTo>
                      <a:lnTo>
                        <a:pt x="6869" y="8286"/>
                      </a:lnTo>
                      <a:close/>
                      <a:moveTo>
                        <a:pt x="6207" y="8254"/>
                      </a:moveTo>
                      <a:lnTo>
                        <a:pt x="6207" y="11027"/>
                      </a:lnTo>
                      <a:lnTo>
                        <a:pt x="5514" y="11027"/>
                      </a:lnTo>
                      <a:lnTo>
                        <a:pt x="5514" y="8254"/>
                      </a:lnTo>
                      <a:close/>
                      <a:moveTo>
                        <a:pt x="1733" y="0"/>
                      </a:moveTo>
                      <a:cubicBezTo>
                        <a:pt x="1544" y="0"/>
                        <a:pt x="1387" y="158"/>
                        <a:pt x="1387" y="347"/>
                      </a:cubicBezTo>
                      <a:cubicBezTo>
                        <a:pt x="1387" y="536"/>
                        <a:pt x="1544" y="693"/>
                        <a:pt x="1733" y="693"/>
                      </a:cubicBezTo>
                      <a:lnTo>
                        <a:pt x="2112" y="693"/>
                      </a:lnTo>
                      <a:lnTo>
                        <a:pt x="2112" y="1355"/>
                      </a:lnTo>
                      <a:lnTo>
                        <a:pt x="1072" y="1355"/>
                      </a:lnTo>
                      <a:cubicBezTo>
                        <a:pt x="536" y="1355"/>
                        <a:pt x="64" y="1827"/>
                        <a:pt x="64" y="2395"/>
                      </a:cubicBezTo>
                      <a:lnTo>
                        <a:pt x="64" y="7246"/>
                      </a:lnTo>
                      <a:cubicBezTo>
                        <a:pt x="64" y="7782"/>
                        <a:pt x="536" y="8254"/>
                        <a:pt x="1072" y="8254"/>
                      </a:cubicBezTo>
                      <a:lnTo>
                        <a:pt x="2773" y="8254"/>
                      </a:lnTo>
                      <a:lnTo>
                        <a:pt x="2773" y="8916"/>
                      </a:lnTo>
                      <a:lnTo>
                        <a:pt x="1733" y="8916"/>
                      </a:lnTo>
                      <a:cubicBezTo>
                        <a:pt x="1544" y="8916"/>
                        <a:pt x="1387" y="9074"/>
                        <a:pt x="1387" y="9294"/>
                      </a:cubicBezTo>
                      <a:cubicBezTo>
                        <a:pt x="1387" y="9483"/>
                        <a:pt x="1544" y="9641"/>
                        <a:pt x="1733" y="9641"/>
                      </a:cubicBezTo>
                      <a:lnTo>
                        <a:pt x="4821" y="9641"/>
                      </a:lnTo>
                      <a:lnTo>
                        <a:pt x="4821" y="11027"/>
                      </a:lnTo>
                      <a:lnTo>
                        <a:pt x="379" y="11027"/>
                      </a:lnTo>
                      <a:cubicBezTo>
                        <a:pt x="158" y="11027"/>
                        <a:pt x="1" y="11184"/>
                        <a:pt x="1" y="11373"/>
                      </a:cubicBezTo>
                      <a:cubicBezTo>
                        <a:pt x="1" y="11562"/>
                        <a:pt x="158" y="11720"/>
                        <a:pt x="379" y="11720"/>
                      </a:cubicBezTo>
                      <a:lnTo>
                        <a:pt x="11342" y="11720"/>
                      </a:lnTo>
                      <a:cubicBezTo>
                        <a:pt x="11563" y="11720"/>
                        <a:pt x="11721" y="11562"/>
                        <a:pt x="11721" y="11373"/>
                      </a:cubicBezTo>
                      <a:cubicBezTo>
                        <a:pt x="11721" y="11184"/>
                        <a:pt x="11563" y="11027"/>
                        <a:pt x="11342" y="11027"/>
                      </a:cubicBezTo>
                      <a:lnTo>
                        <a:pt x="6869" y="11027"/>
                      </a:lnTo>
                      <a:lnTo>
                        <a:pt x="6869" y="9641"/>
                      </a:lnTo>
                      <a:lnTo>
                        <a:pt x="9988" y="9641"/>
                      </a:lnTo>
                      <a:cubicBezTo>
                        <a:pt x="10177" y="9641"/>
                        <a:pt x="10334" y="9483"/>
                        <a:pt x="10334" y="9294"/>
                      </a:cubicBezTo>
                      <a:cubicBezTo>
                        <a:pt x="10334" y="9074"/>
                        <a:pt x="10177" y="8916"/>
                        <a:pt x="9988" y="8916"/>
                      </a:cubicBezTo>
                      <a:lnTo>
                        <a:pt x="8948" y="8916"/>
                      </a:lnTo>
                      <a:lnTo>
                        <a:pt x="8948" y="8254"/>
                      </a:lnTo>
                      <a:lnTo>
                        <a:pt x="10681" y="8254"/>
                      </a:lnTo>
                      <a:cubicBezTo>
                        <a:pt x="11248" y="8254"/>
                        <a:pt x="11721" y="7782"/>
                        <a:pt x="11721" y="7246"/>
                      </a:cubicBezTo>
                      <a:lnTo>
                        <a:pt x="11721" y="2395"/>
                      </a:lnTo>
                      <a:cubicBezTo>
                        <a:pt x="11721" y="1827"/>
                        <a:pt x="11248" y="1355"/>
                        <a:pt x="10681" y="1355"/>
                      </a:cubicBezTo>
                      <a:lnTo>
                        <a:pt x="9673" y="1355"/>
                      </a:lnTo>
                      <a:lnTo>
                        <a:pt x="9673" y="693"/>
                      </a:lnTo>
                      <a:lnTo>
                        <a:pt x="10019" y="693"/>
                      </a:lnTo>
                      <a:cubicBezTo>
                        <a:pt x="10208" y="693"/>
                        <a:pt x="10366" y="536"/>
                        <a:pt x="10366" y="347"/>
                      </a:cubicBezTo>
                      <a:cubicBezTo>
                        <a:pt x="10366" y="158"/>
                        <a:pt x="10208" y="0"/>
                        <a:pt x="10019" y="0"/>
                      </a:cubicBezTo>
                      <a:lnTo>
                        <a:pt x="8633" y="0"/>
                      </a:lnTo>
                      <a:cubicBezTo>
                        <a:pt x="8444" y="0"/>
                        <a:pt x="8287" y="158"/>
                        <a:pt x="8287" y="347"/>
                      </a:cubicBezTo>
                      <a:cubicBezTo>
                        <a:pt x="8287" y="536"/>
                        <a:pt x="8444" y="693"/>
                        <a:pt x="8633" y="693"/>
                      </a:cubicBezTo>
                      <a:lnTo>
                        <a:pt x="8980" y="693"/>
                      </a:lnTo>
                      <a:lnTo>
                        <a:pt x="8980" y="1355"/>
                      </a:lnTo>
                      <a:lnTo>
                        <a:pt x="6207" y="1355"/>
                      </a:lnTo>
                      <a:lnTo>
                        <a:pt x="6207" y="693"/>
                      </a:lnTo>
                      <a:lnTo>
                        <a:pt x="6554" y="693"/>
                      </a:lnTo>
                      <a:cubicBezTo>
                        <a:pt x="6743" y="693"/>
                        <a:pt x="6900" y="536"/>
                        <a:pt x="6900" y="347"/>
                      </a:cubicBezTo>
                      <a:cubicBezTo>
                        <a:pt x="6900" y="158"/>
                        <a:pt x="6743" y="0"/>
                        <a:pt x="6554" y="0"/>
                      </a:cubicBezTo>
                      <a:lnTo>
                        <a:pt x="5168" y="0"/>
                      </a:lnTo>
                      <a:cubicBezTo>
                        <a:pt x="4978" y="0"/>
                        <a:pt x="4821" y="158"/>
                        <a:pt x="4821" y="347"/>
                      </a:cubicBezTo>
                      <a:cubicBezTo>
                        <a:pt x="4821" y="536"/>
                        <a:pt x="4978" y="693"/>
                        <a:pt x="5168" y="693"/>
                      </a:cubicBezTo>
                      <a:lnTo>
                        <a:pt x="5514" y="693"/>
                      </a:lnTo>
                      <a:lnTo>
                        <a:pt x="5514" y="1355"/>
                      </a:lnTo>
                      <a:lnTo>
                        <a:pt x="2773" y="1355"/>
                      </a:lnTo>
                      <a:lnTo>
                        <a:pt x="2773" y="693"/>
                      </a:lnTo>
                      <a:lnTo>
                        <a:pt x="3120" y="693"/>
                      </a:lnTo>
                      <a:cubicBezTo>
                        <a:pt x="3309" y="693"/>
                        <a:pt x="3466" y="536"/>
                        <a:pt x="3466" y="347"/>
                      </a:cubicBezTo>
                      <a:cubicBezTo>
                        <a:pt x="3466" y="158"/>
                        <a:pt x="3309" y="0"/>
                        <a:pt x="312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44" name="Google Shape;12469;p89">
                  <a:extLst>
                    <a:ext uri="{FF2B5EF4-FFF2-40B4-BE49-F238E27FC236}">
                      <a16:creationId xmlns:a16="http://schemas.microsoft.com/office/drawing/2014/main" id="{58777053-5600-3A2E-120B-EE5A72C71E96}"/>
                    </a:ext>
                  </a:extLst>
                </p:cNvPr>
                <p:cNvSpPr/>
                <p:nvPr/>
              </p:nvSpPr>
              <p:spPr>
                <a:xfrm>
                  <a:off x="-4538825" y="2833475"/>
                  <a:ext cx="86650" cy="10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4191" extrusionOk="0">
                      <a:moveTo>
                        <a:pt x="2804" y="662"/>
                      </a:moveTo>
                      <a:lnTo>
                        <a:pt x="2804" y="3466"/>
                      </a:lnTo>
                      <a:lnTo>
                        <a:pt x="757" y="3466"/>
                      </a:lnTo>
                      <a:lnTo>
                        <a:pt x="757" y="662"/>
                      </a:lnTo>
                      <a:close/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lnTo>
                        <a:pt x="0" y="3812"/>
                      </a:lnTo>
                      <a:cubicBezTo>
                        <a:pt x="0" y="4033"/>
                        <a:pt x="158" y="4190"/>
                        <a:pt x="347" y="4190"/>
                      </a:cubicBezTo>
                      <a:lnTo>
                        <a:pt x="3119" y="4190"/>
                      </a:lnTo>
                      <a:cubicBezTo>
                        <a:pt x="3308" y="4190"/>
                        <a:pt x="3466" y="4033"/>
                        <a:pt x="3466" y="3812"/>
                      </a:cubicBezTo>
                      <a:lnTo>
                        <a:pt x="3466" y="347"/>
                      </a:lnTo>
                      <a:cubicBezTo>
                        <a:pt x="3466" y="158"/>
                        <a:pt x="3308" y="0"/>
                        <a:pt x="311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45" name="Google Shape;12470;p89">
                  <a:extLst>
                    <a:ext uri="{FF2B5EF4-FFF2-40B4-BE49-F238E27FC236}">
                      <a16:creationId xmlns:a16="http://schemas.microsoft.com/office/drawing/2014/main" id="{FBC17679-609A-DC03-17FB-CC73E7CCF477}"/>
                    </a:ext>
                  </a:extLst>
                </p:cNvPr>
                <p:cNvSpPr/>
                <p:nvPr/>
              </p:nvSpPr>
              <p:spPr>
                <a:xfrm>
                  <a:off x="-4435650" y="2902775"/>
                  <a:ext cx="12132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3" h="694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32" y="536"/>
                        <a:pt x="158" y="694"/>
                        <a:pt x="347" y="694"/>
                      </a:cubicBezTo>
                      <a:lnTo>
                        <a:pt x="4506" y="694"/>
                      </a:lnTo>
                      <a:cubicBezTo>
                        <a:pt x="4695" y="694"/>
                        <a:pt x="4852" y="536"/>
                        <a:pt x="4852" y="347"/>
                      </a:cubicBezTo>
                      <a:cubicBezTo>
                        <a:pt x="4852" y="158"/>
                        <a:pt x="4695" y="1"/>
                        <a:pt x="450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46" name="Google Shape;12471;p89">
                  <a:extLst>
                    <a:ext uri="{FF2B5EF4-FFF2-40B4-BE49-F238E27FC236}">
                      <a16:creationId xmlns:a16="http://schemas.microsoft.com/office/drawing/2014/main" id="{6F440B8C-F614-C982-DB0B-C5198D83DA81}"/>
                    </a:ext>
                  </a:extLst>
                </p:cNvPr>
                <p:cNvSpPr/>
                <p:nvPr/>
              </p:nvSpPr>
              <p:spPr>
                <a:xfrm>
                  <a:off x="-4435650" y="2867325"/>
                  <a:ext cx="12132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3" h="694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32" y="568"/>
                        <a:pt x="158" y="694"/>
                        <a:pt x="347" y="694"/>
                      </a:cubicBezTo>
                      <a:lnTo>
                        <a:pt x="4506" y="694"/>
                      </a:lnTo>
                      <a:cubicBezTo>
                        <a:pt x="4695" y="694"/>
                        <a:pt x="4852" y="536"/>
                        <a:pt x="4852" y="347"/>
                      </a:cubicBezTo>
                      <a:cubicBezTo>
                        <a:pt x="4852" y="158"/>
                        <a:pt x="4695" y="1"/>
                        <a:pt x="450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47" name="Google Shape;12472;p89">
                  <a:extLst>
                    <a:ext uri="{FF2B5EF4-FFF2-40B4-BE49-F238E27FC236}">
                      <a16:creationId xmlns:a16="http://schemas.microsoft.com/office/drawing/2014/main" id="{D29FB425-102A-9DB2-47F1-006A0316FA0E}"/>
                    </a:ext>
                  </a:extLst>
                </p:cNvPr>
                <p:cNvSpPr/>
                <p:nvPr/>
              </p:nvSpPr>
              <p:spPr>
                <a:xfrm>
                  <a:off x="-4435650" y="2833475"/>
                  <a:ext cx="12132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3" h="725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32" y="567"/>
                        <a:pt x="158" y="725"/>
                        <a:pt x="347" y="725"/>
                      </a:cubicBezTo>
                      <a:lnTo>
                        <a:pt x="4506" y="725"/>
                      </a:lnTo>
                      <a:cubicBezTo>
                        <a:pt x="4695" y="725"/>
                        <a:pt x="4852" y="567"/>
                        <a:pt x="4852" y="347"/>
                      </a:cubicBezTo>
                      <a:cubicBezTo>
                        <a:pt x="4852" y="158"/>
                        <a:pt x="4695" y="0"/>
                        <a:pt x="450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009" name="Google Shape;12485;p89">
                <a:extLst>
                  <a:ext uri="{FF2B5EF4-FFF2-40B4-BE49-F238E27FC236}">
                    <a16:creationId xmlns:a16="http://schemas.microsoft.com/office/drawing/2014/main" id="{FA955663-D422-DBAF-0C48-79115B7285D5}"/>
                  </a:ext>
                </a:extLst>
              </p:cNvPr>
              <p:cNvGrpSpPr/>
              <p:nvPr/>
            </p:nvGrpSpPr>
            <p:grpSpPr>
              <a:xfrm>
                <a:off x="9506180" y="3456108"/>
                <a:ext cx="642992" cy="639527"/>
                <a:chOff x="-2571737" y="2764550"/>
                <a:chExt cx="292225" cy="290650"/>
              </a:xfrm>
              <a:grpFill/>
            </p:grpSpPr>
            <p:sp>
              <p:nvSpPr>
                <p:cNvPr id="18040" name="Google Shape;12486;p89">
                  <a:extLst>
                    <a:ext uri="{FF2B5EF4-FFF2-40B4-BE49-F238E27FC236}">
                      <a16:creationId xmlns:a16="http://schemas.microsoft.com/office/drawing/2014/main" id="{60D4B959-9272-E25D-9C72-35AE47A17A9A}"/>
                    </a:ext>
                  </a:extLst>
                </p:cNvPr>
                <p:cNvSpPr/>
                <p:nvPr/>
              </p:nvSpPr>
              <p:spPr>
                <a:xfrm>
                  <a:off x="-2496085" y="3009100"/>
                  <a:ext cx="173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694" extrusionOk="0">
                      <a:moveTo>
                        <a:pt x="347" y="1"/>
                      </a:moveTo>
                      <a:cubicBezTo>
                        <a:pt x="127" y="1"/>
                        <a:pt x="0" y="158"/>
                        <a:pt x="0" y="347"/>
                      </a:cubicBezTo>
                      <a:cubicBezTo>
                        <a:pt x="0" y="536"/>
                        <a:pt x="127" y="694"/>
                        <a:pt x="347" y="694"/>
                      </a:cubicBezTo>
                      <a:cubicBezTo>
                        <a:pt x="536" y="694"/>
                        <a:pt x="694" y="536"/>
                        <a:pt x="694" y="347"/>
                      </a:cubicBezTo>
                      <a:cubicBezTo>
                        <a:pt x="662" y="158"/>
                        <a:pt x="505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41" name="Google Shape;12487;p89">
                  <a:extLst>
                    <a:ext uri="{FF2B5EF4-FFF2-40B4-BE49-F238E27FC236}">
                      <a16:creationId xmlns:a16="http://schemas.microsoft.com/office/drawing/2014/main" id="{539E9D48-4215-75B5-E23B-E133CAF03E22}"/>
                    </a:ext>
                  </a:extLst>
                </p:cNvPr>
                <p:cNvSpPr/>
                <p:nvPr/>
              </p:nvSpPr>
              <p:spPr>
                <a:xfrm>
                  <a:off x="-2398548" y="2800375"/>
                  <a:ext cx="52000" cy="120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0" h="4821" extrusionOk="0">
                      <a:moveTo>
                        <a:pt x="1008" y="0"/>
                      </a:moveTo>
                      <a:cubicBezTo>
                        <a:pt x="819" y="0"/>
                        <a:pt x="662" y="158"/>
                        <a:pt x="662" y="378"/>
                      </a:cubicBezTo>
                      <a:lnTo>
                        <a:pt x="662" y="757"/>
                      </a:lnTo>
                      <a:cubicBezTo>
                        <a:pt x="252" y="914"/>
                        <a:pt x="0" y="1261"/>
                        <a:pt x="0" y="1733"/>
                      </a:cubicBezTo>
                      <a:cubicBezTo>
                        <a:pt x="0" y="2300"/>
                        <a:pt x="473" y="2773"/>
                        <a:pt x="1008" y="2773"/>
                      </a:cubicBezTo>
                      <a:cubicBezTo>
                        <a:pt x="1323" y="2773"/>
                        <a:pt x="1481" y="3119"/>
                        <a:pt x="1260" y="3371"/>
                      </a:cubicBezTo>
                      <a:cubicBezTo>
                        <a:pt x="1197" y="3419"/>
                        <a:pt x="1103" y="3442"/>
                        <a:pt x="1012" y="3442"/>
                      </a:cubicBezTo>
                      <a:cubicBezTo>
                        <a:pt x="922" y="3442"/>
                        <a:pt x="835" y="3419"/>
                        <a:pt x="788" y="3371"/>
                      </a:cubicBezTo>
                      <a:cubicBezTo>
                        <a:pt x="725" y="3308"/>
                        <a:pt x="630" y="3277"/>
                        <a:pt x="540" y="3277"/>
                      </a:cubicBezTo>
                      <a:cubicBezTo>
                        <a:pt x="449" y="3277"/>
                        <a:pt x="362" y="3308"/>
                        <a:pt x="315" y="3371"/>
                      </a:cubicBezTo>
                      <a:cubicBezTo>
                        <a:pt x="189" y="3466"/>
                        <a:pt x="189" y="3718"/>
                        <a:pt x="315" y="3844"/>
                      </a:cubicBezTo>
                      <a:cubicBezTo>
                        <a:pt x="410" y="3939"/>
                        <a:pt x="536" y="4033"/>
                        <a:pt x="693" y="4065"/>
                      </a:cubicBezTo>
                      <a:lnTo>
                        <a:pt x="693" y="4474"/>
                      </a:lnTo>
                      <a:cubicBezTo>
                        <a:pt x="693" y="4663"/>
                        <a:pt x="851" y="4821"/>
                        <a:pt x="1040" y="4821"/>
                      </a:cubicBezTo>
                      <a:cubicBezTo>
                        <a:pt x="1260" y="4821"/>
                        <a:pt x="1418" y="4663"/>
                        <a:pt x="1418" y="4474"/>
                      </a:cubicBezTo>
                      <a:lnTo>
                        <a:pt x="1418" y="4065"/>
                      </a:lnTo>
                      <a:cubicBezTo>
                        <a:pt x="1796" y="3907"/>
                        <a:pt x="2079" y="3560"/>
                        <a:pt x="2079" y="3088"/>
                      </a:cubicBezTo>
                      <a:cubicBezTo>
                        <a:pt x="2079" y="2521"/>
                        <a:pt x="1607" y="2048"/>
                        <a:pt x="1040" y="2048"/>
                      </a:cubicBezTo>
                      <a:cubicBezTo>
                        <a:pt x="851" y="2048"/>
                        <a:pt x="693" y="1891"/>
                        <a:pt x="693" y="1702"/>
                      </a:cubicBezTo>
                      <a:cubicBezTo>
                        <a:pt x="693" y="1495"/>
                        <a:pt x="842" y="1356"/>
                        <a:pt x="1016" y="1356"/>
                      </a:cubicBezTo>
                      <a:cubicBezTo>
                        <a:pt x="1107" y="1356"/>
                        <a:pt x="1205" y="1394"/>
                        <a:pt x="1292" y="1481"/>
                      </a:cubicBezTo>
                      <a:cubicBezTo>
                        <a:pt x="1355" y="1528"/>
                        <a:pt x="1441" y="1552"/>
                        <a:pt x="1528" y="1552"/>
                      </a:cubicBezTo>
                      <a:cubicBezTo>
                        <a:pt x="1615" y="1552"/>
                        <a:pt x="1701" y="1528"/>
                        <a:pt x="1764" y="1481"/>
                      </a:cubicBezTo>
                      <a:cubicBezTo>
                        <a:pt x="1859" y="1355"/>
                        <a:pt x="1859" y="1103"/>
                        <a:pt x="1764" y="1009"/>
                      </a:cubicBezTo>
                      <a:cubicBezTo>
                        <a:pt x="1638" y="883"/>
                        <a:pt x="1512" y="788"/>
                        <a:pt x="1355" y="757"/>
                      </a:cubicBezTo>
                      <a:lnTo>
                        <a:pt x="1355" y="378"/>
                      </a:lnTo>
                      <a:cubicBezTo>
                        <a:pt x="1355" y="158"/>
                        <a:pt x="1197" y="0"/>
                        <a:pt x="100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42" name="Google Shape;12488;p89">
                  <a:extLst>
                    <a:ext uri="{FF2B5EF4-FFF2-40B4-BE49-F238E27FC236}">
                      <a16:creationId xmlns:a16="http://schemas.microsoft.com/office/drawing/2014/main" id="{1D1EB8A5-30D3-344C-7C04-DF53DF5EA338}"/>
                    </a:ext>
                  </a:extLst>
                </p:cNvPr>
                <p:cNvSpPr/>
                <p:nvPr/>
              </p:nvSpPr>
              <p:spPr>
                <a:xfrm>
                  <a:off x="-2571737" y="2764550"/>
                  <a:ext cx="292225" cy="29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89" h="11626" extrusionOk="0">
                      <a:moveTo>
                        <a:pt x="5009" y="1355"/>
                      </a:moveTo>
                      <a:cubicBezTo>
                        <a:pt x="4789" y="1576"/>
                        <a:pt x="4694" y="1796"/>
                        <a:pt x="4537" y="2049"/>
                      </a:cubicBezTo>
                      <a:lnTo>
                        <a:pt x="662" y="2049"/>
                      </a:lnTo>
                      <a:lnTo>
                        <a:pt x="662" y="1670"/>
                      </a:lnTo>
                      <a:cubicBezTo>
                        <a:pt x="662" y="1513"/>
                        <a:pt x="819" y="1355"/>
                        <a:pt x="1008" y="1355"/>
                      </a:cubicBezTo>
                      <a:close/>
                      <a:moveTo>
                        <a:pt x="7908" y="694"/>
                      </a:moveTo>
                      <a:cubicBezTo>
                        <a:pt x="9609" y="694"/>
                        <a:pt x="10995" y="2080"/>
                        <a:pt x="10995" y="3781"/>
                      </a:cubicBezTo>
                      <a:cubicBezTo>
                        <a:pt x="10995" y="5451"/>
                        <a:pt x="9609" y="6837"/>
                        <a:pt x="7908" y="6837"/>
                      </a:cubicBezTo>
                      <a:cubicBezTo>
                        <a:pt x="7309" y="6837"/>
                        <a:pt x="6679" y="6680"/>
                        <a:pt x="6206" y="6365"/>
                      </a:cubicBezTo>
                      <a:cubicBezTo>
                        <a:pt x="6162" y="6342"/>
                        <a:pt x="6086" y="6320"/>
                        <a:pt x="6023" y="6320"/>
                      </a:cubicBezTo>
                      <a:cubicBezTo>
                        <a:pt x="5997" y="6320"/>
                        <a:pt x="5973" y="6324"/>
                        <a:pt x="5954" y="6333"/>
                      </a:cubicBezTo>
                      <a:cubicBezTo>
                        <a:pt x="5671" y="6396"/>
                        <a:pt x="5324" y="6522"/>
                        <a:pt x="5009" y="6648"/>
                      </a:cubicBezTo>
                      <a:lnTo>
                        <a:pt x="5324" y="5703"/>
                      </a:lnTo>
                      <a:cubicBezTo>
                        <a:pt x="5356" y="5609"/>
                        <a:pt x="5324" y="5514"/>
                        <a:pt x="5261" y="5420"/>
                      </a:cubicBezTo>
                      <a:cubicBezTo>
                        <a:pt x="4946" y="4947"/>
                        <a:pt x="4789" y="4348"/>
                        <a:pt x="4789" y="3781"/>
                      </a:cubicBezTo>
                      <a:cubicBezTo>
                        <a:pt x="4789" y="2080"/>
                        <a:pt x="6238" y="694"/>
                        <a:pt x="7908" y="694"/>
                      </a:cubicBezTo>
                      <a:close/>
                      <a:moveTo>
                        <a:pt x="4253" y="2710"/>
                      </a:moveTo>
                      <a:cubicBezTo>
                        <a:pt x="4190" y="3025"/>
                        <a:pt x="4096" y="3372"/>
                        <a:pt x="4096" y="3718"/>
                      </a:cubicBezTo>
                      <a:cubicBezTo>
                        <a:pt x="4096" y="4411"/>
                        <a:pt x="4253" y="5041"/>
                        <a:pt x="4600" y="5609"/>
                      </a:cubicBezTo>
                      <a:lnTo>
                        <a:pt x="4127" y="7089"/>
                      </a:lnTo>
                      <a:cubicBezTo>
                        <a:pt x="4096" y="7184"/>
                        <a:pt x="4127" y="7341"/>
                        <a:pt x="4222" y="7436"/>
                      </a:cubicBezTo>
                      <a:cubicBezTo>
                        <a:pt x="4266" y="7480"/>
                        <a:pt x="4358" y="7525"/>
                        <a:pt x="4453" y="7525"/>
                      </a:cubicBezTo>
                      <a:cubicBezTo>
                        <a:pt x="4492" y="7525"/>
                        <a:pt x="4531" y="7517"/>
                        <a:pt x="4568" y="7499"/>
                      </a:cubicBezTo>
                      <a:cubicBezTo>
                        <a:pt x="4568" y="7499"/>
                        <a:pt x="5387" y="7247"/>
                        <a:pt x="6017" y="7026"/>
                      </a:cubicBezTo>
                      <a:cubicBezTo>
                        <a:pt x="6080" y="7089"/>
                        <a:pt x="6143" y="7089"/>
                        <a:pt x="6175" y="7121"/>
                      </a:cubicBezTo>
                      <a:lnTo>
                        <a:pt x="6175" y="8223"/>
                      </a:lnTo>
                      <a:lnTo>
                        <a:pt x="662" y="8223"/>
                      </a:lnTo>
                      <a:lnTo>
                        <a:pt x="662" y="2710"/>
                      </a:lnTo>
                      <a:close/>
                      <a:moveTo>
                        <a:pt x="6112" y="8885"/>
                      </a:moveTo>
                      <a:lnTo>
                        <a:pt x="6112" y="10618"/>
                      </a:lnTo>
                      <a:cubicBezTo>
                        <a:pt x="6143" y="10807"/>
                        <a:pt x="5986" y="10964"/>
                        <a:pt x="5797" y="10964"/>
                      </a:cubicBezTo>
                      <a:lnTo>
                        <a:pt x="977" y="10964"/>
                      </a:lnTo>
                      <a:cubicBezTo>
                        <a:pt x="788" y="10964"/>
                        <a:pt x="630" y="10807"/>
                        <a:pt x="630" y="10618"/>
                      </a:cubicBezTo>
                      <a:lnTo>
                        <a:pt x="630" y="8885"/>
                      </a:lnTo>
                      <a:close/>
                      <a:moveTo>
                        <a:pt x="7908" y="1"/>
                      </a:moveTo>
                      <a:cubicBezTo>
                        <a:pt x="7120" y="1"/>
                        <a:pt x="6364" y="221"/>
                        <a:pt x="5734" y="662"/>
                      </a:cubicBezTo>
                      <a:lnTo>
                        <a:pt x="1008" y="662"/>
                      </a:lnTo>
                      <a:cubicBezTo>
                        <a:pt x="473" y="662"/>
                        <a:pt x="0" y="1135"/>
                        <a:pt x="0" y="1670"/>
                      </a:cubicBezTo>
                      <a:lnTo>
                        <a:pt x="0" y="10618"/>
                      </a:lnTo>
                      <a:cubicBezTo>
                        <a:pt x="0" y="11153"/>
                        <a:pt x="473" y="11626"/>
                        <a:pt x="1008" y="11626"/>
                      </a:cubicBezTo>
                      <a:lnTo>
                        <a:pt x="5828" y="11626"/>
                      </a:lnTo>
                      <a:cubicBezTo>
                        <a:pt x="6364" y="11626"/>
                        <a:pt x="6837" y="11153"/>
                        <a:pt x="6837" y="10618"/>
                      </a:cubicBezTo>
                      <a:lnTo>
                        <a:pt x="6837" y="7341"/>
                      </a:lnTo>
                      <a:cubicBezTo>
                        <a:pt x="7215" y="7436"/>
                        <a:pt x="7561" y="7499"/>
                        <a:pt x="7908" y="7499"/>
                      </a:cubicBezTo>
                      <a:cubicBezTo>
                        <a:pt x="9987" y="7499"/>
                        <a:pt x="11688" y="5798"/>
                        <a:pt x="11688" y="3718"/>
                      </a:cubicBezTo>
                      <a:cubicBezTo>
                        <a:pt x="11657" y="1670"/>
                        <a:pt x="9956" y="1"/>
                        <a:pt x="790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010" name="Google Shape;12498;p89">
                <a:extLst>
                  <a:ext uri="{FF2B5EF4-FFF2-40B4-BE49-F238E27FC236}">
                    <a16:creationId xmlns:a16="http://schemas.microsoft.com/office/drawing/2014/main" id="{AFCD1A12-D626-50C1-528E-795ECDB2B04F}"/>
                  </a:ext>
                </a:extLst>
              </p:cNvPr>
              <p:cNvGrpSpPr/>
              <p:nvPr/>
            </p:nvGrpSpPr>
            <p:grpSpPr>
              <a:xfrm>
                <a:off x="2088889" y="3454375"/>
                <a:ext cx="606578" cy="642992"/>
                <a:chOff x="-5995925" y="2757850"/>
                <a:chExt cx="275675" cy="292225"/>
              </a:xfrm>
              <a:grpFill/>
            </p:grpSpPr>
            <p:sp>
              <p:nvSpPr>
                <p:cNvPr id="18031" name="Google Shape;12499;p89">
                  <a:extLst>
                    <a:ext uri="{FF2B5EF4-FFF2-40B4-BE49-F238E27FC236}">
                      <a16:creationId xmlns:a16="http://schemas.microsoft.com/office/drawing/2014/main" id="{3792EEF3-2849-B1C6-51E4-CCEB3E68A020}"/>
                    </a:ext>
                  </a:extLst>
                </p:cNvPr>
                <p:cNvSpPr/>
                <p:nvPr/>
              </p:nvSpPr>
              <p:spPr>
                <a:xfrm>
                  <a:off x="-5995925" y="2757850"/>
                  <a:ext cx="275675" cy="29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27" h="11689" extrusionOk="0">
                      <a:moveTo>
                        <a:pt x="9924" y="1324"/>
                      </a:moveTo>
                      <a:cubicBezTo>
                        <a:pt x="10113" y="1324"/>
                        <a:pt x="10271" y="1481"/>
                        <a:pt x="10271" y="1702"/>
                      </a:cubicBezTo>
                      <a:lnTo>
                        <a:pt x="10271" y="9263"/>
                      </a:lnTo>
                      <a:lnTo>
                        <a:pt x="10302" y="9263"/>
                      </a:lnTo>
                      <a:cubicBezTo>
                        <a:pt x="10302" y="9452"/>
                        <a:pt x="10145" y="9610"/>
                        <a:pt x="9956" y="9610"/>
                      </a:cubicBezTo>
                      <a:lnTo>
                        <a:pt x="9609" y="9610"/>
                      </a:lnTo>
                      <a:lnTo>
                        <a:pt x="9609" y="8570"/>
                      </a:lnTo>
                      <a:cubicBezTo>
                        <a:pt x="9609" y="8381"/>
                        <a:pt x="9452" y="8223"/>
                        <a:pt x="9263" y="8223"/>
                      </a:cubicBezTo>
                      <a:lnTo>
                        <a:pt x="4442" y="8223"/>
                      </a:lnTo>
                      <a:cubicBezTo>
                        <a:pt x="4253" y="8223"/>
                        <a:pt x="4096" y="8381"/>
                        <a:pt x="4096" y="8570"/>
                      </a:cubicBezTo>
                      <a:lnTo>
                        <a:pt x="4096" y="9610"/>
                      </a:lnTo>
                      <a:lnTo>
                        <a:pt x="3434" y="9610"/>
                      </a:lnTo>
                      <a:lnTo>
                        <a:pt x="3434" y="1324"/>
                      </a:lnTo>
                      <a:close/>
                      <a:moveTo>
                        <a:pt x="2426" y="631"/>
                      </a:moveTo>
                      <a:cubicBezTo>
                        <a:pt x="2647" y="631"/>
                        <a:pt x="2804" y="788"/>
                        <a:pt x="2804" y="977"/>
                      </a:cubicBezTo>
                      <a:lnTo>
                        <a:pt x="2804" y="9925"/>
                      </a:lnTo>
                      <a:cubicBezTo>
                        <a:pt x="2804" y="10114"/>
                        <a:pt x="2647" y="10271"/>
                        <a:pt x="2426" y="10271"/>
                      </a:cubicBezTo>
                      <a:lnTo>
                        <a:pt x="1071" y="10271"/>
                      </a:lnTo>
                      <a:cubicBezTo>
                        <a:pt x="851" y="10271"/>
                        <a:pt x="693" y="10114"/>
                        <a:pt x="693" y="9925"/>
                      </a:cubicBezTo>
                      <a:lnTo>
                        <a:pt x="693" y="977"/>
                      </a:lnTo>
                      <a:cubicBezTo>
                        <a:pt x="693" y="788"/>
                        <a:pt x="851" y="631"/>
                        <a:pt x="1071" y="631"/>
                      </a:cubicBezTo>
                      <a:close/>
                      <a:moveTo>
                        <a:pt x="8948" y="8948"/>
                      </a:moveTo>
                      <a:lnTo>
                        <a:pt x="8948" y="10996"/>
                      </a:lnTo>
                      <a:lnTo>
                        <a:pt x="4852" y="10996"/>
                      </a:lnTo>
                      <a:lnTo>
                        <a:pt x="4852" y="8948"/>
                      </a:lnTo>
                      <a:close/>
                      <a:moveTo>
                        <a:pt x="1008" y="1"/>
                      </a:moveTo>
                      <a:cubicBezTo>
                        <a:pt x="473" y="1"/>
                        <a:pt x="0" y="473"/>
                        <a:pt x="0" y="1009"/>
                      </a:cubicBezTo>
                      <a:lnTo>
                        <a:pt x="0" y="9956"/>
                      </a:lnTo>
                      <a:cubicBezTo>
                        <a:pt x="0" y="10523"/>
                        <a:pt x="473" y="10996"/>
                        <a:pt x="1008" y="10996"/>
                      </a:cubicBezTo>
                      <a:lnTo>
                        <a:pt x="2395" y="10996"/>
                      </a:lnTo>
                      <a:cubicBezTo>
                        <a:pt x="2836" y="10996"/>
                        <a:pt x="3214" y="10712"/>
                        <a:pt x="3371" y="10303"/>
                      </a:cubicBezTo>
                      <a:lnTo>
                        <a:pt x="4127" y="10303"/>
                      </a:lnTo>
                      <a:lnTo>
                        <a:pt x="4127" y="11342"/>
                      </a:lnTo>
                      <a:cubicBezTo>
                        <a:pt x="4127" y="11531"/>
                        <a:pt x="4285" y="11689"/>
                        <a:pt x="4474" y="11689"/>
                      </a:cubicBezTo>
                      <a:lnTo>
                        <a:pt x="9294" y="11689"/>
                      </a:lnTo>
                      <a:cubicBezTo>
                        <a:pt x="9483" y="11689"/>
                        <a:pt x="9641" y="11531"/>
                        <a:pt x="9641" y="11342"/>
                      </a:cubicBezTo>
                      <a:lnTo>
                        <a:pt x="9641" y="10271"/>
                      </a:lnTo>
                      <a:lnTo>
                        <a:pt x="9987" y="10271"/>
                      </a:lnTo>
                      <a:cubicBezTo>
                        <a:pt x="10554" y="10271"/>
                        <a:pt x="11027" y="9799"/>
                        <a:pt x="11027" y="9263"/>
                      </a:cubicBezTo>
                      <a:lnTo>
                        <a:pt x="11027" y="1702"/>
                      </a:lnTo>
                      <a:cubicBezTo>
                        <a:pt x="10995" y="1103"/>
                        <a:pt x="10554" y="662"/>
                        <a:pt x="9956" y="662"/>
                      </a:cubicBezTo>
                      <a:lnTo>
                        <a:pt x="3371" y="662"/>
                      </a:lnTo>
                      <a:cubicBezTo>
                        <a:pt x="3214" y="284"/>
                        <a:pt x="2867" y="1"/>
                        <a:pt x="239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32" name="Google Shape;12500;p89">
                  <a:extLst>
                    <a:ext uri="{FF2B5EF4-FFF2-40B4-BE49-F238E27FC236}">
                      <a16:creationId xmlns:a16="http://schemas.microsoft.com/office/drawing/2014/main" id="{CD8D84CF-462D-0188-E38C-B86686965D81}"/>
                    </a:ext>
                  </a:extLst>
                </p:cNvPr>
                <p:cNvSpPr/>
                <p:nvPr/>
              </p:nvSpPr>
              <p:spPr>
                <a:xfrm>
                  <a:off x="-5892750" y="2808250"/>
                  <a:ext cx="137850" cy="6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14" h="2774" extrusionOk="0">
                      <a:moveTo>
                        <a:pt x="4821" y="694"/>
                      </a:moveTo>
                      <a:lnTo>
                        <a:pt x="4821" y="2112"/>
                      </a:lnTo>
                      <a:lnTo>
                        <a:pt x="725" y="2112"/>
                      </a:lnTo>
                      <a:lnTo>
                        <a:pt x="725" y="694"/>
                      </a:lnTo>
                      <a:close/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48"/>
                      </a:cubicBezTo>
                      <a:lnTo>
                        <a:pt x="0" y="2427"/>
                      </a:lnTo>
                      <a:cubicBezTo>
                        <a:pt x="0" y="2616"/>
                        <a:pt x="158" y="2773"/>
                        <a:pt x="347" y="2773"/>
                      </a:cubicBezTo>
                      <a:lnTo>
                        <a:pt x="5167" y="2773"/>
                      </a:lnTo>
                      <a:cubicBezTo>
                        <a:pt x="5356" y="2773"/>
                        <a:pt x="5514" y="2616"/>
                        <a:pt x="5514" y="2427"/>
                      </a:cubicBezTo>
                      <a:lnTo>
                        <a:pt x="5514" y="348"/>
                      </a:lnTo>
                      <a:cubicBezTo>
                        <a:pt x="5514" y="158"/>
                        <a:pt x="5356" y="1"/>
                        <a:pt x="516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33" name="Google Shape;12501;p89">
                  <a:extLst>
                    <a:ext uri="{FF2B5EF4-FFF2-40B4-BE49-F238E27FC236}">
                      <a16:creationId xmlns:a16="http://schemas.microsoft.com/office/drawing/2014/main" id="{909693CD-86AA-98EB-279C-8F91C672EE31}"/>
                    </a:ext>
                  </a:extLst>
                </p:cNvPr>
                <p:cNvSpPr/>
                <p:nvPr/>
              </p:nvSpPr>
              <p:spPr>
                <a:xfrm>
                  <a:off x="-5891975" y="2895675"/>
                  <a:ext cx="34700" cy="1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8" h="695" extrusionOk="0">
                      <a:moveTo>
                        <a:pt x="379" y="1"/>
                      </a:moveTo>
                      <a:cubicBezTo>
                        <a:pt x="158" y="1"/>
                        <a:pt x="1" y="159"/>
                        <a:pt x="1" y="348"/>
                      </a:cubicBezTo>
                      <a:cubicBezTo>
                        <a:pt x="1" y="537"/>
                        <a:pt x="158" y="694"/>
                        <a:pt x="379" y="694"/>
                      </a:cubicBezTo>
                      <a:lnTo>
                        <a:pt x="1041" y="694"/>
                      </a:lnTo>
                      <a:cubicBezTo>
                        <a:pt x="1230" y="694"/>
                        <a:pt x="1387" y="537"/>
                        <a:pt x="1387" y="348"/>
                      </a:cubicBezTo>
                      <a:cubicBezTo>
                        <a:pt x="1356" y="127"/>
                        <a:pt x="1198" y="1"/>
                        <a:pt x="104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34" name="Google Shape;12502;p89">
                  <a:extLst>
                    <a:ext uri="{FF2B5EF4-FFF2-40B4-BE49-F238E27FC236}">
                      <a16:creationId xmlns:a16="http://schemas.microsoft.com/office/drawing/2014/main" id="{F4D0850F-0F60-DFAB-4AF4-A1EE3208ABF5}"/>
                    </a:ext>
                  </a:extLst>
                </p:cNvPr>
                <p:cNvSpPr/>
                <p:nvPr/>
              </p:nvSpPr>
              <p:spPr>
                <a:xfrm>
                  <a:off x="-5891975" y="2928775"/>
                  <a:ext cx="3470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8" h="725" extrusionOk="0">
                      <a:moveTo>
                        <a:pt x="379" y="0"/>
                      </a:moveTo>
                      <a:cubicBezTo>
                        <a:pt x="158" y="0"/>
                        <a:pt x="1" y="158"/>
                        <a:pt x="1" y="378"/>
                      </a:cubicBezTo>
                      <a:cubicBezTo>
                        <a:pt x="1" y="567"/>
                        <a:pt x="158" y="725"/>
                        <a:pt x="379" y="725"/>
                      </a:cubicBezTo>
                      <a:lnTo>
                        <a:pt x="1041" y="725"/>
                      </a:lnTo>
                      <a:cubicBezTo>
                        <a:pt x="1230" y="725"/>
                        <a:pt x="1387" y="567"/>
                        <a:pt x="1387" y="378"/>
                      </a:cubicBezTo>
                      <a:cubicBezTo>
                        <a:pt x="1356" y="158"/>
                        <a:pt x="1198" y="0"/>
                        <a:pt x="104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35" name="Google Shape;12503;p89">
                  <a:extLst>
                    <a:ext uri="{FF2B5EF4-FFF2-40B4-BE49-F238E27FC236}">
                      <a16:creationId xmlns:a16="http://schemas.microsoft.com/office/drawing/2014/main" id="{B3E39510-F5A5-EE71-8894-6299105B0920}"/>
                    </a:ext>
                  </a:extLst>
                </p:cNvPr>
                <p:cNvSpPr/>
                <p:nvPr/>
              </p:nvSpPr>
              <p:spPr>
                <a:xfrm>
                  <a:off x="-5840775" y="2928775"/>
                  <a:ext cx="346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725" extrusionOk="0">
                      <a:moveTo>
                        <a:pt x="379" y="0"/>
                      </a:moveTo>
                      <a:cubicBezTo>
                        <a:pt x="158" y="0"/>
                        <a:pt x="1" y="158"/>
                        <a:pt x="1" y="378"/>
                      </a:cubicBezTo>
                      <a:cubicBezTo>
                        <a:pt x="1" y="567"/>
                        <a:pt x="158" y="725"/>
                        <a:pt x="379" y="725"/>
                      </a:cubicBezTo>
                      <a:lnTo>
                        <a:pt x="1040" y="725"/>
                      </a:lnTo>
                      <a:cubicBezTo>
                        <a:pt x="1229" y="725"/>
                        <a:pt x="1387" y="567"/>
                        <a:pt x="1387" y="378"/>
                      </a:cubicBezTo>
                      <a:cubicBezTo>
                        <a:pt x="1387" y="158"/>
                        <a:pt x="1229" y="0"/>
                        <a:pt x="104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36" name="Google Shape;12504;p89">
                  <a:extLst>
                    <a:ext uri="{FF2B5EF4-FFF2-40B4-BE49-F238E27FC236}">
                      <a16:creationId xmlns:a16="http://schemas.microsoft.com/office/drawing/2014/main" id="{29EB52F9-D6B8-4868-5191-EEF30E6FE417}"/>
                    </a:ext>
                  </a:extLst>
                </p:cNvPr>
                <p:cNvSpPr/>
                <p:nvPr/>
              </p:nvSpPr>
              <p:spPr>
                <a:xfrm>
                  <a:off x="-5840775" y="2895675"/>
                  <a:ext cx="34675" cy="1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695" extrusionOk="0">
                      <a:moveTo>
                        <a:pt x="379" y="1"/>
                      </a:moveTo>
                      <a:cubicBezTo>
                        <a:pt x="158" y="1"/>
                        <a:pt x="1" y="159"/>
                        <a:pt x="1" y="348"/>
                      </a:cubicBezTo>
                      <a:cubicBezTo>
                        <a:pt x="1" y="537"/>
                        <a:pt x="158" y="694"/>
                        <a:pt x="379" y="694"/>
                      </a:cubicBezTo>
                      <a:lnTo>
                        <a:pt x="1040" y="694"/>
                      </a:lnTo>
                      <a:cubicBezTo>
                        <a:pt x="1229" y="694"/>
                        <a:pt x="1387" y="537"/>
                        <a:pt x="1387" y="348"/>
                      </a:cubicBezTo>
                      <a:cubicBezTo>
                        <a:pt x="1387" y="127"/>
                        <a:pt x="1229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37" name="Google Shape;12505;p89">
                  <a:extLst>
                    <a:ext uri="{FF2B5EF4-FFF2-40B4-BE49-F238E27FC236}">
                      <a16:creationId xmlns:a16="http://schemas.microsoft.com/office/drawing/2014/main" id="{5A44455B-D8C5-E459-65DD-C7DB9A3086FC}"/>
                    </a:ext>
                  </a:extLst>
                </p:cNvPr>
                <p:cNvSpPr/>
                <p:nvPr/>
              </p:nvSpPr>
              <p:spPr>
                <a:xfrm>
                  <a:off x="-5789575" y="2895675"/>
                  <a:ext cx="34675" cy="1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695" extrusionOk="0">
                      <a:moveTo>
                        <a:pt x="379" y="1"/>
                      </a:moveTo>
                      <a:cubicBezTo>
                        <a:pt x="158" y="1"/>
                        <a:pt x="1" y="159"/>
                        <a:pt x="1" y="348"/>
                      </a:cubicBezTo>
                      <a:cubicBezTo>
                        <a:pt x="1" y="537"/>
                        <a:pt x="158" y="694"/>
                        <a:pt x="379" y="694"/>
                      </a:cubicBezTo>
                      <a:lnTo>
                        <a:pt x="1040" y="694"/>
                      </a:lnTo>
                      <a:cubicBezTo>
                        <a:pt x="1229" y="694"/>
                        <a:pt x="1387" y="537"/>
                        <a:pt x="1387" y="348"/>
                      </a:cubicBezTo>
                      <a:cubicBezTo>
                        <a:pt x="1387" y="127"/>
                        <a:pt x="1229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38" name="Google Shape;12506;p89">
                  <a:extLst>
                    <a:ext uri="{FF2B5EF4-FFF2-40B4-BE49-F238E27FC236}">
                      <a16:creationId xmlns:a16="http://schemas.microsoft.com/office/drawing/2014/main" id="{C1936708-2D20-2659-A105-E74DC17EF46F}"/>
                    </a:ext>
                  </a:extLst>
                </p:cNvPr>
                <p:cNvSpPr/>
                <p:nvPr/>
              </p:nvSpPr>
              <p:spPr>
                <a:xfrm>
                  <a:off x="-5789575" y="2928775"/>
                  <a:ext cx="346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725" extrusionOk="0">
                      <a:moveTo>
                        <a:pt x="379" y="0"/>
                      </a:moveTo>
                      <a:cubicBezTo>
                        <a:pt x="158" y="0"/>
                        <a:pt x="1" y="158"/>
                        <a:pt x="1" y="378"/>
                      </a:cubicBezTo>
                      <a:cubicBezTo>
                        <a:pt x="1" y="567"/>
                        <a:pt x="158" y="725"/>
                        <a:pt x="379" y="725"/>
                      </a:cubicBezTo>
                      <a:lnTo>
                        <a:pt x="1040" y="725"/>
                      </a:lnTo>
                      <a:cubicBezTo>
                        <a:pt x="1229" y="725"/>
                        <a:pt x="1387" y="567"/>
                        <a:pt x="1387" y="378"/>
                      </a:cubicBezTo>
                      <a:cubicBezTo>
                        <a:pt x="1387" y="158"/>
                        <a:pt x="1229" y="0"/>
                        <a:pt x="104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39" name="Google Shape;12507;p89">
                  <a:extLst>
                    <a:ext uri="{FF2B5EF4-FFF2-40B4-BE49-F238E27FC236}">
                      <a16:creationId xmlns:a16="http://schemas.microsoft.com/office/drawing/2014/main" id="{E05FB2D4-AEC3-5DBD-64AC-CF59865DABCC}"/>
                    </a:ext>
                  </a:extLst>
                </p:cNvPr>
                <p:cNvSpPr/>
                <p:nvPr/>
              </p:nvSpPr>
              <p:spPr>
                <a:xfrm>
                  <a:off x="-5858100" y="2998075"/>
                  <a:ext cx="685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2" h="694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36"/>
                        <a:pt x="158" y="694"/>
                        <a:pt x="347" y="694"/>
                      </a:cubicBezTo>
                      <a:lnTo>
                        <a:pt x="2395" y="694"/>
                      </a:lnTo>
                      <a:cubicBezTo>
                        <a:pt x="2584" y="694"/>
                        <a:pt x="2742" y="536"/>
                        <a:pt x="2742" y="347"/>
                      </a:cubicBezTo>
                      <a:cubicBezTo>
                        <a:pt x="2742" y="158"/>
                        <a:pt x="2584" y="1"/>
                        <a:pt x="239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011" name="Google Shape;12515;p89">
                <a:extLst>
                  <a:ext uri="{FF2B5EF4-FFF2-40B4-BE49-F238E27FC236}">
                    <a16:creationId xmlns:a16="http://schemas.microsoft.com/office/drawing/2014/main" id="{1C444CAD-E63B-C194-63DE-DC0AAB211E2F}"/>
                  </a:ext>
                </a:extLst>
              </p:cNvPr>
              <p:cNvGrpSpPr/>
              <p:nvPr/>
            </p:nvGrpSpPr>
            <p:grpSpPr>
              <a:xfrm>
                <a:off x="6192681" y="3474318"/>
                <a:ext cx="641288" cy="603112"/>
                <a:chOff x="-4211975" y="2783850"/>
                <a:chExt cx="291450" cy="274100"/>
              </a:xfrm>
              <a:grpFill/>
            </p:grpSpPr>
            <p:sp>
              <p:nvSpPr>
                <p:cNvPr id="18028" name="Google Shape;12516;p89">
                  <a:extLst>
                    <a:ext uri="{FF2B5EF4-FFF2-40B4-BE49-F238E27FC236}">
                      <a16:creationId xmlns:a16="http://schemas.microsoft.com/office/drawing/2014/main" id="{69B44957-36EC-DD9C-283E-67A1B4588940}"/>
                    </a:ext>
                  </a:extLst>
                </p:cNvPr>
                <p:cNvSpPr/>
                <p:nvPr/>
              </p:nvSpPr>
              <p:spPr>
                <a:xfrm>
                  <a:off x="-4211975" y="2937125"/>
                  <a:ext cx="291450" cy="120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58" h="4833" extrusionOk="0">
                      <a:moveTo>
                        <a:pt x="978" y="706"/>
                      </a:moveTo>
                      <a:cubicBezTo>
                        <a:pt x="1167" y="706"/>
                        <a:pt x="1324" y="863"/>
                        <a:pt x="1324" y="1052"/>
                      </a:cubicBezTo>
                      <a:lnTo>
                        <a:pt x="1324" y="3762"/>
                      </a:lnTo>
                      <a:cubicBezTo>
                        <a:pt x="1324" y="3982"/>
                        <a:pt x="1167" y="4140"/>
                        <a:pt x="978" y="4140"/>
                      </a:cubicBezTo>
                      <a:lnTo>
                        <a:pt x="631" y="4140"/>
                      </a:lnTo>
                      <a:lnTo>
                        <a:pt x="631" y="706"/>
                      </a:lnTo>
                      <a:close/>
                      <a:moveTo>
                        <a:pt x="3866" y="717"/>
                      </a:moveTo>
                      <a:cubicBezTo>
                        <a:pt x="4374" y="717"/>
                        <a:pt x="4886" y="859"/>
                        <a:pt x="5325" y="1147"/>
                      </a:cubicBezTo>
                      <a:cubicBezTo>
                        <a:pt x="5672" y="1367"/>
                        <a:pt x="5703" y="1399"/>
                        <a:pt x="5829" y="1399"/>
                      </a:cubicBezTo>
                      <a:lnTo>
                        <a:pt x="7247" y="1399"/>
                      </a:lnTo>
                      <a:cubicBezTo>
                        <a:pt x="7436" y="1399"/>
                        <a:pt x="7594" y="1556"/>
                        <a:pt x="7594" y="1777"/>
                      </a:cubicBezTo>
                      <a:cubicBezTo>
                        <a:pt x="7594" y="1966"/>
                        <a:pt x="7436" y="2124"/>
                        <a:pt x="7247" y="2124"/>
                      </a:cubicBezTo>
                      <a:lnTo>
                        <a:pt x="4758" y="2124"/>
                      </a:lnTo>
                      <a:cubicBezTo>
                        <a:pt x="4380" y="2124"/>
                        <a:pt x="4034" y="2344"/>
                        <a:pt x="3845" y="2659"/>
                      </a:cubicBezTo>
                      <a:cubicBezTo>
                        <a:pt x="3782" y="2817"/>
                        <a:pt x="3845" y="3069"/>
                        <a:pt x="4002" y="3132"/>
                      </a:cubicBezTo>
                      <a:cubicBezTo>
                        <a:pt x="4045" y="3158"/>
                        <a:pt x="4096" y="3169"/>
                        <a:pt x="4148" y="3169"/>
                      </a:cubicBezTo>
                      <a:cubicBezTo>
                        <a:pt x="4284" y="3169"/>
                        <a:pt x="4429" y="3088"/>
                        <a:pt x="4475" y="2974"/>
                      </a:cubicBezTo>
                      <a:cubicBezTo>
                        <a:pt x="4538" y="2848"/>
                        <a:pt x="4632" y="2785"/>
                        <a:pt x="4790" y="2785"/>
                      </a:cubicBezTo>
                      <a:lnTo>
                        <a:pt x="7562" y="2785"/>
                      </a:lnTo>
                      <a:cubicBezTo>
                        <a:pt x="7783" y="2785"/>
                        <a:pt x="8003" y="2722"/>
                        <a:pt x="8192" y="2596"/>
                      </a:cubicBezTo>
                      <a:lnTo>
                        <a:pt x="10555" y="769"/>
                      </a:lnTo>
                      <a:cubicBezTo>
                        <a:pt x="10603" y="747"/>
                        <a:pt x="10649" y="737"/>
                        <a:pt x="10693" y="737"/>
                      </a:cubicBezTo>
                      <a:cubicBezTo>
                        <a:pt x="10969" y="737"/>
                        <a:pt x="11146" y="1123"/>
                        <a:pt x="10902" y="1367"/>
                      </a:cubicBezTo>
                      <a:cubicBezTo>
                        <a:pt x="10844" y="1406"/>
                        <a:pt x="10817" y="1419"/>
                        <a:pt x="10805" y="1419"/>
                      </a:cubicBezTo>
                      <a:cubicBezTo>
                        <a:pt x="10780" y="1419"/>
                        <a:pt x="10836" y="1354"/>
                        <a:pt x="10826" y="1354"/>
                      </a:cubicBezTo>
                      <a:cubicBezTo>
                        <a:pt x="10804" y="1354"/>
                        <a:pt x="10447" y="1686"/>
                        <a:pt x="8066" y="3856"/>
                      </a:cubicBezTo>
                      <a:cubicBezTo>
                        <a:pt x="7877" y="4014"/>
                        <a:pt x="7625" y="4140"/>
                        <a:pt x="7373" y="4140"/>
                      </a:cubicBezTo>
                      <a:lnTo>
                        <a:pt x="3435" y="4140"/>
                      </a:lnTo>
                      <a:cubicBezTo>
                        <a:pt x="2962" y="4140"/>
                        <a:pt x="2490" y="4014"/>
                        <a:pt x="2049" y="3825"/>
                      </a:cubicBezTo>
                      <a:lnTo>
                        <a:pt x="2049" y="1399"/>
                      </a:lnTo>
                      <a:lnTo>
                        <a:pt x="2332" y="1210"/>
                      </a:lnTo>
                      <a:cubicBezTo>
                        <a:pt x="2774" y="883"/>
                        <a:pt x="3318" y="717"/>
                        <a:pt x="3866" y="717"/>
                      </a:cubicBezTo>
                      <a:close/>
                      <a:moveTo>
                        <a:pt x="3817" y="0"/>
                      </a:moveTo>
                      <a:cubicBezTo>
                        <a:pt x="3151" y="0"/>
                        <a:pt x="2491" y="205"/>
                        <a:pt x="1923" y="611"/>
                      </a:cubicBezTo>
                      <a:cubicBezTo>
                        <a:pt x="1765" y="265"/>
                        <a:pt x="1419" y="13"/>
                        <a:pt x="1009" y="13"/>
                      </a:cubicBezTo>
                      <a:lnTo>
                        <a:pt x="348" y="13"/>
                      </a:lnTo>
                      <a:cubicBezTo>
                        <a:pt x="159" y="13"/>
                        <a:pt x="1" y="170"/>
                        <a:pt x="1" y="391"/>
                      </a:cubicBezTo>
                      <a:lnTo>
                        <a:pt x="1" y="4486"/>
                      </a:lnTo>
                      <a:cubicBezTo>
                        <a:pt x="1" y="4675"/>
                        <a:pt x="159" y="4833"/>
                        <a:pt x="348" y="4833"/>
                      </a:cubicBezTo>
                      <a:lnTo>
                        <a:pt x="1009" y="4833"/>
                      </a:lnTo>
                      <a:cubicBezTo>
                        <a:pt x="1324" y="4833"/>
                        <a:pt x="1608" y="4675"/>
                        <a:pt x="1797" y="4486"/>
                      </a:cubicBezTo>
                      <a:cubicBezTo>
                        <a:pt x="2332" y="4707"/>
                        <a:pt x="2868" y="4833"/>
                        <a:pt x="3435" y="4833"/>
                      </a:cubicBezTo>
                      <a:lnTo>
                        <a:pt x="7373" y="4833"/>
                      </a:lnTo>
                      <a:cubicBezTo>
                        <a:pt x="7783" y="4833"/>
                        <a:pt x="8192" y="4675"/>
                        <a:pt x="8507" y="4392"/>
                      </a:cubicBezTo>
                      <a:cubicBezTo>
                        <a:pt x="8539" y="4392"/>
                        <a:pt x="11217" y="1903"/>
                        <a:pt x="11248" y="1872"/>
                      </a:cubicBezTo>
                      <a:cubicBezTo>
                        <a:pt x="11406" y="1809"/>
                        <a:pt x="11658" y="1493"/>
                        <a:pt x="11658" y="1084"/>
                      </a:cubicBezTo>
                      <a:cubicBezTo>
                        <a:pt x="11658" y="454"/>
                        <a:pt x="11185" y="44"/>
                        <a:pt x="10618" y="44"/>
                      </a:cubicBezTo>
                      <a:cubicBezTo>
                        <a:pt x="10303" y="44"/>
                        <a:pt x="10051" y="202"/>
                        <a:pt x="9925" y="296"/>
                      </a:cubicBezTo>
                      <a:lnTo>
                        <a:pt x="8192" y="1619"/>
                      </a:lnTo>
                      <a:cubicBezTo>
                        <a:pt x="8098" y="1084"/>
                        <a:pt x="7688" y="706"/>
                        <a:pt x="7153" y="706"/>
                      </a:cubicBezTo>
                      <a:lnTo>
                        <a:pt x="5861" y="706"/>
                      </a:lnTo>
                      <a:lnTo>
                        <a:pt x="5640" y="548"/>
                      </a:lnTo>
                      <a:cubicBezTo>
                        <a:pt x="5075" y="182"/>
                        <a:pt x="4444" y="0"/>
                        <a:pt x="381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29" name="Google Shape;12517;p89">
                  <a:extLst>
                    <a:ext uri="{FF2B5EF4-FFF2-40B4-BE49-F238E27FC236}">
                      <a16:creationId xmlns:a16="http://schemas.microsoft.com/office/drawing/2014/main" id="{E01AB9F0-2FD3-297B-CE41-28D9EF7472BF}"/>
                    </a:ext>
                  </a:extLst>
                </p:cNvPr>
                <p:cNvSpPr/>
                <p:nvPr/>
              </p:nvSpPr>
              <p:spPr>
                <a:xfrm>
                  <a:off x="-4109575" y="2783850"/>
                  <a:ext cx="153625" cy="15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45" h="6176" extrusionOk="0">
                      <a:moveTo>
                        <a:pt x="3057" y="693"/>
                      </a:moveTo>
                      <a:cubicBezTo>
                        <a:pt x="4411" y="693"/>
                        <a:pt x="5482" y="1765"/>
                        <a:pt x="5482" y="3088"/>
                      </a:cubicBezTo>
                      <a:cubicBezTo>
                        <a:pt x="5482" y="4442"/>
                        <a:pt x="4411" y="5482"/>
                        <a:pt x="3057" y="5482"/>
                      </a:cubicBezTo>
                      <a:cubicBezTo>
                        <a:pt x="1733" y="5482"/>
                        <a:pt x="662" y="4442"/>
                        <a:pt x="662" y="3088"/>
                      </a:cubicBezTo>
                      <a:cubicBezTo>
                        <a:pt x="662" y="1765"/>
                        <a:pt x="1733" y="693"/>
                        <a:pt x="3057" y="693"/>
                      </a:cubicBezTo>
                      <a:close/>
                      <a:moveTo>
                        <a:pt x="3057" y="0"/>
                      </a:moveTo>
                      <a:cubicBezTo>
                        <a:pt x="1387" y="0"/>
                        <a:pt x="1" y="1387"/>
                        <a:pt x="1" y="3088"/>
                      </a:cubicBezTo>
                      <a:cubicBezTo>
                        <a:pt x="1" y="4789"/>
                        <a:pt x="1387" y="6175"/>
                        <a:pt x="3057" y="6175"/>
                      </a:cubicBezTo>
                      <a:cubicBezTo>
                        <a:pt x="4758" y="6175"/>
                        <a:pt x="6144" y="4789"/>
                        <a:pt x="6144" y="3088"/>
                      </a:cubicBezTo>
                      <a:cubicBezTo>
                        <a:pt x="6144" y="1387"/>
                        <a:pt x="4758" y="0"/>
                        <a:pt x="305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30" name="Google Shape;12518;p89">
                  <a:extLst>
                    <a:ext uri="{FF2B5EF4-FFF2-40B4-BE49-F238E27FC236}">
                      <a16:creationId xmlns:a16="http://schemas.microsoft.com/office/drawing/2014/main" id="{B49803BC-F25E-640E-4A53-CCD6CEDDAB9E}"/>
                    </a:ext>
                  </a:extLst>
                </p:cNvPr>
                <p:cNvSpPr/>
                <p:nvPr/>
              </p:nvSpPr>
              <p:spPr>
                <a:xfrm>
                  <a:off x="-4074925" y="2818500"/>
                  <a:ext cx="84300" cy="8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2" h="3404" extrusionOk="0">
                      <a:moveTo>
                        <a:pt x="1671" y="631"/>
                      </a:moveTo>
                      <a:cubicBezTo>
                        <a:pt x="2238" y="631"/>
                        <a:pt x="2710" y="1103"/>
                        <a:pt x="2710" y="1670"/>
                      </a:cubicBezTo>
                      <a:cubicBezTo>
                        <a:pt x="2710" y="2206"/>
                        <a:pt x="2238" y="2678"/>
                        <a:pt x="1671" y="2678"/>
                      </a:cubicBezTo>
                      <a:cubicBezTo>
                        <a:pt x="1135" y="2678"/>
                        <a:pt x="662" y="2206"/>
                        <a:pt x="662" y="1670"/>
                      </a:cubicBezTo>
                      <a:cubicBezTo>
                        <a:pt x="662" y="1103"/>
                        <a:pt x="1135" y="631"/>
                        <a:pt x="1671" y="631"/>
                      </a:cubicBezTo>
                      <a:close/>
                      <a:moveTo>
                        <a:pt x="1671" y="1"/>
                      </a:moveTo>
                      <a:cubicBezTo>
                        <a:pt x="725" y="1"/>
                        <a:pt x="1" y="757"/>
                        <a:pt x="1" y="1702"/>
                      </a:cubicBezTo>
                      <a:cubicBezTo>
                        <a:pt x="1" y="2647"/>
                        <a:pt x="725" y="3403"/>
                        <a:pt x="1671" y="3403"/>
                      </a:cubicBezTo>
                      <a:cubicBezTo>
                        <a:pt x="2616" y="3403"/>
                        <a:pt x="3372" y="2647"/>
                        <a:pt x="3372" y="1702"/>
                      </a:cubicBezTo>
                      <a:cubicBezTo>
                        <a:pt x="3372" y="757"/>
                        <a:pt x="2616" y="1"/>
                        <a:pt x="167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8012" name="Google Shape;12528;p89">
                <a:extLst>
                  <a:ext uri="{FF2B5EF4-FFF2-40B4-BE49-F238E27FC236}">
                    <a16:creationId xmlns:a16="http://schemas.microsoft.com/office/drawing/2014/main" id="{530A5EDA-2D6C-09EE-C247-952E050EA086}"/>
                  </a:ext>
                </a:extLst>
              </p:cNvPr>
              <p:cNvSpPr/>
              <p:nvPr/>
            </p:nvSpPr>
            <p:spPr>
              <a:xfrm>
                <a:off x="10330796" y="3453239"/>
                <a:ext cx="646458" cy="644753"/>
              </a:xfrm>
              <a:custGeom>
                <a:avLst/>
                <a:gdLst/>
                <a:ahLst/>
                <a:cxnLst/>
                <a:rect l="l" t="t" r="r" b="b"/>
                <a:pathLst>
                  <a:path w="11752" h="11721" extrusionOk="0">
                    <a:moveTo>
                      <a:pt x="6490" y="662"/>
                    </a:moveTo>
                    <a:cubicBezTo>
                      <a:pt x="6711" y="662"/>
                      <a:pt x="6868" y="820"/>
                      <a:pt x="6868" y="1009"/>
                    </a:cubicBezTo>
                    <a:lnTo>
                      <a:pt x="6868" y="1355"/>
                    </a:lnTo>
                    <a:lnTo>
                      <a:pt x="5167" y="1355"/>
                    </a:lnTo>
                    <a:cubicBezTo>
                      <a:pt x="4600" y="1355"/>
                      <a:pt x="4127" y="1828"/>
                      <a:pt x="4127" y="2395"/>
                    </a:cubicBezTo>
                    <a:lnTo>
                      <a:pt x="4127" y="2773"/>
                    </a:lnTo>
                    <a:lnTo>
                      <a:pt x="3088" y="2773"/>
                    </a:lnTo>
                    <a:cubicBezTo>
                      <a:pt x="2993" y="2773"/>
                      <a:pt x="2867" y="2836"/>
                      <a:pt x="2836" y="2899"/>
                    </a:cubicBezTo>
                    <a:lnTo>
                      <a:pt x="2048" y="3687"/>
                    </a:lnTo>
                    <a:lnTo>
                      <a:pt x="2048" y="3151"/>
                    </a:lnTo>
                    <a:cubicBezTo>
                      <a:pt x="2048" y="2931"/>
                      <a:pt x="1891" y="2773"/>
                      <a:pt x="1702" y="2773"/>
                    </a:cubicBezTo>
                    <a:lnTo>
                      <a:pt x="1040" y="2773"/>
                    </a:lnTo>
                    <a:cubicBezTo>
                      <a:pt x="819" y="2773"/>
                      <a:pt x="662" y="2616"/>
                      <a:pt x="662" y="2427"/>
                    </a:cubicBezTo>
                    <a:lnTo>
                      <a:pt x="662" y="1009"/>
                    </a:lnTo>
                    <a:cubicBezTo>
                      <a:pt x="662" y="820"/>
                      <a:pt x="819" y="662"/>
                      <a:pt x="1040" y="662"/>
                    </a:cubicBezTo>
                    <a:close/>
                    <a:moveTo>
                      <a:pt x="10649" y="1986"/>
                    </a:moveTo>
                    <a:cubicBezTo>
                      <a:pt x="10838" y="1986"/>
                      <a:pt x="10995" y="2143"/>
                      <a:pt x="10995" y="2364"/>
                    </a:cubicBezTo>
                    <a:lnTo>
                      <a:pt x="10995" y="3781"/>
                    </a:lnTo>
                    <a:cubicBezTo>
                      <a:pt x="10995" y="3970"/>
                      <a:pt x="10838" y="4128"/>
                      <a:pt x="10649" y="4128"/>
                    </a:cubicBezTo>
                    <a:lnTo>
                      <a:pt x="8601" y="4128"/>
                    </a:lnTo>
                    <a:cubicBezTo>
                      <a:pt x="8412" y="4128"/>
                      <a:pt x="8255" y="4285"/>
                      <a:pt x="8255" y="4474"/>
                    </a:cubicBezTo>
                    <a:lnTo>
                      <a:pt x="8255" y="5041"/>
                    </a:lnTo>
                    <a:lnTo>
                      <a:pt x="7404" y="4191"/>
                    </a:lnTo>
                    <a:cubicBezTo>
                      <a:pt x="7372" y="4159"/>
                      <a:pt x="7246" y="4128"/>
                      <a:pt x="7183" y="4128"/>
                    </a:cubicBezTo>
                    <a:lnTo>
                      <a:pt x="5136" y="4128"/>
                    </a:lnTo>
                    <a:cubicBezTo>
                      <a:pt x="4947" y="4128"/>
                      <a:pt x="4789" y="3970"/>
                      <a:pt x="4789" y="3781"/>
                    </a:cubicBezTo>
                    <a:lnTo>
                      <a:pt x="4789" y="2364"/>
                    </a:lnTo>
                    <a:cubicBezTo>
                      <a:pt x="4789" y="2143"/>
                      <a:pt x="4947" y="1986"/>
                      <a:pt x="5136" y="1986"/>
                    </a:cubicBezTo>
                    <a:close/>
                    <a:moveTo>
                      <a:pt x="3088" y="6207"/>
                    </a:moveTo>
                    <a:cubicBezTo>
                      <a:pt x="3623" y="6207"/>
                      <a:pt x="4096" y="6680"/>
                      <a:pt x="4096" y="7247"/>
                    </a:cubicBezTo>
                    <a:cubicBezTo>
                      <a:pt x="4096" y="7782"/>
                      <a:pt x="3623" y="8255"/>
                      <a:pt x="3088" y="8255"/>
                    </a:cubicBezTo>
                    <a:cubicBezTo>
                      <a:pt x="2521" y="8255"/>
                      <a:pt x="2048" y="7782"/>
                      <a:pt x="2048" y="7247"/>
                    </a:cubicBezTo>
                    <a:cubicBezTo>
                      <a:pt x="2048" y="6648"/>
                      <a:pt x="2489" y="6207"/>
                      <a:pt x="3088" y="6207"/>
                    </a:cubicBezTo>
                    <a:close/>
                    <a:moveTo>
                      <a:pt x="8601" y="6207"/>
                    </a:moveTo>
                    <a:cubicBezTo>
                      <a:pt x="9137" y="6207"/>
                      <a:pt x="9609" y="6648"/>
                      <a:pt x="9609" y="7247"/>
                    </a:cubicBezTo>
                    <a:cubicBezTo>
                      <a:pt x="9609" y="7782"/>
                      <a:pt x="9137" y="8255"/>
                      <a:pt x="8601" y="8255"/>
                    </a:cubicBezTo>
                    <a:cubicBezTo>
                      <a:pt x="8003" y="8255"/>
                      <a:pt x="7530" y="7782"/>
                      <a:pt x="7530" y="7247"/>
                    </a:cubicBezTo>
                    <a:cubicBezTo>
                      <a:pt x="7530" y="6680"/>
                      <a:pt x="8003" y="6207"/>
                      <a:pt x="8601" y="6207"/>
                    </a:cubicBezTo>
                    <a:close/>
                    <a:moveTo>
                      <a:pt x="3749" y="8980"/>
                    </a:moveTo>
                    <a:cubicBezTo>
                      <a:pt x="4695" y="8980"/>
                      <a:pt x="5451" y="9704"/>
                      <a:pt x="5451" y="10649"/>
                    </a:cubicBezTo>
                    <a:lnTo>
                      <a:pt x="5451" y="11027"/>
                    </a:lnTo>
                    <a:lnTo>
                      <a:pt x="630" y="11027"/>
                    </a:lnTo>
                    <a:lnTo>
                      <a:pt x="630" y="10649"/>
                    </a:lnTo>
                    <a:lnTo>
                      <a:pt x="662" y="10649"/>
                    </a:lnTo>
                    <a:cubicBezTo>
                      <a:pt x="662" y="9704"/>
                      <a:pt x="1418" y="8980"/>
                      <a:pt x="2363" y="8980"/>
                    </a:cubicBezTo>
                    <a:close/>
                    <a:moveTo>
                      <a:pt x="9369" y="8976"/>
                    </a:moveTo>
                    <a:cubicBezTo>
                      <a:pt x="10266" y="8976"/>
                      <a:pt x="10995" y="9740"/>
                      <a:pt x="10995" y="10649"/>
                    </a:cubicBezTo>
                    <a:lnTo>
                      <a:pt x="10995" y="11027"/>
                    </a:lnTo>
                    <a:lnTo>
                      <a:pt x="6144" y="11027"/>
                    </a:lnTo>
                    <a:lnTo>
                      <a:pt x="6144" y="10649"/>
                    </a:lnTo>
                    <a:cubicBezTo>
                      <a:pt x="6144" y="9704"/>
                      <a:pt x="6900" y="8980"/>
                      <a:pt x="7845" y="8980"/>
                    </a:cubicBezTo>
                    <a:lnTo>
                      <a:pt x="9263" y="8980"/>
                    </a:lnTo>
                    <a:cubicBezTo>
                      <a:pt x="9298" y="8977"/>
                      <a:pt x="9334" y="8976"/>
                      <a:pt x="9369" y="8976"/>
                    </a:cubicBezTo>
                    <a:close/>
                    <a:moveTo>
                      <a:pt x="1040" y="1"/>
                    </a:moveTo>
                    <a:cubicBezTo>
                      <a:pt x="473" y="1"/>
                      <a:pt x="0" y="473"/>
                      <a:pt x="0" y="1009"/>
                    </a:cubicBezTo>
                    <a:lnTo>
                      <a:pt x="0" y="2427"/>
                    </a:lnTo>
                    <a:cubicBezTo>
                      <a:pt x="0" y="2994"/>
                      <a:pt x="473" y="3466"/>
                      <a:pt x="1040" y="3466"/>
                    </a:cubicBezTo>
                    <a:lnTo>
                      <a:pt x="1386" y="3466"/>
                    </a:lnTo>
                    <a:lnTo>
                      <a:pt x="1386" y="4474"/>
                    </a:lnTo>
                    <a:cubicBezTo>
                      <a:pt x="1386" y="4688"/>
                      <a:pt x="1546" y="4829"/>
                      <a:pt x="1727" y="4829"/>
                    </a:cubicBezTo>
                    <a:cubicBezTo>
                      <a:pt x="1813" y="4829"/>
                      <a:pt x="1904" y="4797"/>
                      <a:pt x="1985" y="4726"/>
                    </a:cubicBezTo>
                    <a:lnTo>
                      <a:pt x="3245" y="3466"/>
                    </a:lnTo>
                    <a:lnTo>
                      <a:pt x="4096" y="3466"/>
                    </a:lnTo>
                    <a:lnTo>
                      <a:pt x="4096" y="3813"/>
                    </a:lnTo>
                    <a:cubicBezTo>
                      <a:pt x="4096" y="4348"/>
                      <a:pt x="4568" y="4821"/>
                      <a:pt x="5136" y="4821"/>
                    </a:cubicBezTo>
                    <a:lnTo>
                      <a:pt x="7057" y="4821"/>
                    </a:lnTo>
                    <a:lnTo>
                      <a:pt x="7908" y="5672"/>
                    </a:lnTo>
                    <a:cubicBezTo>
                      <a:pt x="7341" y="5924"/>
                      <a:pt x="6868" y="6522"/>
                      <a:pt x="6868" y="7247"/>
                    </a:cubicBezTo>
                    <a:cubicBezTo>
                      <a:pt x="6868" y="7625"/>
                      <a:pt x="7026" y="8034"/>
                      <a:pt x="7278" y="8349"/>
                    </a:cubicBezTo>
                    <a:cubicBezTo>
                      <a:pt x="6648" y="8507"/>
                      <a:pt x="6144" y="8885"/>
                      <a:pt x="5829" y="9452"/>
                    </a:cubicBezTo>
                    <a:cubicBezTo>
                      <a:pt x="5514" y="8917"/>
                      <a:pt x="5010" y="8539"/>
                      <a:pt x="4411" y="8381"/>
                    </a:cubicBezTo>
                    <a:cubicBezTo>
                      <a:pt x="4663" y="8066"/>
                      <a:pt x="4821" y="7719"/>
                      <a:pt x="4821" y="7278"/>
                    </a:cubicBezTo>
                    <a:cubicBezTo>
                      <a:pt x="4821" y="6333"/>
                      <a:pt x="4064" y="5577"/>
                      <a:pt x="3119" y="5577"/>
                    </a:cubicBezTo>
                    <a:cubicBezTo>
                      <a:pt x="2174" y="5577"/>
                      <a:pt x="1418" y="6333"/>
                      <a:pt x="1418" y="7278"/>
                    </a:cubicBezTo>
                    <a:cubicBezTo>
                      <a:pt x="1418" y="7719"/>
                      <a:pt x="1576" y="8097"/>
                      <a:pt x="1828" y="8381"/>
                    </a:cubicBezTo>
                    <a:cubicBezTo>
                      <a:pt x="788" y="8665"/>
                      <a:pt x="32" y="9610"/>
                      <a:pt x="32" y="10712"/>
                    </a:cubicBezTo>
                    <a:lnTo>
                      <a:pt x="32" y="11374"/>
                    </a:lnTo>
                    <a:cubicBezTo>
                      <a:pt x="32" y="11563"/>
                      <a:pt x="189" y="11721"/>
                      <a:pt x="410" y="11721"/>
                    </a:cubicBezTo>
                    <a:lnTo>
                      <a:pt x="11374" y="11721"/>
                    </a:lnTo>
                    <a:cubicBezTo>
                      <a:pt x="11594" y="11721"/>
                      <a:pt x="11752" y="11563"/>
                      <a:pt x="11752" y="11374"/>
                    </a:cubicBezTo>
                    <a:lnTo>
                      <a:pt x="11752" y="10712"/>
                    </a:lnTo>
                    <a:cubicBezTo>
                      <a:pt x="11752" y="9610"/>
                      <a:pt x="10995" y="8665"/>
                      <a:pt x="9956" y="8381"/>
                    </a:cubicBezTo>
                    <a:cubicBezTo>
                      <a:pt x="10208" y="8066"/>
                      <a:pt x="10365" y="7719"/>
                      <a:pt x="10365" y="7278"/>
                    </a:cubicBezTo>
                    <a:cubicBezTo>
                      <a:pt x="10365" y="6459"/>
                      <a:pt x="9767" y="5735"/>
                      <a:pt x="8979" y="5577"/>
                    </a:cubicBezTo>
                    <a:lnTo>
                      <a:pt x="8979" y="4884"/>
                    </a:lnTo>
                    <a:lnTo>
                      <a:pt x="10649" y="4884"/>
                    </a:lnTo>
                    <a:lnTo>
                      <a:pt x="10649" y="4821"/>
                    </a:lnTo>
                    <a:cubicBezTo>
                      <a:pt x="11185" y="4821"/>
                      <a:pt x="11657" y="4348"/>
                      <a:pt x="11657" y="3813"/>
                    </a:cubicBezTo>
                    <a:lnTo>
                      <a:pt x="11657" y="2395"/>
                    </a:lnTo>
                    <a:cubicBezTo>
                      <a:pt x="11657" y="1828"/>
                      <a:pt x="11185" y="1355"/>
                      <a:pt x="10649" y="1355"/>
                    </a:cubicBezTo>
                    <a:lnTo>
                      <a:pt x="7530" y="1355"/>
                    </a:lnTo>
                    <a:lnTo>
                      <a:pt x="7530" y="1009"/>
                    </a:lnTo>
                    <a:cubicBezTo>
                      <a:pt x="7530" y="473"/>
                      <a:pt x="7057" y="1"/>
                      <a:pt x="649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8013" name="Google Shape;12540;p89">
                <a:extLst>
                  <a:ext uri="{FF2B5EF4-FFF2-40B4-BE49-F238E27FC236}">
                    <a16:creationId xmlns:a16="http://schemas.microsoft.com/office/drawing/2014/main" id="{272E07E7-FF04-EBC4-1D60-4330B66D158F}"/>
                  </a:ext>
                </a:extLst>
              </p:cNvPr>
              <p:cNvGrpSpPr/>
              <p:nvPr/>
            </p:nvGrpSpPr>
            <p:grpSpPr>
              <a:xfrm>
                <a:off x="2893270" y="3454375"/>
                <a:ext cx="644698" cy="642992"/>
                <a:chOff x="-5635975" y="2757075"/>
                <a:chExt cx="293000" cy="292225"/>
              </a:xfrm>
              <a:grpFill/>
            </p:grpSpPr>
            <p:sp>
              <p:nvSpPr>
                <p:cNvPr id="18026" name="Google Shape;12541;p89">
                  <a:extLst>
                    <a:ext uri="{FF2B5EF4-FFF2-40B4-BE49-F238E27FC236}">
                      <a16:creationId xmlns:a16="http://schemas.microsoft.com/office/drawing/2014/main" id="{A8A4FC3C-B000-24DF-2802-AF4A12A784DD}"/>
                    </a:ext>
                  </a:extLst>
                </p:cNvPr>
                <p:cNvSpPr/>
                <p:nvPr/>
              </p:nvSpPr>
              <p:spPr>
                <a:xfrm>
                  <a:off x="-5635975" y="2757075"/>
                  <a:ext cx="293000" cy="29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20" h="11689" extrusionOk="0">
                      <a:moveTo>
                        <a:pt x="10649" y="693"/>
                      </a:moveTo>
                      <a:cubicBezTo>
                        <a:pt x="10838" y="693"/>
                        <a:pt x="10995" y="851"/>
                        <a:pt x="10995" y="1040"/>
                      </a:cubicBezTo>
                      <a:lnTo>
                        <a:pt x="10995" y="7593"/>
                      </a:lnTo>
                      <a:lnTo>
                        <a:pt x="693" y="7593"/>
                      </a:lnTo>
                      <a:lnTo>
                        <a:pt x="693" y="1040"/>
                      </a:lnTo>
                      <a:cubicBezTo>
                        <a:pt x="725" y="851"/>
                        <a:pt x="882" y="693"/>
                        <a:pt x="1040" y="693"/>
                      </a:cubicBezTo>
                      <a:close/>
                      <a:moveTo>
                        <a:pt x="10995" y="8223"/>
                      </a:moveTo>
                      <a:lnTo>
                        <a:pt x="10995" y="8569"/>
                      </a:lnTo>
                      <a:cubicBezTo>
                        <a:pt x="11027" y="8821"/>
                        <a:pt x="10869" y="8916"/>
                        <a:pt x="10680" y="8916"/>
                      </a:cubicBezTo>
                      <a:lnTo>
                        <a:pt x="1040" y="8916"/>
                      </a:lnTo>
                      <a:cubicBezTo>
                        <a:pt x="851" y="8916"/>
                        <a:pt x="693" y="8758"/>
                        <a:pt x="693" y="8569"/>
                      </a:cubicBezTo>
                      <a:lnTo>
                        <a:pt x="693" y="8223"/>
                      </a:lnTo>
                      <a:close/>
                      <a:moveTo>
                        <a:pt x="6679" y="9641"/>
                      </a:moveTo>
                      <a:lnTo>
                        <a:pt x="6994" y="11027"/>
                      </a:lnTo>
                      <a:lnTo>
                        <a:pt x="4694" y="11027"/>
                      </a:lnTo>
                      <a:lnTo>
                        <a:pt x="5009" y="9641"/>
                      </a:lnTo>
                      <a:close/>
                      <a:moveTo>
                        <a:pt x="1040" y="0"/>
                      </a:moveTo>
                      <a:cubicBezTo>
                        <a:pt x="473" y="0"/>
                        <a:pt x="0" y="473"/>
                        <a:pt x="0" y="1008"/>
                      </a:cubicBezTo>
                      <a:lnTo>
                        <a:pt x="0" y="8569"/>
                      </a:lnTo>
                      <a:cubicBezTo>
                        <a:pt x="0" y="9137"/>
                        <a:pt x="473" y="9609"/>
                        <a:pt x="1040" y="9609"/>
                      </a:cubicBezTo>
                      <a:lnTo>
                        <a:pt x="4316" y="9609"/>
                      </a:lnTo>
                      <a:lnTo>
                        <a:pt x="4001" y="10964"/>
                      </a:lnTo>
                      <a:lnTo>
                        <a:pt x="3087" y="10964"/>
                      </a:lnTo>
                      <a:cubicBezTo>
                        <a:pt x="2898" y="10964"/>
                        <a:pt x="2741" y="11121"/>
                        <a:pt x="2741" y="11342"/>
                      </a:cubicBezTo>
                      <a:cubicBezTo>
                        <a:pt x="2741" y="11531"/>
                        <a:pt x="2898" y="11688"/>
                        <a:pt x="3087" y="11688"/>
                      </a:cubicBezTo>
                      <a:lnTo>
                        <a:pt x="8569" y="11688"/>
                      </a:lnTo>
                      <a:cubicBezTo>
                        <a:pt x="8758" y="11688"/>
                        <a:pt x="8916" y="11531"/>
                        <a:pt x="8916" y="11342"/>
                      </a:cubicBezTo>
                      <a:cubicBezTo>
                        <a:pt x="8916" y="11121"/>
                        <a:pt x="8758" y="10964"/>
                        <a:pt x="8569" y="10964"/>
                      </a:cubicBezTo>
                      <a:lnTo>
                        <a:pt x="7656" y="10964"/>
                      </a:lnTo>
                      <a:lnTo>
                        <a:pt x="7341" y="9609"/>
                      </a:lnTo>
                      <a:lnTo>
                        <a:pt x="10649" y="9609"/>
                      </a:lnTo>
                      <a:cubicBezTo>
                        <a:pt x="11216" y="9609"/>
                        <a:pt x="11688" y="9137"/>
                        <a:pt x="11688" y="8569"/>
                      </a:cubicBezTo>
                      <a:lnTo>
                        <a:pt x="11688" y="1008"/>
                      </a:lnTo>
                      <a:cubicBezTo>
                        <a:pt x="11720" y="473"/>
                        <a:pt x="11247" y="0"/>
                        <a:pt x="1068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27" name="Google Shape;12542;p89">
                  <a:extLst>
                    <a:ext uri="{FF2B5EF4-FFF2-40B4-BE49-F238E27FC236}">
                      <a16:creationId xmlns:a16="http://schemas.microsoft.com/office/drawing/2014/main" id="{78A0C69D-D358-2464-9BA0-2280C2B2EA40}"/>
                    </a:ext>
                  </a:extLst>
                </p:cNvPr>
                <p:cNvSpPr/>
                <p:nvPr/>
              </p:nvSpPr>
              <p:spPr>
                <a:xfrm>
                  <a:off x="-5584800" y="2790150"/>
                  <a:ext cx="189850" cy="138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4" h="5522" extrusionOk="0">
                      <a:moveTo>
                        <a:pt x="2994" y="725"/>
                      </a:moveTo>
                      <a:lnTo>
                        <a:pt x="2332" y="1387"/>
                      </a:lnTo>
                      <a:lnTo>
                        <a:pt x="1230" y="1387"/>
                      </a:lnTo>
                      <a:lnTo>
                        <a:pt x="1891" y="725"/>
                      </a:lnTo>
                      <a:close/>
                      <a:moveTo>
                        <a:pt x="3781" y="882"/>
                      </a:moveTo>
                      <a:lnTo>
                        <a:pt x="4349" y="1418"/>
                      </a:lnTo>
                      <a:lnTo>
                        <a:pt x="3246" y="1418"/>
                      </a:lnTo>
                      <a:lnTo>
                        <a:pt x="3781" y="882"/>
                      </a:lnTo>
                      <a:close/>
                      <a:moveTo>
                        <a:pt x="5735" y="756"/>
                      </a:moveTo>
                      <a:lnTo>
                        <a:pt x="6396" y="1418"/>
                      </a:lnTo>
                      <a:lnTo>
                        <a:pt x="5294" y="1418"/>
                      </a:lnTo>
                      <a:lnTo>
                        <a:pt x="4632" y="756"/>
                      </a:lnTo>
                      <a:close/>
                      <a:moveTo>
                        <a:pt x="2175" y="2080"/>
                      </a:moveTo>
                      <a:lnTo>
                        <a:pt x="2868" y="3749"/>
                      </a:lnTo>
                      <a:lnTo>
                        <a:pt x="1198" y="2080"/>
                      </a:lnTo>
                      <a:close/>
                      <a:moveTo>
                        <a:pt x="6396" y="2080"/>
                      </a:moveTo>
                      <a:lnTo>
                        <a:pt x="4727" y="3749"/>
                      </a:lnTo>
                      <a:lnTo>
                        <a:pt x="5420" y="2080"/>
                      </a:lnTo>
                      <a:close/>
                      <a:moveTo>
                        <a:pt x="4664" y="2080"/>
                      </a:moveTo>
                      <a:lnTo>
                        <a:pt x="3781" y="4253"/>
                      </a:lnTo>
                      <a:lnTo>
                        <a:pt x="2931" y="2080"/>
                      </a:lnTo>
                      <a:close/>
                      <a:moveTo>
                        <a:pt x="1734" y="0"/>
                      </a:moveTo>
                      <a:cubicBezTo>
                        <a:pt x="1671" y="0"/>
                        <a:pt x="1545" y="32"/>
                        <a:pt x="1513" y="126"/>
                      </a:cubicBezTo>
                      <a:lnTo>
                        <a:pt x="127" y="1513"/>
                      </a:lnTo>
                      <a:cubicBezTo>
                        <a:pt x="1" y="1670"/>
                        <a:pt x="1" y="1859"/>
                        <a:pt x="127" y="2017"/>
                      </a:cubicBezTo>
                      <a:lnTo>
                        <a:pt x="3561" y="5451"/>
                      </a:lnTo>
                      <a:cubicBezTo>
                        <a:pt x="3624" y="5498"/>
                        <a:pt x="3711" y="5522"/>
                        <a:pt x="3797" y="5522"/>
                      </a:cubicBezTo>
                      <a:cubicBezTo>
                        <a:pt x="3884" y="5522"/>
                        <a:pt x="3970" y="5498"/>
                        <a:pt x="4033" y="5451"/>
                      </a:cubicBezTo>
                      <a:lnTo>
                        <a:pt x="7468" y="2017"/>
                      </a:lnTo>
                      <a:cubicBezTo>
                        <a:pt x="7594" y="1891"/>
                        <a:pt x="7594" y="1702"/>
                        <a:pt x="7499" y="1544"/>
                      </a:cubicBezTo>
                      <a:lnTo>
                        <a:pt x="7468" y="1513"/>
                      </a:lnTo>
                      <a:lnTo>
                        <a:pt x="6081" y="126"/>
                      </a:lnTo>
                      <a:cubicBezTo>
                        <a:pt x="6018" y="32"/>
                        <a:pt x="5924" y="0"/>
                        <a:pt x="586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014" name="Google Shape;12549;p89">
                <a:extLst>
                  <a:ext uri="{FF2B5EF4-FFF2-40B4-BE49-F238E27FC236}">
                    <a16:creationId xmlns:a16="http://schemas.microsoft.com/office/drawing/2014/main" id="{51FECA6B-CD43-0A57-762B-7ABAB35B6AFA}"/>
                  </a:ext>
                </a:extLst>
              </p:cNvPr>
              <p:cNvGrpSpPr/>
              <p:nvPr/>
            </p:nvGrpSpPr>
            <p:grpSpPr>
              <a:xfrm>
                <a:off x="7003473" y="3453523"/>
                <a:ext cx="641288" cy="644698"/>
                <a:chOff x="-3852025" y="2764950"/>
                <a:chExt cx="291450" cy="293000"/>
              </a:xfrm>
              <a:grpFill/>
            </p:grpSpPr>
            <p:sp>
              <p:nvSpPr>
                <p:cNvPr id="18024" name="Google Shape;12550;p89">
                  <a:extLst>
                    <a:ext uri="{FF2B5EF4-FFF2-40B4-BE49-F238E27FC236}">
                      <a16:creationId xmlns:a16="http://schemas.microsoft.com/office/drawing/2014/main" id="{37876BF7-0AF3-6B2E-C6AD-6030104121F9}"/>
                    </a:ext>
                  </a:extLst>
                </p:cNvPr>
                <p:cNvSpPr/>
                <p:nvPr/>
              </p:nvSpPr>
              <p:spPr>
                <a:xfrm>
                  <a:off x="-3852025" y="2764950"/>
                  <a:ext cx="291450" cy="293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58" h="11720" extrusionOk="0">
                      <a:moveTo>
                        <a:pt x="4380" y="693"/>
                      </a:moveTo>
                      <a:cubicBezTo>
                        <a:pt x="6774" y="693"/>
                        <a:pt x="8161" y="1355"/>
                        <a:pt x="8161" y="1733"/>
                      </a:cubicBezTo>
                      <a:cubicBezTo>
                        <a:pt x="8161" y="2080"/>
                        <a:pt x="6774" y="2741"/>
                        <a:pt x="4380" y="2741"/>
                      </a:cubicBezTo>
                      <a:cubicBezTo>
                        <a:pt x="1986" y="2741"/>
                        <a:pt x="599" y="2080"/>
                        <a:pt x="599" y="1733"/>
                      </a:cubicBezTo>
                      <a:cubicBezTo>
                        <a:pt x="631" y="1355"/>
                        <a:pt x="2017" y="693"/>
                        <a:pt x="4380" y="693"/>
                      </a:cubicBezTo>
                      <a:close/>
                      <a:moveTo>
                        <a:pt x="8224" y="2710"/>
                      </a:moveTo>
                      <a:lnTo>
                        <a:pt x="8224" y="4190"/>
                      </a:lnTo>
                      <a:lnTo>
                        <a:pt x="7845" y="4190"/>
                      </a:lnTo>
                      <a:cubicBezTo>
                        <a:pt x="7815" y="4189"/>
                        <a:pt x="7784" y="4189"/>
                        <a:pt x="7753" y="4189"/>
                      </a:cubicBezTo>
                      <a:cubicBezTo>
                        <a:pt x="6625" y="4189"/>
                        <a:pt x="5622" y="4748"/>
                        <a:pt x="4947" y="5545"/>
                      </a:cubicBezTo>
                      <a:cubicBezTo>
                        <a:pt x="4743" y="5555"/>
                        <a:pt x="4544" y="5560"/>
                        <a:pt x="4352" y="5560"/>
                      </a:cubicBezTo>
                      <a:cubicBezTo>
                        <a:pt x="2081" y="5560"/>
                        <a:pt x="662" y="4912"/>
                        <a:pt x="662" y="4505"/>
                      </a:cubicBezTo>
                      <a:lnTo>
                        <a:pt x="662" y="2710"/>
                      </a:lnTo>
                      <a:cubicBezTo>
                        <a:pt x="1639" y="3308"/>
                        <a:pt x="3246" y="3466"/>
                        <a:pt x="4443" y="3466"/>
                      </a:cubicBezTo>
                      <a:cubicBezTo>
                        <a:pt x="5577" y="3466"/>
                        <a:pt x="7215" y="3308"/>
                        <a:pt x="8224" y="2710"/>
                      </a:cubicBezTo>
                      <a:close/>
                      <a:moveTo>
                        <a:pt x="631" y="5514"/>
                      </a:moveTo>
                      <a:cubicBezTo>
                        <a:pt x="1639" y="6081"/>
                        <a:pt x="3309" y="6238"/>
                        <a:pt x="4474" y="6238"/>
                      </a:cubicBezTo>
                      <a:cubicBezTo>
                        <a:pt x="4222" y="6711"/>
                        <a:pt x="4065" y="7309"/>
                        <a:pt x="4065" y="7939"/>
                      </a:cubicBezTo>
                      <a:lnTo>
                        <a:pt x="4065" y="8286"/>
                      </a:lnTo>
                      <a:cubicBezTo>
                        <a:pt x="1860" y="8223"/>
                        <a:pt x="631" y="7624"/>
                        <a:pt x="631" y="7278"/>
                      </a:cubicBezTo>
                      <a:lnTo>
                        <a:pt x="631" y="5514"/>
                      </a:lnTo>
                      <a:close/>
                      <a:moveTo>
                        <a:pt x="631" y="8223"/>
                      </a:moveTo>
                      <a:cubicBezTo>
                        <a:pt x="1576" y="8759"/>
                        <a:pt x="3120" y="8979"/>
                        <a:pt x="4222" y="8979"/>
                      </a:cubicBezTo>
                      <a:cubicBezTo>
                        <a:pt x="4474" y="9798"/>
                        <a:pt x="4947" y="10460"/>
                        <a:pt x="5609" y="10964"/>
                      </a:cubicBezTo>
                      <a:cubicBezTo>
                        <a:pt x="5199" y="11005"/>
                        <a:pt x="4802" y="11024"/>
                        <a:pt x="4424" y="11024"/>
                      </a:cubicBezTo>
                      <a:cubicBezTo>
                        <a:pt x="2216" y="11024"/>
                        <a:pt x="631" y="10391"/>
                        <a:pt x="631" y="9987"/>
                      </a:cubicBezTo>
                      <a:lnTo>
                        <a:pt x="631" y="8223"/>
                      </a:lnTo>
                      <a:close/>
                      <a:moveTo>
                        <a:pt x="7814" y="4852"/>
                      </a:moveTo>
                      <a:cubicBezTo>
                        <a:pt x="9515" y="4852"/>
                        <a:pt x="10933" y="6238"/>
                        <a:pt x="10933" y="7939"/>
                      </a:cubicBezTo>
                      <a:cubicBezTo>
                        <a:pt x="10964" y="9641"/>
                        <a:pt x="9547" y="11027"/>
                        <a:pt x="7814" y="11027"/>
                      </a:cubicBezTo>
                      <a:cubicBezTo>
                        <a:pt x="6113" y="11027"/>
                        <a:pt x="4726" y="9641"/>
                        <a:pt x="4726" y="7939"/>
                      </a:cubicBezTo>
                      <a:cubicBezTo>
                        <a:pt x="4726" y="6238"/>
                        <a:pt x="6113" y="4852"/>
                        <a:pt x="7814" y="4852"/>
                      </a:cubicBezTo>
                      <a:close/>
                      <a:moveTo>
                        <a:pt x="4411" y="0"/>
                      </a:moveTo>
                      <a:cubicBezTo>
                        <a:pt x="3277" y="0"/>
                        <a:pt x="2206" y="158"/>
                        <a:pt x="1418" y="410"/>
                      </a:cubicBezTo>
                      <a:cubicBezTo>
                        <a:pt x="253" y="819"/>
                        <a:pt x="1" y="1323"/>
                        <a:pt x="1" y="1733"/>
                      </a:cubicBezTo>
                      <a:lnTo>
                        <a:pt x="1" y="9987"/>
                      </a:lnTo>
                      <a:cubicBezTo>
                        <a:pt x="1" y="10334"/>
                        <a:pt x="253" y="10901"/>
                        <a:pt x="1418" y="11279"/>
                      </a:cubicBezTo>
                      <a:cubicBezTo>
                        <a:pt x="2269" y="11562"/>
                        <a:pt x="3309" y="11720"/>
                        <a:pt x="4411" y="11720"/>
                      </a:cubicBezTo>
                      <a:cubicBezTo>
                        <a:pt x="5199" y="11720"/>
                        <a:pt x="5955" y="11657"/>
                        <a:pt x="6617" y="11531"/>
                      </a:cubicBezTo>
                      <a:cubicBezTo>
                        <a:pt x="7026" y="11657"/>
                        <a:pt x="7404" y="11720"/>
                        <a:pt x="7845" y="11720"/>
                      </a:cubicBezTo>
                      <a:cubicBezTo>
                        <a:pt x="9925" y="11720"/>
                        <a:pt x="11658" y="10019"/>
                        <a:pt x="11658" y="7939"/>
                      </a:cubicBezTo>
                      <a:cubicBezTo>
                        <a:pt x="11626" y="6175"/>
                        <a:pt x="10397" y="4757"/>
                        <a:pt x="8822" y="4316"/>
                      </a:cubicBezTo>
                      <a:lnTo>
                        <a:pt x="8822" y="1733"/>
                      </a:lnTo>
                      <a:cubicBezTo>
                        <a:pt x="8822" y="1355"/>
                        <a:pt x="8602" y="819"/>
                        <a:pt x="7404" y="410"/>
                      </a:cubicBezTo>
                      <a:cubicBezTo>
                        <a:pt x="6585" y="158"/>
                        <a:pt x="5514" y="0"/>
                        <a:pt x="44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25" name="Google Shape;12551;p89">
                  <a:extLst>
                    <a:ext uri="{FF2B5EF4-FFF2-40B4-BE49-F238E27FC236}">
                      <a16:creationId xmlns:a16="http://schemas.microsoft.com/office/drawing/2014/main" id="{4BCA15B5-7D38-E691-3C74-B5EE94093389}"/>
                    </a:ext>
                  </a:extLst>
                </p:cNvPr>
                <p:cNvSpPr/>
                <p:nvPr/>
              </p:nvSpPr>
              <p:spPr>
                <a:xfrm>
                  <a:off x="-3707100" y="2937425"/>
                  <a:ext cx="103200" cy="67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8" h="2711" extrusionOk="0">
                      <a:moveTo>
                        <a:pt x="3785" y="1"/>
                      </a:moveTo>
                      <a:cubicBezTo>
                        <a:pt x="3695" y="1"/>
                        <a:pt x="3608" y="32"/>
                        <a:pt x="3561" y="95"/>
                      </a:cubicBezTo>
                      <a:lnTo>
                        <a:pt x="1733" y="1923"/>
                      </a:lnTo>
                      <a:lnTo>
                        <a:pt x="599" y="757"/>
                      </a:lnTo>
                      <a:cubicBezTo>
                        <a:pt x="536" y="710"/>
                        <a:pt x="450" y="686"/>
                        <a:pt x="363" y="686"/>
                      </a:cubicBezTo>
                      <a:cubicBezTo>
                        <a:pt x="276" y="686"/>
                        <a:pt x="190" y="710"/>
                        <a:pt x="127" y="757"/>
                      </a:cubicBezTo>
                      <a:cubicBezTo>
                        <a:pt x="1" y="883"/>
                        <a:pt x="1" y="1135"/>
                        <a:pt x="127" y="1229"/>
                      </a:cubicBezTo>
                      <a:lnTo>
                        <a:pt x="1513" y="2616"/>
                      </a:lnTo>
                      <a:cubicBezTo>
                        <a:pt x="1560" y="2679"/>
                        <a:pt x="1647" y="2710"/>
                        <a:pt x="1737" y="2710"/>
                      </a:cubicBezTo>
                      <a:cubicBezTo>
                        <a:pt x="1828" y="2710"/>
                        <a:pt x="1922" y="2679"/>
                        <a:pt x="1985" y="2616"/>
                      </a:cubicBezTo>
                      <a:lnTo>
                        <a:pt x="4033" y="568"/>
                      </a:lnTo>
                      <a:cubicBezTo>
                        <a:pt x="4128" y="442"/>
                        <a:pt x="4128" y="221"/>
                        <a:pt x="4033" y="95"/>
                      </a:cubicBezTo>
                      <a:cubicBezTo>
                        <a:pt x="3970" y="32"/>
                        <a:pt x="3876" y="1"/>
                        <a:pt x="378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015" name="Google Shape;12554;p89">
                <a:extLst>
                  <a:ext uri="{FF2B5EF4-FFF2-40B4-BE49-F238E27FC236}">
                    <a16:creationId xmlns:a16="http://schemas.microsoft.com/office/drawing/2014/main" id="{91ED65F1-DB79-C82F-5C13-D5EBA7C7D0C8}"/>
                  </a:ext>
                </a:extLst>
              </p:cNvPr>
              <p:cNvGrpSpPr/>
              <p:nvPr/>
            </p:nvGrpSpPr>
            <p:grpSpPr>
              <a:xfrm>
                <a:off x="11152667" y="3454376"/>
                <a:ext cx="641288" cy="642992"/>
                <a:chOff x="-2060175" y="2768875"/>
                <a:chExt cx="291450" cy="292225"/>
              </a:xfrm>
              <a:grpFill/>
            </p:grpSpPr>
            <p:sp>
              <p:nvSpPr>
                <p:cNvPr id="18022" name="Google Shape;12555;p89">
                  <a:extLst>
                    <a:ext uri="{FF2B5EF4-FFF2-40B4-BE49-F238E27FC236}">
                      <a16:creationId xmlns:a16="http://schemas.microsoft.com/office/drawing/2014/main" id="{FEE895C4-0BDA-A479-18C6-8CA91E3DAF2D}"/>
                    </a:ext>
                  </a:extLst>
                </p:cNvPr>
                <p:cNvSpPr/>
                <p:nvPr/>
              </p:nvSpPr>
              <p:spPr>
                <a:xfrm>
                  <a:off x="-2060175" y="2768875"/>
                  <a:ext cx="291450" cy="29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58" h="11689" extrusionOk="0">
                      <a:moveTo>
                        <a:pt x="10649" y="662"/>
                      </a:moveTo>
                      <a:cubicBezTo>
                        <a:pt x="10838" y="662"/>
                        <a:pt x="10996" y="820"/>
                        <a:pt x="10996" y="1009"/>
                      </a:cubicBezTo>
                      <a:cubicBezTo>
                        <a:pt x="10996" y="1198"/>
                        <a:pt x="10838" y="1355"/>
                        <a:pt x="10649" y="1355"/>
                      </a:cubicBezTo>
                      <a:lnTo>
                        <a:pt x="1040" y="1355"/>
                      </a:lnTo>
                      <a:cubicBezTo>
                        <a:pt x="851" y="1355"/>
                        <a:pt x="694" y="1198"/>
                        <a:pt x="694" y="1009"/>
                      </a:cubicBezTo>
                      <a:cubicBezTo>
                        <a:pt x="694" y="820"/>
                        <a:pt x="851" y="662"/>
                        <a:pt x="1040" y="662"/>
                      </a:cubicBezTo>
                      <a:close/>
                      <a:moveTo>
                        <a:pt x="10303" y="2049"/>
                      </a:moveTo>
                      <a:lnTo>
                        <a:pt x="10303" y="7908"/>
                      </a:lnTo>
                      <a:cubicBezTo>
                        <a:pt x="10334" y="8097"/>
                        <a:pt x="10177" y="8255"/>
                        <a:pt x="9988" y="8255"/>
                      </a:cubicBezTo>
                      <a:lnTo>
                        <a:pt x="1702" y="8255"/>
                      </a:lnTo>
                      <a:cubicBezTo>
                        <a:pt x="1513" y="8255"/>
                        <a:pt x="1355" y="8097"/>
                        <a:pt x="1355" y="7908"/>
                      </a:cubicBezTo>
                      <a:lnTo>
                        <a:pt x="1355" y="2049"/>
                      </a:lnTo>
                      <a:close/>
                      <a:moveTo>
                        <a:pt x="5797" y="10271"/>
                      </a:moveTo>
                      <a:cubicBezTo>
                        <a:pt x="5986" y="10271"/>
                        <a:pt x="6144" y="10429"/>
                        <a:pt x="6144" y="10618"/>
                      </a:cubicBezTo>
                      <a:cubicBezTo>
                        <a:pt x="6144" y="10807"/>
                        <a:pt x="5986" y="10964"/>
                        <a:pt x="5797" y="10964"/>
                      </a:cubicBezTo>
                      <a:cubicBezTo>
                        <a:pt x="5608" y="10964"/>
                        <a:pt x="5451" y="10807"/>
                        <a:pt x="5451" y="10618"/>
                      </a:cubicBezTo>
                      <a:cubicBezTo>
                        <a:pt x="5451" y="10429"/>
                        <a:pt x="5608" y="10271"/>
                        <a:pt x="5797" y="10271"/>
                      </a:cubicBezTo>
                      <a:close/>
                      <a:moveTo>
                        <a:pt x="1040" y="1"/>
                      </a:moveTo>
                      <a:cubicBezTo>
                        <a:pt x="473" y="1"/>
                        <a:pt x="1" y="473"/>
                        <a:pt x="1" y="1009"/>
                      </a:cubicBezTo>
                      <a:cubicBezTo>
                        <a:pt x="1" y="1450"/>
                        <a:pt x="284" y="1828"/>
                        <a:pt x="694" y="1986"/>
                      </a:cubicBezTo>
                      <a:lnTo>
                        <a:pt x="694" y="7908"/>
                      </a:lnTo>
                      <a:cubicBezTo>
                        <a:pt x="694" y="8444"/>
                        <a:pt x="1166" y="8917"/>
                        <a:pt x="1702" y="8917"/>
                      </a:cubicBezTo>
                      <a:lnTo>
                        <a:pt x="5482" y="8917"/>
                      </a:lnTo>
                      <a:lnTo>
                        <a:pt x="5482" y="9673"/>
                      </a:lnTo>
                      <a:cubicBezTo>
                        <a:pt x="5104" y="9830"/>
                        <a:pt x="4821" y="10177"/>
                        <a:pt x="4821" y="10649"/>
                      </a:cubicBezTo>
                      <a:cubicBezTo>
                        <a:pt x="4821" y="11216"/>
                        <a:pt x="5293" y="11689"/>
                        <a:pt x="5829" y="11689"/>
                      </a:cubicBezTo>
                      <a:cubicBezTo>
                        <a:pt x="6396" y="11689"/>
                        <a:pt x="6869" y="11216"/>
                        <a:pt x="6869" y="10649"/>
                      </a:cubicBezTo>
                      <a:cubicBezTo>
                        <a:pt x="6869" y="10240"/>
                        <a:pt x="6585" y="9830"/>
                        <a:pt x="6207" y="9673"/>
                      </a:cubicBezTo>
                      <a:lnTo>
                        <a:pt x="6207" y="8917"/>
                      </a:lnTo>
                      <a:lnTo>
                        <a:pt x="10019" y="8917"/>
                      </a:lnTo>
                      <a:cubicBezTo>
                        <a:pt x="10555" y="8917"/>
                        <a:pt x="11027" y="8444"/>
                        <a:pt x="11027" y="7908"/>
                      </a:cubicBezTo>
                      <a:lnTo>
                        <a:pt x="11027" y="1986"/>
                      </a:lnTo>
                      <a:cubicBezTo>
                        <a:pt x="11405" y="1828"/>
                        <a:pt x="11657" y="1450"/>
                        <a:pt x="11657" y="1009"/>
                      </a:cubicBezTo>
                      <a:cubicBezTo>
                        <a:pt x="11657" y="473"/>
                        <a:pt x="11185" y="1"/>
                        <a:pt x="1064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23" name="Google Shape;12556;p89">
                  <a:extLst>
                    <a:ext uri="{FF2B5EF4-FFF2-40B4-BE49-F238E27FC236}">
                      <a16:creationId xmlns:a16="http://schemas.microsoft.com/office/drawing/2014/main" id="{ED642E8A-B009-EA15-067A-338517CBF719}"/>
                    </a:ext>
                  </a:extLst>
                </p:cNvPr>
                <p:cNvSpPr/>
                <p:nvPr/>
              </p:nvSpPr>
              <p:spPr>
                <a:xfrm>
                  <a:off x="-2008975" y="2855525"/>
                  <a:ext cx="189050" cy="8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2" h="3380" extrusionOk="0">
                      <a:moveTo>
                        <a:pt x="6553" y="0"/>
                      </a:moveTo>
                      <a:cubicBezTo>
                        <a:pt x="6144" y="0"/>
                        <a:pt x="6081" y="504"/>
                        <a:pt x="6427" y="662"/>
                      </a:cubicBezTo>
                      <a:lnTo>
                        <a:pt x="4474" y="2584"/>
                      </a:lnTo>
                      <a:lnTo>
                        <a:pt x="2647" y="788"/>
                      </a:lnTo>
                      <a:cubicBezTo>
                        <a:pt x="2584" y="725"/>
                        <a:pt x="2497" y="693"/>
                        <a:pt x="2410" y="693"/>
                      </a:cubicBezTo>
                      <a:cubicBezTo>
                        <a:pt x="2324" y="693"/>
                        <a:pt x="2237" y="725"/>
                        <a:pt x="2174" y="788"/>
                      </a:cubicBezTo>
                      <a:lnTo>
                        <a:pt x="126" y="2836"/>
                      </a:lnTo>
                      <a:cubicBezTo>
                        <a:pt x="0" y="2930"/>
                        <a:pt x="0" y="3182"/>
                        <a:pt x="126" y="3308"/>
                      </a:cubicBezTo>
                      <a:cubicBezTo>
                        <a:pt x="189" y="3356"/>
                        <a:pt x="276" y="3379"/>
                        <a:pt x="363" y="3379"/>
                      </a:cubicBezTo>
                      <a:cubicBezTo>
                        <a:pt x="449" y="3379"/>
                        <a:pt x="536" y="3356"/>
                        <a:pt x="599" y="3308"/>
                      </a:cubicBezTo>
                      <a:lnTo>
                        <a:pt x="2426" y="1481"/>
                      </a:lnTo>
                      <a:lnTo>
                        <a:pt x="4222" y="3308"/>
                      </a:lnTo>
                      <a:cubicBezTo>
                        <a:pt x="4285" y="3356"/>
                        <a:pt x="4372" y="3379"/>
                        <a:pt x="4458" y="3379"/>
                      </a:cubicBezTo>
                      <a:cubicBezTo>
                        <a:pt x="4545" y="3379"/>
                        <a:pt x="4632" y="3356"/>
                        <a:pt x="4695" y="3308"/>
                      </a:cubicBezTo>
                      <a:lnTo>
                        <a:pt x="6900" y="1134"/>
                      </a:lnTo>
                      <a:cubicBezTo>
                        <a:pt x="6931" y="1260"/>
                        <a:pt x="7057" y="1355"/>
                        <a:pt x="7215" y="1355"/>
                      </a:cubicBezTo>
                      <a:cubicBezTo>
                        <a:pt x="7404" y="1355"/>
                        <a:pt x="7562" y="1197"/>
                        <a:pt x="7562" y="1008"/>
                      </a:cubicBezTo>
                      <a:lnTo>
                        <a:pt x="7562" y="347"/>
                      </a:lnTo>
                      <a:cubicBezTo>
                        <a:pt x="7562" y="158"/>
                        <a:pt x="7467" y="0"/>
                        <a:pt x="724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8016" name="Google Shape;12566;p89">
                <a:extLst>
                  <a:ext uri="{FF2B5EF4-FFF2-40B4-BE49-F238E27FC236}">
                    <a16:creationId xmlns:a16="http://schemas.microsoft.com/office/drawing/2014/main" id="{ADB5BE7C-71C7-CEAD-74BE-A216916C6B80}"/>
                  </a:ext>
                </a:extLst>
              </p:cNvPr>
              <p:cNvSpPr/>
              <p:nvPr/>
            </p:nvSpPr>
            <p:spPr>
              <a:xfrm>
                <a:off x="3729407" y="3454999"/>
                <a:ext cx="642992" cy="641232"/>
              </a:xfrm>
              <a:custGeom>
                <a:avLst/>
                <a:gdLst/>
                <a:ahLst/>
                <a:cxnLst/>
                <a:rect l="l" t="t" r="r" b="b"/>
                <a:pathLst>
                  <a:path w="11689" h="11657" extrusionOk="0">
                    <a:moveTo>
                      <a:pt x="5797" y="2111"/>
                    </a:moveTo>
                    <a:cubicBezTo>
                      <a:pt x="6175" y="2111"/>
                      <a:pt x="6459" y="2426"/>
                      <a:pt x="6459" y="2773"/>
                    </a:cubicBezTo>
                    <a:cubicBezTo>
                      <a:pt x="6459" y="3151"/>
                      <a:pt x="6175" y="3466"/>
                      <a:pt x="5797" y="3466"/>
                    </a:cubicBezTo>
                    <a:cubicBezTo>
                      <a:pt x="5388" y="3466"/>
                      <a:pt x="5104" y="3151"/>
                      <a:pt x="5104" y="2773"/>
                    </a:cubicBezTo>
                    <a:cubicBezTo>
                      <a:pt x="5104" y="2426"/>
                      <a:pt x="5419" y="2111"/>
                      <a:pt x="5797" y="2111"/>
                    </a:cubicBezTo>
                    <a:close/>
                    <a:moveTo>
                      <a:pt x="6112" y="4159"/>
                    </a:moveTo>
                    <a:cubicBezTo>
                      <a:pt x="6648" y="4159"/>
                      <a:pt x="7120" y="4631"/>
                      <a:pt x="7120" y="5198"/>
                    </a:cubicBezTo>
                    <a:lnTo>
                      <a:pt x="7120" y="5545"/>
                    </a:lnTo>
                    <a:lnTo>
                      <a:pt x="4379" y="5545"/>
                    </a:lnTo>
                    <a:lnTo>
                      <a:pt x="4379" y="5198"/>
                    </a:lnTo>
                    <a:cubicBezTo>
                      <a:pt x="4411" y="4600"/>
                      <a:pt x="4884" y="4159"/>
                      <a:pt x="5419" y="4159"/>
                    </a:cubicBezTo>
                    <a:close/>
                    <a:moveTo>
                      <a:pt x="10586" y="662"/>
                    </a:moveTo>
                    <a:cubicBezTo>
                      <a:pt x="10775" y="662"/>
                      <a:pt x="10932" y="819"/>
                      <a:pt x="10932" y="1008"/>
                    </a:cubicBezTo>
                    <a:lnTo>
                      <a:pt x="10932" y="5860"/>
                    </a:lnTo>
                    <a:lnTo>
                      <a:pt x="10996" y="5860"/>
                    </a:lnTo>
                    <a:cubicBezTo>
                      <a:pt x="10996" y="6049"/>
                      <a:pt x="10838" y="6207"/>
                      <a:pt x="10617" y="6207"/>
                    </a:cubicBezTo>
                    <a:lnTo>
                      <a:pt x="9483" y="6207"/>
                    </a:lnTo>
                    <a:cubicBezTo>
                      <a:pt x="9326" y="5829"/>
                      <a:pt x="8979" y="5545"/>
                      <a:pt x="8507" y="5545"/>
                    </a:cubicBezTo>
                    <a:lnTo>
                      <a:pt x="7845" y="5545"/>
                    </a:lnTo>
                    <a:lnTo>
                      <a:pt x="7845" y="5198"/>
                    </a:lnTo>
                    <a:cubicBezTo>
                      <a:pt x="7845" y="4505"/>
                      <a:pt x="7435" y="3938"/>
                      <a:pt x="6837" y="3655"/>
                    </a:cubicBezTo>
                    <a:cubicBezTo>
                      <a:pt x="7057" y="3403"/>
                      <a:pt x="7152" y="3151"/>
                      <a:pt x="7152" y="2773"/>
                    </a:cubicBezTo>
                    <a:cubicBezTo>
                      <a:pt x="7152" y="2048"/>
                      <a:pt x="6522" y="1418"/>
                      <a:pt x="5797" y="1418"/>
                    </a:cubicBezTo>
                    <a:cubicBezTo>
                      <a:pt x="5041" y="1418"/>
                      <a:pt x="4411" y="2048"/>
                      <a:pt x="4411" y="2773"/>
                    </a:cubicBezTo>
                    <a:cubicBezTo>
                      <a:pt x="4411" y="3088"/>
                      <a:pt x="4537" y="3403"/>
                      <a:pt x="4726" y="3655"/>
                    </a:cubicBezTo>
                    <a:cubicBezTo>
                      <a:pt x="4127" y="3938"/>
                      <a:pt x="3749" y="4505"/>
                      <a:pt x="3749" y="5198"/>
                    </a:cubicBezTo>
                    <a:lnTo>
                      <a:pt x="3749" y="5545"/>
                    </a:lnTo>
                    <a:lnTo>
                      <a:pt x="3056" y="5545"/>
                    </a:lnTo>
                    <a:cubicBezTo>
                      <a:pt x="2647" y="5545"/>
                      <a:pt x="2237" y="5829"/>
                      <a:pt x="2080" y="6207"/>
                    </a:cubicBezTo>
                    <a:lnTo>
                      <a:pt x="977" y="6207"/>
                    </a:lnTo>
                    <a:cubicBezTo>
                      <a:pt x="788" y="6207"/>
                      <a:pt x="630" y="6049"/>
                      <a:pt x="630" y="5860"/>
                    </a:cubicBezTo>
                    <a:lnTo>
                      <a:pt x="630" y="1008"/>
                    </a:lnTo>
                    <a:cubicBezTo>
                      <a:pt x="630" y="819"/>
                      <a:pt x="788" y="662"/>
                      <a:pt x="977" y="662"/>
                    </a:cubicBezTo>
                    <a:close/>
                    <a:moveTo>
                      <a:pt x="8538" y="6175"/>
                    </a:moveTo>
                    <a:cubicBezTo>
                      <a:pt x="8759" y="6175"/>
                      <a:pt x="8916" y="6333"/>
                      <a:pt x="8916" y="6522"/>
                    </a:cubicBezTo>
                    <a:cubicBezTo>
                      <a:pt x="8853" y="6711"/>
                      <a:pt x="8696" y="6868"/>
                      <a:pt x="8538" y="6868"/>
                    </a:cubicBezTo>
                    <a:lnTo>
                      <a:pt x="3088" y="6868"/>
                    </a:lnTo>
                    <a:cubicBezTo>
                      <a:pt x="2867" y="6868"/>
                      <a:pt x="2710" y="6711"/>
                      <a:pt x="2710" y="6522"/>
                    </a:cubicBezTo>
                    <a:cubicBezTo>
                      <a:pt x="2710" y="6333"/>
                      <a:pt x="2867" y="6175"/>
                      <a:pt x="3088" y="6175"/>
                    </a:cubicBezTo>
                    <a:close/>
                    <a:moveTo>
                      <a:pt x="8160" y="7593"/>
                    </a:moveTo>
                    <a:lnTo>
                      <a:pt x="7561" y="11027"/>
                    </a:lnTo>
                    <a:lnTo>
                      <a:pt x="4033" y="11027"/>
                    </a:lnTo>
                    <a:lnTo>
                      <a:pt x="3466" y="7593"/>
                    </a:lnTo>
                    <a:close/>
                    <a:moveTo>
                      <a:pt x="1008" y="0"/>
                    </a:moveTo>
                    <a:cubicBezTo>
                      <a:pt x="473" y="0"/>
                      <a:pt x="0" y="473"/>
                      <a:pt x="0" y="1008"/>
                    </a:cubicBezTo>
                    <a:lnTo>
                      <a:pt x="0" y="5860"/>
                    </a:lnTo>
                    <a:cubicBezTo>
                      <a:pt x="0" y="6396"/>
                      <a:pt x="473" y="6868"/>
                      <a:pt x="1008" y="6868"/>
                    </a:cubicBezTo>
                    <a:lnTo>
                      <a:pt x="2111" y="6868"/>
                    </a:lnTo>
                    <a:cubicBezTo>
                      <a:pt x="2237" y="7183"/>
                      <a:pt x="2489" y="7435"/>
                      <a:pt x="2804" y="7498"/>
                    </a:cubicBezTo>
                    <a:lnTo>
                      <a:pt x="3434" y="11373"/>
                    </a:lnTo>
                    <a:cubicBezTo>
                      <a:pt x="3466" y="11531"/>
                      <a:pt x="3592" y="11657"/>
                      <a:pt x="3781" y="11657"/>
                    </a:cubicBezTo>
                    <a:lnTo>
                      <a:pt x="7877" y="11657"/>
                    </a:lnTo>
                    <a:cubicBezTo>
                      <a:pt x="8034" y="11657"/>
                      <a:pt x="8192" y="11531"/>
                      <a:pt x="8223" y="11373"/>
                    </a:cubicBezTo>
                    <a:lnTo>
                      <a:pt x="8853" y="7498"/>
                    </a:lnTo>
                    <a:cubicBezTo>
                      <a:pt x="9168" y="7435"/>
                      <a:pt x="9420" y="7183"/>
                      <a:pt x="9546" y="6868"/>
                    </a:cubicBezTo>
                    <a:lnTo>
                      <a:pt x="10680" y="6868"/>
                    </a:lnTo>
                    <a:cubicBezTo>
                      <a:pt x="11216" y="6868"/>
                      <a:pt x="11689" y="6396"/>
                      <a:pt x="11689" y="5860"/>
                    </a:cubicBezTo>
                    <a:lnTo>
                      <a:pt x="11689" y="1008"/>
                    </a:lnTo>
                    <a:cubicBezTo>
                      <a:pt x="11657" y="473"/>
                      <a:pt x="11185" y="0"/>
                      <a:pt x="1061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8017" name="Google Shape;12580;p89">
                <a:extLst>
                  <a:ext uri="{FF2B5EF4-FFF2-40B4-BE49-F238E27FC236}">
                    <a16:creationId xmlns:a16="http://schemas.microsoft.com/office/drawing/2014/main" id="{E237E88E-10C2-C5C1-F910-EEAC28D2EA77}"/>
                  </a:ext>
                </a:extLst>
              </p:cNvPr>
              <p:cNvGrpSpPr/>
              <p:nvPr/>
            </p:nvGrpSpPr>
            <p:grpSpPr>
              <a:xfrm>
                <a:off x="7973122" y="3454376"/>
                <a:ext cx="414267" cy="642992"/>
                <a:chOff x="-3443250" y="2765725"/>
                <a:chExt cx="188275" cy="292225"/>
              </a:xfrm>
              <a:grpFill/>
            </p:grpSpPr>
            <p:sp>
              <p:nvSpPr>
                <p:cNvPr id="18018" name="Google Shape;12581;p89">
                  <a:extLst>
                    <a:ext uri="{FF2B5EF4-FFF2-40B4-BE49-F238E27FC236}">
                      <a16:creationId xmlns:a16="http://schemas.microsoft.com/office/drawing/2014/main" id="{FFBA6400-A6DD-E966-C7A1-70CE2B4AA8C7}"/>
                    </a:ext>
                  </a:extLst>
                </p:cNvPr>
                <p:cNvSpPr/>
                <p:nvPr/>
              </p:nvSpPr>
              <p:spPr>
                <a:xfrm>
                  <a:off x="-3443250" y="2765725"/>
                  <a:ext cx="188275" cy="29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1" h="11689" extrusionOk="0">
                      <a:moveTo>
                        <a:pt x="6491" y="662"/>
                      </a:moveTo>
                      <a:cubicBezTo>
                        <a:pt x="6711" y="662"/>
                        <a:pt x="6869" y="820"/>
                        <a:pt x="6869" y="1009"/>
                      </a:cubicBezTo>
                      <a:lnTo>
                        <a:pt x="6869" y="7908"/>
                      </a:lnTo>
                      <a:cubicBezTo>
                        <a:pt x="6869" y="8097"/>
                        <a:pt x="6711" y="8255"/>
                        <a:pt x="6491" y="8255"/>
                      </a:cubicBezTo>
                      <a:lnTo>
                        <a:pt x="1040" y="8255"/>
                      </a:lnTo>
                      <a:cubicBezTo>
                        <a:pt x="851" y="8255"/>
                        <a:pt x="694" y="8097"/>
                        <a:pt x="694" y="7908"/>
                      </a:cubicBezTo>
                      <a:lnTo>
                        <a:pt x="694" y="1009"/>
                      </a:lnTo>
                      <a:cubicBezTo>
                        <a:pt x="694" y="820"/>
                        <a:pt x="851" y="662"/>
                        <a:pt x="1040" y="662"/>
                      </a:cubicBezTo>
                      <a:close/>
                      <a:moveTo>
                        <a:pt x="4821" y="8948"/>
                      </a:moveTo>
                      <a:lnTo>
                        <a:pt x="4821" y="10996"/>
                      </a:lnTo>
                      <a:lnTo>
                        <a:pt x="2773" y="10996"/>
                      </a:lnTo>
                      <a:lnTo>
                        <a:pt x="2773" y="8948"/>
                      </a:lnTo>
                      <a:close/>
                      <a:moveTo>
                        <a:pt x="1040" y="1"/>
                      </a:moveTo>
                      <a:cubicBezTo>
                        <a:pt x="473" y="1"/>
                        <a:pt x="1" y="473"/>
                        <a:pt x="1" y="1009"/>
                      </a:cubicBezTo>
                      <a:lnTo>
                        <a:pt x="1" y="7908"/>
                      </a:lnTo>
                      <a:cubicBezTo>
                        <a:pt x="1" y="8475"/>
                        <a:pt x="473" y="8917"/>
                        <a:pt x="1040" y="8917"/>
                      </a:cubicBezTo>
                      <a:lnTo>
                        <a:pt x="2049" y="8917"/>
                      </a:lnTo>
                      <a:lnTo>
                        <a:pt x="2049" y="10964"/>
                      </a:lnTo>
                      <a:lnTo>
                        <a:pt x="1040" y="10964"/>
                      </a:lnTo>
                      <a:cubicBezTo>
                        <a:pt x="851" y="10964"/>
                        <a:pt x="694" y="11122"/>
                        <a:pt x="694" y="11342"/>
                      </a:cubicBezTo>
                      <a:cubicBezTo>
                        <a:pt x="694" y="11531"/>
                        <a:pt x="851" y="11689"/>
                        <a:pt x="1040" y="11689"/>
                      </a:cubicBezTo>
                      <a:lnTo>
                        <a:pt x="6491" y="11689"/>
                      </a:lnTo>
                      <a:cubicBezTo>
                        <a:pt x="6711" y="11689"/>
                        <a:pt x="6869" y="11531"/>
                        <a:pt x="6869" y="11342"/>
                      </a:cubicBezTo>
                      <a:cubicBezTo>
                        <a:pt x="6869" y="11122"/>
                        <a:pt x="6711" y="10964"/>
                        <a:pt x="6491" y="10964"/>
                      </a:cubicBezTo>
                      <a:lnTo>
                        <a:pt x="5483" y="10964"/>
                      </a:lnTo>
                      <a:lnTo>
                        <a:pt x="5483" y="8917"/>
                      </a:lnTo>
                      <a:lnTo>
                        <a:pt x="6491" y="8917"/>
                      </a:lnTo>
                      <a:cubicBezTo>
                        <a:pt x="7058" y="8917"/>
                        <a:pt x="7531" y="8475"/>
                        <a:pt x="7531" y="7908"/>
                      </a:cubicBezTo>
                      <a:lnTo>
                        <a:pt x="7531" y="1009"/>
                      </a:lnTo>
                      <a:cubicBezTo>
                        <a:pt x="7531" y="442"/>
                        <a:pt x="7089" y="1"/>
                        <a:pt x="649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19" name="Google Shape;12582;p89">
                  <a:extLst>
                    <a:ext uri="{FF2B5EF4-FFF2-40B4-BE49-F238E27FC236}">
                      <a16:creationId xmlns:a16="http://schemas.microsoft.com/office/drawing/2014/main" id="{7F6E0AEA-DDC7-1B87-0D26-266E64857D46}"/>
                    </a:ext>
                  </a:extLst>
                </p:cNvPr>
                <p:cNvSpPr/>
                <p:nvPr/>
              </p:nvSpPr>
              <p:spPr>
                <a:xfrm>
                  <a:off x="-3411725" y="2799375"/>
                  <a:ext cx="124450" cy="8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78" h="3444" extrusionOk="0">
                      <a:moveTo>
                        <a:pt x="1859" y="1144"/>
                      </a:moveTo>
                      <a:lnTo>
                        <a:pt x="2678" y="2750"/>
                      </a:lnTo>
                      <a:lnTo>
                        <a:pt x="1040" y="2750"/>
                      </a:lnTo>
                      <a:lnTo>
                        <a:pt x="1859" y="1144"/>
                      </a:lnTo>
                      <a:close/>
                      <a:moveTo>
                        <a:pt x="3151" y="1049"/>
                      </a:moveTo>
                      <a:lnTo>
                        <a:pt x="4033" y="2782"/>
                      </a:lnTo>
                      <a:lnTo>
                        <a:pt x="3403" y="2782"/>
                      </a:lnTo>
                      <a:lnTo>
                        <a:pt x="3403" y="2750"/>
                      </a:lnTo>
                      <a:lnTo>
                        <a:pt x="2804" y="1553"/>
                      </a:lnTo>
                      <a:lnTo>
                        <a:pt x="3151" y="1049"/>
                      </a:lnTo>
                      <a:close/>
                      <a:moveTo>
                        <a:pt x="3213" y="1"/>
                      </a:moveTo>
                      <a:cubicBezTo>
                        <a:pt x="3110" y="1"/>
                        <a:pt x="3003" y="48"/>
                        <a:pt x="2930" y="135"/>
                      </a:cubicBezTo>
                      <a:lnTo>
                        <a:pt x="2457" y="829"/>
                      </a:lnTo>
                      <a:lnTo>
                        <a:pt x="2142" y="198"/>
                      </a:lnTo>
                      <a:cubicBezTo>
                        <a:pt x="2079" y="72"/>
                        <a:pt x="1961" y="9"/>
                        <a:pt x="1839" y="9"/>
                      </a:cubicBezTo>
                      <a:cubicBezTo>
                        <a:pt x="1717" y="9"/>
                        <a:pt x="1591" y="72"/>
                        <a:pt x="1512" y="198"/>
                      </a:cubicBezTo>
                      <a:lnTo>
                        <a:pt x="126" y="2939"/>
                      </a:lnTo>
                      <a:cubicBezTo>
                        <a:pt x="0" y="3191"/>
                        <a:pt x="158" y="3443"/>
                        <a:pt x="441" y="3443"/>
                      </a:cubicBezTo>
                      <a:lnTo>
                        <a:pt x="4537" y="3443"/>
                      </a:lnTo>
                      <a:cubicBezTo>
                        <a:pt x="4757" y="3443"/>
                        <a:pt x="4978" y="3191"/>
                        <a:pt x="4852" y="2939"/>
                      </a:cubicBezTo>
                      <a:lnTo>
                        <a:pt x="3497" y="198"/>
                      </a:lnTo>
                      <a:cubicBezTo>
                        <a:pt x="3446" y="63"/>
                        <a:pt x="3332" y="1"/>
                        <a:pt x="321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20" name="Google Shape;12583;p89">
                  <a:extLst>
                    <a:ext uri="{FF2B5EF4-FFF2-40B4-BE49-F238E27FC236}">
                      <a16:creationId xmlns:a16="http://schemas.microsoft.com/office/drawing/2014/main" id="{13F50F80-E548-EC15-FE52-1FA4CAA0B01B}"/>
                    </a:ext>
                  </a:extLst>
                </p:cNvPr>
                <p:cNvSpPr/>
                <p:nvPr/>
              </p:nvSpPr>
              <p:spPr>
                <a:xfrm>
                  <a:off x="-3392825" y="2903575"/>
                  <a:ext cx="866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694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3"/>
                        <a:pt x="347" y="693"/>
                      </a:cubicBezTo>
                      <a:lnTo>
                        <a:pt x="3119" y="693"/>
                      </a:lnTo>
                      <a:cubicBezTo>
                        <a:pt x="3308" y="693"/>
                        <a:pt x="3466" y="536"/>
                        <a:pt x="3466" y="347"/>
                      </a:cubicBezTo>
                      <a:cubicBezTo>
                        <a:pt x="3466" y="158"/>
                        <a:pt x="3308" y="0"/>
                        <a:pt x="311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21" name="Google Shape;12584;p89">
                  <a:extLst>
                    <a:ext uri="{FF2B5EF4-FFF2-40B4-BE49-F238E27FC236}">
                      <a16:creationId xmlns:a16="http://schemas.microsoft.com/office/drawing/2014/main" id="{5B48A40C-A1C0-572C-B7DF-8505611F765B}"/>
                    </a:ext>
                  </a:extLst>
                </p:cNvPr>
                <p:cNvSpPr/>
                <p:nvPr/>
              </p:nvSpPr>
              <p:spPr>
                <a:xfrm>
                  <a:off x="-3392825" y="2938225"/>
                  <a:ext cx="866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694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3"/>
                        <a:pt x="347" y="693"/>
                      </a:cubicBezTo>
                      <a:lnTo>
                        <a:pt x="3119" y="693"/>
                      </a:lnTo>
                      <a:cubicBezTo>
                        <a:pt x="3308" y="693"/>
                        <a:pt x="3466" y="536"/>
                        <a:pt x="3466" y="347"/>
                      </a:cubicBezTo>
                      <a:cubicBezTo>
                        <a:pt x="3466" y="158"/>
                        <a:pt x="3308" y="0"/>
                        <a:pt x="311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0A99978-D673-3A96-50A8-C251DC983E50}"/>
                </a:ext>
              </a:extLst>
            </p:cNvPr>
            <p:cNvGrpSpPr/>
            <p:nvPr/>
          </p:nvGrpSpPr>
          <p:grpSpPr>
            <a:xfrm>
              <a:off x="397192" y="1548962"/>
              <a:ext cx="11397616" cy="650754"/>
              <a:chOff x="397192" y="1883391"/>
              <a:chExt cx="11397616" cy="650754"/>
            </a:xfrm>
            <a:grpFill/>
          </p:grpSpPr>
          <p:sp>
            <p:nvSpPr>
              <p:cNvPr id="17962" name="Google Shape;12422;p89">
                <a:extLst>
                  <a:ext uri="{FF2B5EF4-FFF2-40B4-BE49-F238E27FC236}">
                    <a16:creationId xmlns:a16="http://schemas.microsoft.com/office/drawing/2014/main" id="{9636D8FA-1C7F-6C07-01DF-D25295DD78FF}"/>
                  </a:ext>
                </a:extLst>
              </p:cNvPr>
              <p:cNvSpPr/>
              <p:nvPr/>
            </p:nvSpPr>
            <p:spPr>
              <a:xfrm>
                <a:off x="397192" y="1884273"/>
                <a:ext cx="660320" cy="644314"/>
              </a:xfrm>
              <a:custGeom>
                <a:avLst/>
                <a:gdLst/>
                <a:ahLst/>
                <a:cxnLst/>
                <a:rect l="l" t="t" r="r" b="b"/>
                <a:pathLst>
                  <a:path w="12004" h="11713" extrusionOk="0">
                    <a:moveTo>
                      <a:pt x="8633" y="2088"/>
                    </a:moveTo>
                    <a:cubicBezTo>
                      <a:pt x="8900" y="2088"/>
                      <a:pt x="9168" y="2182"/>
                      <a:pt x="9357" y="2371"/>
                    </a:cubicBezTo>
                    <a:cubicBezTo>
                      <a:pt x="9767" y="2781"/>
                      <a:pt x="9767" y="3442"/>
                      <a:pt x="9357" y="3820"/>
                    </a:cubicBezTo>
                    <a:lnTo>
                      <a:pt x="8128" y="5018"/>
                    </a:lnTo>
                    <a:cubicBezTo>
                      <a:pt x="7939" y="4702"/>
                      <a:pt x="7750" y="4419"/>
                      <a:pt x="7498" y="4135"/>
                    </a:cubicBezTo>
                    <a:cubicBezTo>
                      <a:pt x="7278" y="3915"/>
                      <a:pt x="6994" y="3726"/>
                      <a:pt x="6679" y="3568"/>
                    </a:cubicBezTo>
                    <a:lnTo>
                      <a:pt x="7908" y="2371"/>
                    </a:lnTo>
                    <a:cubicBezTo>
                      <a:pt x="8097" y="2182"/>
                      <a:pt x="8365" y="2088"/>
                      <a:pt x="8633" y="2088"/>
                    </a:cubicBezTo>
                    <a:close/>
                    <a:moveTo>
                      <a:pt x="5230" y="5333"/>
                    </a:moveTo>
                    <a:cubicBezTo>
                      <a:pt x="5514" y="5333"/>
                      <a:pt x="5829" y="5396"/>
                      <a:pt x="6018" y="5648"/>
                    </a:cubicBezTo>
                    <a:cubicBezTo>
                      <a:pt x="6207" y="5837"/>
                      <a:pt x="6333" y="6120"/>
                      <a:pt x="6333" y="6435"/>
                    </a:cubicBezTo>
                    <a:cubicBezTo>
                      <a:pt x="6049" y="6435"/>
                      <a:pt x="5766" y="6309"/>
                      <a:pt x="5545" y="6120"/>
                    </a:cubicBezTo>
                    <a:cubicBezTo>
                      <a:pt x="5356" y="5931"/>
                      <a:pt x="5230" y="5648"/>
                      <a:pt x="5230" y="5333"/>
                    </a:cubicBezTo>
                    <a:close/>
                    <a:moveTo>
                      <a:pt x="8617" y="717"/>
                    </a:moveTo>
                    <a:cubicBezTo>
                      <a:pt x="9223" y="717"/>
                      <a:pt x="9830" y="953"/>
                      <a:pt x="10302" y="1426"/>
                    </a:cubicBezTo>
                    <a:cubicBezTo>
                      <a:pt x="11247" y="2340"/>
                      <a:pt x="11247" y="3883"/>
                      <a:pt x="10302" y="4828"/>
                    </a:cubicBezTo>
                    <a:lnTo>
                      <a:pt x="8381" y="6719"/>
                    </a:lnTo>
                    <a:cubicBezTo>
                      <a:pt x="8412" y="6404"/>
                      <a:pt x="8412" y="6089"/>
                      <a:pt x="8349" y="5774"/>
                    </a:cubicBezTo>
                    <a:lnTo>
                      <a:pt x="9798" y="4356"/>
                    </a:lnTo>
                    <a:cubicBezTo>
                      <a:pt x="10460" y="3663"/>
                      <a:pt x="10460" y="2560"/>
                      <a:pt x="9798" y="1930"/>
                    </a:cubicBezTo>
                    <a:cubicBezTo>
                      <a:pt x="9467" y="1599"/>
                      <a:pt x="9034" y="1434"/>
                      <a:pt x="8601" y="1434"/>
                    </a:cubicBezTo>
                    <a:cubicBezTo>
                      <a:pt x="8168" y="1434"/>
                      <a:pt x="7735" y="1599"/>
                      <a:pt x="7404" y="1930"/>
                    </a:cubicBezTo>
                    <a:cubicBezTo>
                      <a:pt x="7309" y="2025"/>
                      <a:pt x="5356" y="3946"/>
                      <a:pt x="5073" y="4230"/>
                    </a:cubicBezTo>
                    <a:cubicBezTo>
                      <a:pt x="4411" y="4892"/>
                      <a:pt x="4411" y="5963"/>
                      <a:pt x="5073" y="6624"/>
                    </a:cubicBezTo>
                    <a:cubicBezTo>
                      <a:pt x="5356" y="6908"/>
                      <a:pt x="5671" y="7065"/>
                      <a:pt x="6049" y="7097"/>
                    </a:cubicBezTo>
                    <a:lnTo>
                      <a:pt x="5514" y="7664"/>
                    </a:lnTo>
                    <a:cubicBezTo>
                      <a:pt x="5167" y="7538"/>
                      <a:pt x="4883" y="7349"/>
                      <a:pt x="4600" y="7097"/>
                    </a:cubicBezTo>
                    <a:cubicBezTo>
                      <a:pt x="3655" y="6152"/>
                      <a:pt x="3655" y="4671"/>
                      <a:pt x="4600" y="3726"/>
                    </a:cubicBezTo>
                    <a:lnTo>
                      <a:pt x="6931" y="1426"/>
                    </a:lnTo>
                    <a:cubicBezTo>
                      <a:pt x="7404" y="953"/>
                      <a:pt x="8010" y="717"/>
                      <a:pt x="8617" y="717"/>
                    </a:cubicBezTo>
                    <a:close/>
                    <a:moveTo>
                      <a:pt x="3497" y="6719"/>
                    </a:moveTo>
                    <a:cubicBezTo>
                      <a:pt x="3655" y="7034"/>
                      <a:pt x="3844" y="7286"/>
                      <a:pt x="4127" y="7569"/>
                    </a:cubicBezTo>
                    <a:cubicBezTo>
                      <a:pt x="4348" y="7821"/>
                      <a:pt x="4663" y="8042"/>
                      <a:pt x="4978" y="8168"/>
                    </a:cubicBezTo>
                    <a:lnTo>
                      <a:pt x="3812" y="9334"/>
                    </a:lnTo>
                    <a:cubicBezTo>
                      <a:pt x="3608" y="9538"/>
                      <a:pt x="3340" y="9641"/>
                      <a:pt x="3076" y="9641"/>
                    </a:cubicBezTo>
                    <a:cubicBezTo>
                      <a:pt x="2812" y="9641"/>
                      <a:pt x="2552" y="9538"/>
                      <a:pt x="2363" y="9334"/>
                    </a:cubicBezTo>
                    <a:cubicBezTo>
                      <a:pt x="1954" y="8956"/>
                      <a:pt x="1954" y="8294"/>
                      <a:pt x="2363" y="7884"/>
                    </a:cubicBezTo>
                    <a:lnTo>
                      <a:pt x="3497" y="6719"/>
                    </a:lnTo>
                    <a:close/>
                    <a:moveTo>
                      <a:pt x="6112" y="4135"/>
                    </a:moveTo>
                    <a:cubicBezTo>
                      <a:pt x="6396" y="4261"/>
                      <a:pt x="6742" y="4450"/>
                      <a:pt x="6963" y="4702"/>
                    </a:cubicBezTo>
                    <a:cubicBezTo>
                      <a:pt x="7908" y="5648"/>
                      <a:pt x="7908" y="7128"/>
                      <a:pt x="6963" y="8073"/>
                    </a:cubicBezTo>
                    <a:lnTo>
                      <a:pt x="4757" y="10342"/>
                    </a:lnTo>
                    <a:cubicBezTo>
                      <a:pt x="4285" y="10814"/>
                      <a:pt x="3671" y="11051"/>
                      <a:pt x="3056" y="11051"/>
                    </a:cubicBezTo>
                    <a:cubicBezTo>
                      <a:pt x="2442" y="11051"/>
                      <a:pt x="1828" y="10814"/>
                      <a:pt x="1355" y="10342"/>
                    </a:cubicBezTo>
                    <a:cubicBezTo>
                      <a:pt x="945" y="9901"/>
                      <a:pt x="662" y="9271"/>
                      <a:pt x="662" y="8641"/>
                    </a:cubicBezTo>
                    <a:cubicBezTo>
                      <a:pt x="662" y="8010"/>
                      <a:pt x="882" y="7380"/>
                      <a:pt x="1355" y="6939"/>
                    </a:cubicBezTo>
                    <a:lnTo>
                      <a:pt x="3214" y="5081"/>
                    </a:lnTo>
                    <a:lnTo>
                      <a:pt x="3214" y="5081"/>
                    </a:lnTo>
                    <a:cubicBezTo>
                      <a:pt x="3182" y="5396"/>
                      <a:pt x="3214" y="5679"/>
                      <a:pt x="3245" y="5994"/>
                    </a:cubicBezTo>
                    <a:lnTo>
                      <a:pt x="1828" y="7443"/>
                    </a:lnTo>
                    <a:cubicBezTo>
                      <a:pt x="1166" y="8105"/>
                      <a:pt x="1166" y="9176"/>
                      <a:pt x="1828" y="9838"/>
                    </a:cubicBezTo>
                    <a:cubicBezTo>
                      <a:pt x="2174" y="10184"/>
                      <a:pt x="2623" y="10358"/>
                      <a:pt x="3064" y="10358"/>
                    </a:cubicBezTo>
                    <a:cubicBezTo>
                      <a:pt x="3505" y="10358"/>
                      <a:pt x="3938" y="10184"/>
                      <a:pt x="4253" y="9838"/>
                    </a:cubicBezTo>
                    <a:lnTo>
                      <a:pt x="6490" y="7569"/>
                    </a:lnTo>
                    <a:cubicBezTo>
                      <a:pt x="7152" y="6908"/>
                      <a:pt x="7152" y="5837"/>
                      <a:pt x="6490" y="5175"/>
                    </a:cubicBezTo>
                    <a:cubicBezTo>
                      <a:pt x="6207" y="4892"/>
                      <a:pt x="5892" y="4734"/>
                      <a:pt x="5514" y="4702"/>
                    </a:cubicBezTo>
                    <a:lnTo>
                      <a:pt x="6112" y="4135"/>
                    </a:lnTo>
                    <a:close/>
                    <a:moveTo>
                      <a:pt x="8585" y="0"/>
                    </a:moveTo>
                    <a:cubicBezTo>
                      <a:pt x="7798" y="0"/>
                      <a:pt x="7010" y="308"/>
                      <a:pt x="6396" y="922"/>
                    </a:cubicBezTo>
                    <a:lnTo>
                      <a:pt x="4096" y="3190"/>
                    </a:lnTo>
                    <a:lnTo>
                      <a:pt x="882" y="6467"/>
                    </a:lnTo>
                    <a:cubicBezTo>
                      <a:pt x="315" y="7065"/>
                      <a:pt x="0" y="7821"/>
                      <a:pt x="0" y="8641"/>
                    </a:cubicBezTo>
                    <a:cubicBezTo>
                      <a:pt x="0" y="9460"/>
                      <a:pt x="315" y="10247"/>
                      <a:pt x="882" y="10814"/>
                    </a:cubicBezTo>
                    <a:cubicBezTo>
                      <a:pt x="1497" y="11413"/>
                      <a:pt x="2284" y="11712"/>
                      <a:pt x="3072" y="11712"/>
                    </a:cubicBezTo>
                    <a:cubicBezTo>
                      <a:pt x="3860" y="11712"/>
                      <a:pt x="4647" y="11413"/>
                      <a:pt x="5262" y="10814"/>
                    </a:cubicBezTo>
                    <a:cubicBezTo>
                      <a:pt x="8034" y="8010"/>
                      <a:pt x="6837" y="9145"/>
                      <a:pt x="10775" y="5301"/>
                    </a:cubicBezTo>
                    <a:cubicBezTo>
                      <a:pt x="12004" y="4072"/>
                      <a:pt x="12004" y="2151"/>
                      <a:pt x="10775" y="922"/>
                    </a:cubicBezTo>
                    <a:cubicBezTo>
                      <a:pt x="10161" y="308"/>
                      <a:pt x="9373" y="0"/>
                      <a:pt x="858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7963" name="Google Shape;12427;p89">
                <a:extLst>
                  <a:ext uri="{FF2B5EF4-FFF2-40B4-BE49-F238E27FC236}">
                    <a16:creationId xmlns:a16="http://schemas.microsoft.com/office/drawing/2014/main" id="{0619430C-B5A8-493B-CFF5-7596EFB33DEE}"/>
                  </a:ext>
                </a:extLst>
              </p:cNvPr>
              <p:cNvGrpSpPr/>
              <p:nvPr/>
            </p:nvGrpSpPr>
            <p:grpSpPr>
              <a:xfrm>
                <a:off x="4523765" y="1886197"/>
                <a:ext cx="644752" cy="640848"/>
                <a:chOff x="-4932650" y="2046625"/>
                <a:chExt cx="293025" cy="291250"/>
              </a:xfrm>
              <a:grpFill/>
            </p:grpSpPr>
            <p:sp>
              <p:nvSpPr>
                <p:cNvPr id="18002" name="Google Shape;12428;p89">
                  <a:extLst>
                    <a:ext uri="{FF2B5EF4-FFF2-40B4-BE49-F238E27FC236}">
                      <a16:creationId xmlns:a16="http://schemas.microsoft.com/office/drawing/2014/main" id="{63D810C6-38C2-435C-F3A9-622C5793C54F}"/>
                    </a:ext>
                  </a:extLst>
                </p:cNvPr>
                <p:cNvSpPr/>
                <p:nvPr/>
              </p:nvSpPr>
              <p:spPr>
                <a:xfrm>
                  <a:off x="-4932650" y="2046625"/>
                  <a:ext cx="293025" cy="291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21" h="11650" extrusionOk="0">
                      <a:moveTo>
                        <a:pt x="7625" y="694"/>
                      </a:moveTo>
                      <a:cubicBezTo>
                        <a:pt x="9515" y="694"/>
                        <a:pt x="11059" y="2206"/>
                        <a:pt x="11059" y="4096"/>
                      </a:cubicBezTo>
                      <a:cubicBezTo>
                        <a:pt x="11059" y="5987"/>
                        <a:pt x="9515" y="7530"/>
                        <a:pt x="7625" y="7530"/>
                      </a:cubicBezTo>
                      <a:cubicBezTo>
                        <a:pt x="5735" y="7530"/>
                        <a:pt x="4223" y="5987"/>
                        <a:pt x="4223" y="4096"/>
                      </a:cubicBezTo>
                      <a:cubicBezTo>
                        <a:pt x="4223" y="2206"/>
                        <a:pt x="5735" y="694"/>
                        <a:pt x="7625" y="694"/>
                      </a:cubicBezTo>
                      <a:close/>
                      <a:moveTo>
                        <a:pt x="3344" y="8066"/>
                      </a:moveTo>
                      <a:cubicBezTo>
                        <a:pt x="3435" y="8066"/>
                        <a:pt x="3529" y="8098"/>
                        <a:pt x="3593" y="8161"/>
                      </a:cubicBezTo>
                      <a:cubicBezTo>
                        <a:pt x="3719" y="8287"/>
                        <a:pt x="3719" y="8507"/>
                        <a:pt x="3593" y="8633"/>
                      </a:cubicBezTo>
                      <a:lnTo>
                        <a:pt x="1324" y="10870"/>
                      </a:lnTo>
                      <a:cubicBezTo>
                        <a:pt x="1277" y="10933"/>
                        <a:pt x="1190" y="10964"/>
                        <a:pt x="1100" y="10964"/>
                      </a:cubicBezTo>
                      <a:cubicBezTo>
                        <a:pt x="1009" y="10964"/>
                        <a:pt x="915" y="10933"/>
                        <a:pt x="852" y="10870"/>
                      </a:cubicBezTo>
                      <a:cubicBezTo>
                        <a:pt x="757" y="10744"/>
                        <a:pt x="757" y="10523"/>
                        <a:pt x="852" y="10397"/>
                      </a:cubicBezTo>
                      <a:lnTo>
                        <a:pt x="3120" y="8161"/>
                      </a:lnTo>
                      <a:cubicBezTo>
                        <a:pt x="3167" y="8098"/>
                        <a:pt x="3254" y="8066"/>
                        <a:pt x="3344" y="8066"/>
                      </a:cubicBezTo>
                      <a:close/>
                      <a:moveTo>
                        <a:pt x="7625" y="1"/>
                      </a:moveTo>
                      <a:cubicBezTo>
                        <a:pt x="5357" y="1"/>
                        <a:pt x="3529" y="1860"/>
                        <a:pt x="3529" y="4096"/>
                      </a:cubicBezTo>
                      <a:cubicBezTo>
                        <a:pt x="3529" y="5136"/>
                        <a:pt x="3908" y="6050"/>
                        <a:pt x="4538" y="6743"/>
                      </a:cubicBezTo>
                      <a:lnTo>
                        <a:pt x="3813" y="7467"/>
                      </a:lnTo>
                      <a:cubicBezTo>
                        <a:pt x="3673" y="7386"/>
                        <a:pt x="3520" y="7347"/>
                        <a:pt x="3367" y="7347"/>
                      </a:cubicBezTo>
                      <a:cubicBezTo>
                        <a:pt x="3106" y="7347"/>
                        <a:pt x="2846" y="7458"/>
                        <a:pt x="2647" y="7656"/>
                      </a:cubicBezTo>
                      <a:lnTo>
                        <a:pt x="379" y="9893"/>
                      </a:lnTo>
                      <a:cubicBezTo>
                        <a:pt x="1" y="10271"/>
                        <a:pt x="1" y="10964"/>
                        <a:pt x="379" y="11343"/>
                      </a:cubicBezTo>
                      <a:cubicBezTo>
                        <a:pt x="584" y="11547"/>
                        <a:pt x="852" y="11650"/>
                        <a:pt x="1119" y="11650"/>
                      </a:cubicBezTo>
                      <a:cubicBezTo>
                        <a:pt x="1387" y="11650"/>
                        <a:pt x="1655" y="11547"/>
                        <a:pt x="1860" y="11343"/>
                      </a:cubicBezTo>
                      <a:lnTo>
                        <a:pt x="4097" y="9106"/>
                      </a:lnTo>
                      <a:cubicBezTo>
                        <a:pt x="4412" y="8791"/>
                        <a:pt x="4506" y="8318"/>
                        <a:pt x="4286" y="7909"/>
                      </a:cubicBezTo>
                      <a:lnTo>
                        <a:pt x="5010" y="7215"/>
                      </a:lnTo>
                      <a:cubicBezTo>
                        <a:pt x="5703" y="7814"/>
                        <a:pt x="6648" y="8192"/>
                        <a:pt x="7625" y="8192"/>
                      </a:cubicBezTo>
                      <a:cubicBezTo>
                        <a:pt x="9925" y="8192"/>
                        <a:pt x="11721" y="6333"/>
                        <a:pt x="11721" y="4096"/>
                      </a:cubicBezTo>
                      <a:cubicBezTo>
                        <a:pt x="11721" y="1828"/>
                        <a:pt x="9893" y="1"/>
                        <a:pt x="762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03" name="Google Shape;12429;p89">
                  <a:extLst>
                    <a:ext uri="{FF2B5EF4-FFF2-40B4-BE49-F238E27FC236}">
                      <a16:creationId xmlns:a16="http://schemas.microsoft.com/office/drawing/2014/main" id="{EC5FB6FC-1AA1-236A-6098-4C930B905704}"/>
                    </a:ext>
                  </a:extLst>
                </p:cNvPr>
                <p:cNvSpPr/>
                <p:nvPr/>
              </p:nvSpPr>
              <p:spPr>
                <a:xfrm>
                  <a:off x="-4802675" y="2115050"/>
                  <a:ext cx="122100" cy="8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3443" extrusionOk="0">
                      <a:moveTo>
                        <a:pt x="2428" y="1"/>
                      </a:moveTo>
                      <a:cubicBezTo>
                        <a:pt x="2301" y="1"/>
                        <a:pt x="2172" y="72"/>
                        <a:pt x="2111" y="225"/>
                      </a:cubicBezTo>
                      <a:lnTo>
                        <a:pt x="1418" y="2116"/>
                      </a:lnTo>
                      <a:lnTo>
                        <a:pt x="693" y="225"/>
                      </a:lnTo>
                      <a:cubicBezTo>
                        <a:pt x="645" y="105"/>
                        <a:pt x="524" y="4"/>
                        <a:pt x="400" y="4"/>
                      </a:cubicBezTo>
                      <a:cubicBezTo>
                        <a:pt x="361" y="4"/>
                        <a:pt x="321" y="14"/>
                        <a:pt x="284" y="36"/>
                      </a:cubicBezTo>
                      <a:cubicBezTo>
                        <a:pt x="126" y="99"/>
                        <a:pt x="0" y="288"/>
                        <a:pt x="63" y="446"/>
                      </a:cubicBezTo>
                      <a:lnTo>
                        <a:pt x="1103" y="3218"/>
                      </a:lnTo>
                      <a:cubicBezTo>
                        <a:pt x="1168" y="3364"/>
                        <a:pt x="1299" y="3443"/>
                        <a:pt x="1428" y="3443"/>
                      </a:cubicBezTo>
                      <a:cubicBezTo>
                        <a:pt x="1551" y="3443"/>
                        <a:pt x="1672" y="3372"/>
                        <a:pt x="1733" y="3218"/>
                      </a:cubicBezTo>
                      <a:lnTo>
                        <a:pt x="2426" y="1328"/>
                      </a:lnTo>
                      <a:lnTo>
                        <a:pt x="3151" y="3218"/>
                      </a:lnTo>
                      <a:cubicBezTo>
                        <a:pt x="3215" y="3364"/>
                        <a:pt x="3346" y="3443"/>
                        <a:pt x="3476" y="3443"/>
                      </a:cubicBezTo>
                      <a:cubicBezTo>
                        <a:pt x="3598" y="3443"/>
                        <a:pt x="3719" y="3372"/>
                        <a:pt x="3781" y="3218"/>
                      </a:cubicBezTo>
                      <a:lnTo>
                        <a:pt x="4789" y="446"/>
                      </a:lnTo>
                      <a:cubicBezTo>
                        <a:pt x="4884" y="257"/>
                        <a:pt x="4789" y="68"/>
                        <a:pt x="4600" y="36"/>
                      </a:cubicBezTo>
                      <a:cubicBezTo>
                        <a:pt x="4562" y="14"/>
                        <a:pt x="4521" y="4"/>
                        <a:pt x="4479" y="4"/>
                      </a:cubicBezTo>
                      <a:cubicBezTo>
                        <a:pt x="4346" y="4"/>
                        <a:pt x="4207" y="105"/>
                        <a:pt x="4159" y="225"/>
                      </a:cubicBezTo>
                      <a:lnTo>
                        <a:pt x="3466" y="2116"/>
                      </a:lnTo>
                      <a:lnTo>
                        <a:pt x="2741" y="225"/>
                      </a:lnTo>
                      <a:cubicBezTo>
                        <a:pt x="2693" y="80"/>
                        <a:pt x="2561" y="1"/>
                        <a:pt x="242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964" name="Google Shape;12434;p89">
                <a:extLst>
                  <a:ext uri="{FF2B5EF4-FFF2-40B4-BE49-F238E27FC236}">
                    <a16:creationId xmlns:a16="http://schemas.microsoft.com/office/drawing/2014/main" id="{E78FBC4E-F3F4-2471-A124-01831244C7EC}"/>
                  </a:ext>
                </a:extLst>
              </p:cNvPr>
              <p:cNvGrpSpPr/>
              <p:nvPr/>
            </p:nvGrpSpPr>
            <p:grpSpPr>
              <a:xfrm>
                <a:off x="8665202" y="1924126"/>
                <a:ext cx="641288" cy="564991"/>
                <a:chOff x="-3137650" y="2067900"/>
                <a:chExt cx="291450" cy="256775"/>
              </a:xfrm>
              <a:grpFill/>
            </p:grpSpPr>
            <p:sp>
              <p:nvSpPr>
                <p:cNvPr id="17999" name="Google Shape;12435;p89">
                  <a:extLst>
                    <a:ext uri="{FF2B5EF4-FFF2-40B4-BE49-F238E27FC236}">
                      <a16:creationId xmlns:a16="http://schemas.microsoft.com/office/drawing/2014/main" id="{8942F43C-B2F0-5FE8-2427-F9B9FDB9B29D}"/>
                    </a:ext>
                  </a:extLst>
                </p:cNvPr>
                <p:cNvSpPr/>
                <p:nvPr/>
              </p:nvSpPr>
              <p:spPr>
                <a:xfrm>
                  <a:off x="-3137650" y="2067900"/>
                  <a:ext cx="291450" cy="18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58" h="7499" extrusionOk="0">
                      <a:moveTo>
                        <a:pt x="10618" y="694"/>
                      </a:moveTo>
                      <a:cubicBezTo>
                        <a:pt x="10838" y="694"/>
                        <a:pt x="10964" y="851"/>
                        <a:pt x="10964" y="1040"/>
                      </a:cubicBezTo>
                      <a:lnTo>
                        <a:pt x="10964" y="6522"/>
                      </a:lnTo>
                      <a:cubicBezTo>
                        <a:pt x="10964" y="6711"/>
                        <a:pt x="10838" y="6868"/>
                        <a:pt x="10618" y="6868"/>
                      </a:cubicBezTo>
                      <a:lnTo>
                        <a:pt x="1009" y="6868"/>
                      </a:lnTo>
                      <a:cubicBezTo>
                        <a:pt x="820" y="6868"/>
                        <a:pt x="662" y="6711"/>
                        <a:pt x="662" y="6522"/>
                      </a:cubicBezTo>
                      <a:lnTo>
                        <a:pt x="662" y="1040"/>
                      </a:lnTo>
                      <a:cubicBezTo>
                        <a:pt x="662" y="851"/>
                        <a:pt x="820" y="694"/>
                        <a:pt x="1009" y="694"/>
                      </a:cubicBezTo>
                      <a:close/>
                      <a:moveTo>
                        <a:pt x="1009" y="0"/>
                      </a:moveTo>
                      <a:cubicBezTo>
                        <a:pt x="473" y="0"/>
                        <a:pt x="1" y="473"/>
                        <a:pt x="1" y="1009"/>
                      </a:cubicBezTo>
                      <a:lnTo>
                        <a:pt x="1" y="6490"/>
                      </a:lnTo>
                      <a:cubicBezTo>
                        <a:pt x="1" y="7026"/>
                        <a:pt x="473" y="7499"/>
                        <a:pt x="1009" y="7499"/>
                      </a:cubicBezTo>
                      <a:lnTo>
                        <a:pt x="10618" y="7499"/>
                      </a:lnTo>
                      <a:cubicBezTo>
                        <a:pt x="11185" y="7499"/>
                        <a:pt x="11658" y="7026"/>
                        <a:pt x="11658" y="6490"/>
                      </a:cubicBezTo>
                      <a:lnTo>
                        <a:pt x="11658" y="1009"/>
                      </a:lnTo>
                      <a:cubicBezTo>
                        <a:pt x="11658" y="473"/>
                        <a:pt x="11217" y="0"/>
                        <a:pt x="106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00" name="Google Shape;12436;p89">
                  <a:extLst>
                    <a:ext uri="{FF2B5EF4-FFF2-40B4-BE49-F238E27FC236}">
                      <a16:creationId xmlns:a16="http://schemas.microsoft.com/office/drawing/2014/main" id="{5E5238B5-0666-2EDE-D466-108CDA42A73B}"/>
                    </a:ext>
                  </a:extLst>
                </p:cNvPr>
                <p:cNvSpPr/>
                <p:nvPr/>
              </p:nvSpPr>
              <p:spPr>
                <a:xfrm>
                  <a:off x="-3137650" y="2273475"/>
                  <a:ext cx="291450" cy="5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58" h="2048" extrusionOk="0">
                      <a:moveTo>
                        <a:pt x="10618" y="662"/>
                      </a:moveTo>
                      <a:cubicBezTo>
                        <a:pt x="10838" y="662"/>
                        <a:pt x="10964" y="819"/>
                        <a:pt x="10964" y="1008"/>
                      </a:cubicBezTo>
                      <a:cubicBezTo>
                        <a:pt x="10964" y="1197"/>
                        <a:pt x="10838" y="1355"/>
                        <a:pt x="10618" y="1355"/>
                      </a:cubicBezTo>
                      <a:lnTo>
                        <a:pt x="6050" y="1355"/>
                      </a:lnTo>
                      <a:cubicBezTo>
                        <a:pt x="6113" y="1260"/>
                        <a:pt x="6113" y="1134"/>
                        <a:pt x="6113" y="1008"/>
                      </a:cubicBezTo>
                      <a:cubicBezTo>
                        <a:pt x="6113" y="882"/>
                        <a:pt x="6050" y="788"/>
                        <a:pt x="6050" y="662"/>
                      </a:cubicBezTo>
                      <a:close/>
                      <a:moveTo>
                        <a:pt x="5105" y="662"/>
                      </a:moveTo>
                      <a:cubicBezTo>
                        <a:pt x="5294" y="662"/>
                        <a:pt x="5451" y="819"/>
                        <a:pt x="5451" y="1008"/>
                      </a:cubicBezTo>
                      <a:cubicBezTo>
                        <a:pt x="5451" y="1229"/>
                        <a:pt x="5294" y="1386"/>
                        <a:pt x="5105" y="1386"/>
                      </a:cubicBezTo>
                      <a:lnTo>
                        <a:pt x="1009" y="1386"/>
                      </a:lnTo>
                      <a:cubicBezTo>
                        <a:pt x="820" y="1355"/>
                        <a:pt x="662" y="1229"/>
                        <a:pt x="662" y="1008"/>
                      </a:cubicBezTo>
                      <a:cubicBezTo>
                        <a:pt x="662" y="819"/>
                        <a:pt x="820" y="662"/>
                        <a:pt x="1009" y="662"/>
                      </a:cubicBezTo>
                      <a:close/>
                      <a:moveTo>
                        <a:pt x="1009" y="0"/>
                      </a:moveTo>
                      <a:cubicBezTo>
                        <a:pt x="473" y="0"/>
                        <a:pt x="1" y="473"/>
                        <a:pt x="1" y="1008"/>
                      </a:cubicBezTo>
                      <a:cubicBezTo>
                        <a:pt x="1" y="1575"/>
                        <a:pt x="473" y="2048"/>
                        <a:pt x="1009" y="2048"/>
                      </a:cubicBezTo>
                      <a:lnTo>
                        <a:pt x="10618" y="2048"/>
                      </a:lnTo>
                      <a:cubicBezTo>
                        <a:pt x="11185" y="2048"/>
                        <a:pt x="11658" y="1575"/>
                        <a:pt x="11658" y="1008"/>
                      </a:cubicBezTo>
                      <a:cubicBezTo>
                        <a:pt x="11658" y="473"/>
                        <a:pt x="11217" y="0"/>
                        <a:pt x="106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01" name="Google Shape;12437;p89">
                  <a:extLst>
                    <a:ext uri="{FF2B5EF4-FFF2-40B4-BE49-F238E27FC236}">
                      <a16:creationId xmlns:a16="http://schemas.microsoft.com/office/drawing/2014/main" id="{B740A7CB-B335-728F-C77D-E89B3B5E0F3E}"/>
                    </a:ext>
                  </a:extLst>
                </p:cNvPr>
                <p:cNvSpPr/>
                <p:nvPr/>
              </p:nvSpPr>
              <p:spPr>
                <a:xfrm>
                  <a:off x="-3035250" y="2103000"/>
                  <a:ext cx="104000" cy="11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0" h="4740" extrusionOk="0">
                      <a:moveTo>
                        <a:pt x="662" y="896"/>
                      </a:moveTo>
                      <a:lnTo>
                        <a:pt x="3056" y="2346"/>
                      </a:lnTo>
                      <a:lnTo>
                        <a:pt x="662" y="3826"/>
                      </a:lnTo>
                      <a:lnTo>
                        <a:pt x="662" y="896"/>
                      </a:lnTo>
                      <a:close/>
                      <a:moveTo>
                        <a:pt x="322" y="1"/>
                      </a:moveTo>
                      <a:cubicBezTo>
                        <a:pt x="144" y="1"/>
                        <a:pt x="0" y="131"/>
                        <a:pt x="0" y="298"/>
                      </a:cubicBezTo>
                      <a:lnTo>
                        <a:pt x="0" y="4425"/>
                      </a:lnTo>
                      <a:cubicBezTo>
                        <a:pt x="0" y="4607"/>
                        <a:pt x="132" y="4740"/>
                        <a:pt x="301" y="4740"/>
                      </a:cubicBezTo>
                      <a:cubicBezTo>
                        <a:pt x="365" y="4740"/>
                        <a:pt x="435" y="4720"/>
                        <a:pt x="504" y="4677"/>
                      </a:cubicBezTo>
                      <a:lnTo>
                        <a:pt x="3939" y="2629"/>
                      </a:lnTo>
                      <a:cubicBezTo>
                        <a:pt x="4159" y="2535"/>
                        <a:pt x="4159" y="2219"/>
                        <a:pt x="3939" y="2093"/>
                      </a:cubicBezTo>
                      <a:lnTo>
                        <a:pt x="504" y="46"/>
                      </a:lnTo>
                      <a:cubicBezTo>
                        <a:pt x="443" y="15"/>
                        <a:pt x="381" y="1"/>
                        <a:pt x="32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965" name="Google Shape;12454;p89">
                <a:extLst>
                  <a:ext uri="{FF2B5EF4-FFF2-40B4-BE49-F238E27FC236}">
                    <a16:creationId xmlns:a16="http://schemas.microsoft.com/office/drawing/2014/main" id="{124B4D58-9924-AAFC-2F31-CB2234489B5A}"/>
                  </a:ext>
                </a:extLst>
              </p:cNvPr>
              <p:cNvSpPr/>
              <p:nvPr/>
            </p:nvSpPr>
            <p:spPr>
              <a:xfrm>
                <a:off x="1225976" y="1884797"/>
                <a:ext cx="642992" cy="643268"/>
              </a:xfrm>
              <a:custGeom>
                <a:avLst/>
                <a:gdLst/>
                <a:ahLst/>
                <a:cxnLst/>
                <a:rect l="l" t="t" r="r" b="b"/>
                <a:pathLst>
                  <a:path w="11689" h="11694" extrusionOk="0">
                    <a:moveTo>
                      <a:pt x="5829" y="2048"/>
                    </a:moveTo>
                    <a:cubicBezTo>
                      <a:pt x="6018" y="2048"/>
                      <a:pt x="6175" y="2206"/>
                      <a:pt x="6175" y="2395"/>
                    </a:cubicBezTo>
                    <a:cubicBezTo>
                      <a:pt x="6175" y="2615"/>
                      <a:pt x="6018" y="2804"/>
                      <a:pt x="5829" y="2804"/>
                    </a:cubicBezTo>
                    <a:cubicBezTo>
                      <a:pt x="5640" y="2804"/>
                      <a:pt x="5482" y="2615"/>
                      <a:pt x="5482" y="2395"/>
                    </a:cubicBezTo>
                    <a:cubicBezTo>
                      <a:pt x="5482" y="2206"/>
                      <a:pt x="5640" y="2048"/>
                      <a:pt x="5829" y="2048"/>
                    </a:cubicBezTo>
                    <a:close/>
                    <a:moveTo>
                      <a:pt x="5829" y="725"/>
                    </a:moveTo>
                    <a:cubicBezTo>
                      <a:pt x="6774" y="725"/>
                      <a:pt x="7530" y="1449"/>
                      <a:pt x="7530" y="2395"/>
                    </a:cubicBezTo>
                    <a:cubicBezTo>
                      <a:pt x="7530" y="2521"/>
                      <a:pt x="7530" y="2678"/>
                      <a:pt x="7467" y="2804"/>
                    </a:cubicBezTo>
                    <a:lnTo>
                      <a:pt x="6774" y="2804"/>
                    </a:lnTo>
                    <a:cubicBezTo>
                      <a:pt x="6806" y="2678"/>
                      <a:pt x="6837" y="2552"/>
                      <a:pt x="6837" y="2395"/>
                    </a:cubicBezTo>
                    <a:cubicBezTo>
                      <a:pt x="6837" y="1859"/>
                      <a:pt x="6364" y="1386"/>
                      <a:pt x="5829" y="1386"/>
                    </a:cubicBezTo>
                    <a:cubicBezTo>
                      <a:pt x="5262" y="1386"/>
                      <a:pt x="4789" y="1859"/>
                      <a:pt x="4789" y="2395"/>
                    </a:cubicBezTo>
                    <a:cubicBezTo>
                      <a:pt x="4789" y="2521"/>
                      <a:pt x="4852" y="2678"/>
                      <a:pt x="4884" y="2804"/>
                    </a:cubicBezTo>
                    <a:lnTo>
                      <a:pt x="4159" y="2804"/>
                    </a:lnTo>
                    <a:cubicBezTo>
                      <a:pt x="4128" y="2678"/>
                      <a:pt x="4128" y="2521"/>
                      <a:pt x="4128" y="2395"/>
                    </a:cubicBezTo>
                    <a:cubicBezTo>
                      <a:pt x="4128" y="1449"/>
                      <a:pt x="4884" y="725"/>
                      <a:pt x="5829" y="725"/>
                    </a:cubicBezTo>
                    <a:close/>
                    <a:moveTo>
                      <a:pt x="10681" y="3466"/>
                    </a:moveTo>
                    <a:cubicBezTo>
                      <a:pt x="10870" y="3466"/>
                      <a:pt x="11027" y="3623"/>
                      <a:pt x="11027" y="3812"/>
                    </a:cubicBezTo>
                    <a:cubicBezTo>
                      <a:pt x="11027" y="4033"/>
                      <a:pt x="10870" y="4190"/>
                      <a:pt x="10681" y="4190"/>
                    </a:cubicBezTo>
                    <a:lnTo>
                      <a:pt x="1009" y="4190"/>
                    </a:lnTo>
                    <a:cubicBezTo>
                      <a:pt x="820" y="4190"/>
                      <a:pt x="662" y="4033"/>
                      <a:pt x="662" y="3812"/>
                    </a:cubicBezTo>
                    <a:cubicBezTo>
                      <a:pt x="662" y="3623"/>
                      <a:pt x="851" y="3466"/>
                      <a:pt x="1009" y="3466"/>
                    </a:cubicBezTo>
                    <a:close/>
                    <a:moveTo>
                      <a:pt x="9799" y="4852"/>
                    </a:moveTo>
                    <a:lnTo>
                      <a:pt x="7058" y="7593"/>
                    </a:lnTo>
                    <a:lnTo>
                      <a:pt x="4600" y="7593"/>
                    </a:lnTo>
                    <a:lnTo>
                      <a:pt x="1859" y="4852"/>
                    </a:lnTo>
                    <a:close/>
                    <a:moveTo>
                      <a:pt x="6869" y="8255"/>
                    </a:moveTo>
                    <a:lnTo>
                      <a:pt x="6869" y="9767"/>
                    </a:lnTo>
                    <a:lnTo>
                      <a:pt x="4789" y="10775"/>
                    </a:lnTo>
                    <a:lnTo>
                      <a:pt x="4789" y="8255"/>
                    </a:lnTo>
                    <a:close/>
                    <a:moveTo>
                      <a:pt x="5829" y="0"/>
                    </a:moveTo>
                    <a:cubicBezTo>
                      <a:pt x="4474" y="0"/>
                      <a:pt x="3435" y="1071"/>
                      <a:pt x="3435" y="2395"/>
                    </a:cubicBezTo>
                    <a:cubicBezTo>
                      <a:pt x="3435" y="2521"/>
                      <a:pt x="3435" y="2678"/>
                      <a:pt x="3466" y="2804"/>
                    </a:cubicBezTo>
                    <a:lnTo>
                      <a:pt x="1009" y="2804"/>
                    </a:lnTo>
                    <a:cubicBezTo>
                      <a:pt x="473" y="2804"/>
                      <a:pt x="0" y="3277"/>
                      <a:pt x="0" y="3812"/>
                    </a:cubicBezTo>
                    <a:cubicBezTo>
                      <a:pt x="0" y="4348"/>
                      <a:pt x="379" y="4757"/>
                      <a:pt x="851" y="4852"/>
                    </a:cubicBezTo>
                    <a:lnTo>
                      <a:pt x="4096" y="8065"/>
                    </a:lnTo>
                    <a:lnTo>
                      <a:pt x="4096" y="11342"/>
                    </a:lnTo>
                    <a:cubicBezTo>
                      <a:pt x="4096" y="11518"/>
                      <a:pt x="4277" y="11694"/>
                      <a:pt x="4462" y="11694"/>
                    </a:cubicBezTo>
                    <a:cubicBezTo>
                      <a:pt x="4508" y="11694"/>
                      <a:pt x="4556" y="11683"/>
                      <a:pt x="4600" y="11657"/>
                    </a:cubicBezTo>
                    <a:lnTo>
                      <a:pt x="7373" y="10271"/>
                    </a:lnTo>
                    <a:cubicBezTo>
                      <a:pt x="7467" y="10239"/>
                      <a:pt x="7562" y="10113"/>
                      <a:pt x="7562" y="9956"/>
                    </a:cubicBezTo>
                    <a:lnTo>
                      <a:pt x="7562" y="8034"/>
                    </a:lnTo>
                    <a:lnTo>
                      <a:pt x="10838" y="4820"/>
                    </a:lnTo>
                    <a:cubicBezTo>
                      <a:pt x="11311" y="4757"/>
                      <a:pt x="11689" y="4348"/>
                      <a:pt x="11689" y="3812"/>
                    </a:cubicBezTo>
                    <a:cubicBezTo>
                      <a:pt x="11689" y="3277"/>
                      <a:pt x="11216" y="2804"/>
                      <a:pt x="10681" y="2804"/>
                    </a:cubicBezTo>
                    <a:lnTo>
                      <a:pt x="8192" y="2804"/>
                    </a:lnTo>
                    <a:cubicBezTo>
                      <a:pt x="8192" y="2678"/>
                      <a:pt x="8223" y="2521"/>
                      <a:pt x="8223" y="2395"/>
                    </a:cubicBezTo>
                    <a:cubicBezTo>
                      <a:pt x="8223" y="1071"/>
                      <a:pt x="7152" y="0"/>
                      <a:pt x="582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7966" name="Google Shape;12461;p89">
                <a:extLst>
                  <a:ext uri="{FF2B5EF4-FFF2-40B4-BE49-F238E27FC236}">
                    <a16:creationId xmlns:a16="http://schemas.microsoft.com/office/drawing/2014/main" id="{89BF3148-715D-DDBB-3A44-930833B9BB57}"/>
                  </a:ext>
                </a:extLst>
              </p:cNvPr>
              <p:cNvGrpSpPr/>
              <p:nvPr/>
            </p:nvGrpSpPr>
            <p:grpSpPr>
              <a:xfrm>
                <a:off x="5349172" y="1883391"/>
                <a:ext cx="646458" cy="646458"/>
                <a:chOff x="-4573475" y="2045850"/>
                <a:chExt cx="293800" cy="293800"/>
              </a:xfrm>
              <a:grpFill/>
            </p:grpSpPr>
            <p:sp>
              <p:nvSpPr>
                <p:cNvPr id="17997" name="Google Shape;12462;p89">
                  <a:extLst>
                    <a:ext uri="{FF2B5EF4-FFF2-40B4-BE49-F238E27FC236}">
                      <a16:creationId xmlns:a16="http://schemas.microsoft.com/office/drawing/2014/main" id="{EB7F5B95-3715-280C-398C-F0955EA6B8C7}"/>
                    </a:ext>
                  </a:extLst>
                </p:cNvPr>
                <p:cNvSpPr/>
                <p:nvPr/>
              </p:nvSpPr>
              <p:spPr>
                <a:xfrm>
                  <a:off x="-4573475" y="2045850"/>
                  <a:ext cx="293800" cy="29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52" h="11752" extrusionOk="0">
                      <a:moveTo>
                        <a:pt x="6333" y="756"/>
                      </a:moveTo>
                      <a:lnTo>
                        <a:pt x="6459" y="1292"/>
                      </a:lnTo>
                      <a:cubicBezTo>
                        <a:pt x="6490" y="1418"/>
                        <a:pt x="6585" y="1544"/>
                        <a:pt x="6742" y="1576"/>
                      </a:cubicBezTo>
                      <a:cubicBezTo>
                        <a:pt x="7372" y="1702"/>
                        <a:pt x="7908" y="1922"/>
                        <a:pt x="8444" y="2300"/>
                      </a:cubicBezTo>
                      <a:cubicBezTo>
                        <a:pt x="8491" y="2332"/>
                        <a:pt x="8546" y="2347"/>
                        <a:pt x="8605" y="2347"/>
                      </a:cubicBezTo>
                      <a:cubicBezTo>
                        <a:pt x="8664" y="2347"/>
                        <a:pt x="8727" y="2332"/>
                        <a:pt x="8790" y="2300"/>
                      </a:cubicBezTo>
                      <a:lnTo>
                        <a:pt x="9231" y="2017"/>
                      </a:lnTo>
                      <a:lnTo>
                        <a:pt x="9798" y="2584"/>
                      </a:lnTo>
                      <a:lnTo>
                        <a:pt x="9546" y="3025"/>
                      </a:lnTo>
                      <a:cubicBezTo>
                        <a:pt x="9452" y="3151"/>
                        <a:pt x="9452" y="3308"/>
                        <a:pt x="9546" y="3371"/>
                      </a:cubicBezTo>
                      <a:cubicBezTo>
                        <a:pt x="9893" y="3907"/>
                        <a:pt x="10113" y="4505"/>
                        <a:pt x="10239" y="5073"/>
                      </a:cubicBezTo>
                      <a:cubicBezTo>
                        <a:pt x="10271" y="5199"/>
                        <a:pt x="10365" y="5325"/>
                        <a:pt x="10523" y="5356"/>
                      </a:cubicBezTo>
                      <a:lnTo>
                        <a:pt x="11058" y="5482"/>
                      </a:lnTo>
                      <a:lnTo>
                        <a:pt x="11058" y="6301"/>
                      </a:lnTo>
                      <a:lnTo>
                        <a:pt x="10523" y="6427"/>
                      </a:lnTo>
                      <a:cubicBezTo>
                        <a:pt x="10397" y="6459"/>
                        <a:pt x="10271" y="6553"/>
                        <a:pt x="10239" y="6711"/>
                      </a:cubicBezTo>
                      <a:cubicBezTo>
                        <a:pt x="10113" y="7309"/>
                        <a:pt x="9893" y="7877"/>
                        <a:pt x="9546" y="8381"/>
                      </a:cubicBezTo>
                      <a:cubicBezTo>
                        <a:pt x="9452" y="8507"/>
                        <a:pt x="9452" y="8633"/>
                        <a:pt x="9546" y="8759"/>
                      </a:cubicBezTo>
                      <a:lnTo>
                        <a:pt x="9798" y="9168"/>
                      </a:lnTo>
                      <a:lnTo>
                        <a:pt x="9231" y="9767"/>
                      </a:lnTo>
                      <a:lnTo>
                        <a:pt x="8790" y="9483"/>
                      </a:lnTo>
                      <a:cubicBezTo>
                        <a:pt x="8727" y="9452"/>
                        <a:pt x="8656" y="9436"/>
                        <a:pt x="8593" y="9436"/>
                      </a:cubicBezTo>
                      <a:cubicBezTo>
                        <a:pt x="8530" y="9436"/>
                        <a:pt x="8475" y="9452"/>
                        <a:pt x="8444" y="9483"/>
                      </a:cubicBezTo>
                      <a:cubicBezTo>
                        <a:pt x="7908" y="9861"/>
                        <a:pt x="7341" y="10082"/>
                        <a:pt x="6742" y="10208"/>
                      </a:cubicBezTo>
                      <a:cubicBezTo>
                        <a:pt x="6616" y="10239"/>
                        <a:pt x="6490" y="10334"/>
                        <a:pt x="6459" y="10428"/>
                      </a:cubicBezTo>
                      <a:lnTo>
                        <a:pt x="6333" y="10964"/>
                      </a:lnTo>
                      <a:lnTo>
                        <a:pt x="5514" y="10964"/>
                      </a:lnTo>
                      <a:lnTo>
                        <a:pt x="5388" y="10428"/>
                      </a:lnTo>
                      <a:cubicBezTo>
                        <a:pt x="5356" y="10334"/>
                        <a:pt x="5230" y="10208"/>
                        <a:pt x="5136" y="10208"/>
                      </a:cubicBezTo>
                      <a:cubicBezTo>
                        <a:pt x="4505" y="10082"/>
                        <a:pt x="3938" y="9861"/>
                        <a:pt x="3434" y="9483"/>
                      </a:cubicBezTo>
                      <a:cubicBezTo>
                        <a:pt x="3371" y="9452"/>
                        <a:pt x="3308" y="9436"/>
                        <a:pt x="3249" y="9436"/>
                      </a:cubicBezTo>
                      <a:cubicBezTo>
                        <a:pt x="3190" y="9436"/>
                        <a:pt x="3135" y="9452"/>
                        <a:pt x="3088" y="9483"/>
                      </a:cubicBezTo>
                      <a:lnTo>
                        <a:pt x="2647" y="9767"/>
                      </a:lnTo>
                      <a:lnTo>
                        <a:pt x="2048" y="9168"/>
                      </a:lnTo>
                      <a:lnTo>
                        <a:pt x="2332" y="8759"/>
                      </a:lnTo>
                      <a:cubicBezTo>
                        <a:pt x="2395" y="8633"/>
                        <a:pt x="2395" y="8475"/>
                        <a:pt x="2332" y="8381"/>
                      </a:cubicBezTo>
                      <a:cubicBezTo>
                        <a:pt x="1985" y="7877"/>
                        <a:pt x="1733" y="7278"/>
                        <a:pt x="1607" y="6711"/>
                      </a:cubicBezTo>
                      <a:cubicBezTo>
                        <a:pt x="1575" y="6585"/>
                        <a:pt x="1512" y="6459"/>
                        <a:pt x="1386" y="6427"/>
                      </a:cubicBezTo>
                      <a:lnTo>
                        <a:pt x="882" y="6301"/>
                      </a:lnTo>
                      <a:lnTo>
                        <a:pt x="882" y="5482"/>
                      </a:lnTo>
                      <a:lnTo>
                        <a:pt x="1386" y="5356"/>
                      </a:lnTo>
                      <a:cubicBezTo>
                        <a:pt x="1512" y="5325"/>
                        <a:pt x="1607" y="5199"/>
                        <a:pt x="1607" y="5073"/>
                      </a:cubicBezTo>
                      <a:cubicBezTo>
                        <a:pt x="1733" y="4442"/>
                        <a:pt x="1985" y="3907"/>
                        <a:pt x="2332" y="3371"/>
                      </a:cubicBezTo>
                      <a:cubicBezTo>
                        <a:pt x="2395" y="3277"/>
                        <a:pt x="2395" y="3151"/>
                        <a:pt x="2332" y="3025"/>
                      </a:cubicBezTo>
                      <a:lnTo>
                        <a:pt x="2048" y="2584"/>
                      </a:lnTo>
                      <a:lnTo>
                        <a:pt x="2647" y="2017"/>
                      </a:lnTo>
                      <a:lnTo>
                        <a:pt x="3088" y="2300"/>
                      </a:lnTo>
                      <a:cubicBezTo>
                        <a:pt x="3135" y="2332"/>
                        <a:pt x="3198" y="2347"/>
                        <a:pt x="3261" y="2347"/>
                      </a:cubicBezTo>
                      <a:cubicBezTo>
                        <a:pt x="3324" y="2347"/>
                        <a:pt x="3387" y="2332"/>
                        <a:pt x="3434" y="2300"/>
                      </a:cubicBezTo>
                      <a:cubicBezTo>
                        <a:pt x="3938" y="1922"/>
                        <a:pt x="4537" y="1702"/>
                        <a:pt x="5136" y="1576"/>
                      </a:cubicBezTo>
                      <a:cubicBezTo>
                        <a:pt x="5230" y="1544"/>
                        <a:pt x="5356" y="1450"/>
                        <a:pt x="5388" y="1292"/>
                      </a:cubicBezTo>
                      <a:lnTo>
                        <a:pt x="5514" y="756"/>
                      </a:lnTo>
                      <a:close/>
                      <a:moveTo>
                        <a:pt x="5167" y="0"/>
                      </a:moveTo>
                      <a:cubicBezTo>
                        <a:pt x="5009" y="0"/>
                        <a:pt x="4852" y="126"/>
                        <a:pt x="4852" y="284"/>
                      </a:cubicBezTo>
                      <a:lnTo>
                        <a:pt x="4694" y="882"/>
                      </a:lnTo>
                      <a:cubicBezTo>
                        <a:pt x="4127" y="977"/>
                        <a:pt x="3623" y="1229"/>
                        <a:pt x="3119" y="1513"/>
                      </a:cubicBezTo>
                      <a:lnTo>
                        <a:pt x="2615" y="1197"/>
                      </a:lnTo>
                      <a:cubicBezTo>
                        <a:pt x="2557" y="1154"/>
                        <a:pt x="2485" y="1130"/>
                        <a:pt x="2412" y="1130"/>
                      </a:cubicBezTo>
                      <a:cubicBezTo>
                        <a:pt x="2327" y="1130"/>
                        <a:pt x="2242" y="1161"/>
                        <a:pt x="2174" y="1229"/>
                      </a:cubicBezTo>
                      <a:lnTo>
                        <a:pt x="1197" y="2206"/>
                      </a:lnTo>
                      <a:cubicBezTo>
                        <a:pt x="1071" y="2332"/>
                        <a:pt x="1071" y="2489"/>
                        <a:pt x="1134" y="2647"/>
                      </a:cubicBezTo>
                      <a:lnTo>
                        <a:pt x="1449" y="3151"/>
                      </a:lnTo>
                      <a:cubicBezTo>
                        <a:pt x="1134" y="3623"/>
                        <a:pt x="945" y="4159"/>
                        <a:pt x="819" y="4726"/>
                      </a:cubicBezTo>
                      <a:lnTo>
                        <a:pt x="284" y="4884"/>
                      </a:lnTo>
                      <a:cubicBezTo>
                        <a:pt x="126" y="4915"/>
                        <a:pt x="0" y="5041"/>
                        <a:pt x="0" y="5199"/>
                      </a:cubicBezTo>
                      <a:lnTo>
                        <a:pt x="0" y="6585"/>
                      </a:lnTo>
                      <a:cubicBezTo>
                        <a:pt x="0" y="6742"/>
                        <a:pt x="126" y="6868"/>
                        <a:pt x="284" y="6900"/>
                      </a:cubicBezTo>
                      <a:lnTo>
                        <a:pt x="819" y="7057"/>
                      </a:lnTo>
                      <a:cubicBezTo>
                        <a:pt x="945" y="7593"/>
                        <a:pt x="1197" y="8129"/>
                        <a:pt x="1449" y="8633"/>
                      </a:cubicBezTo>
                      <a:lnTo>
                        <a:pt x="1134" y="9137"/>
                      </a:lnTo>
                      <a:cubicBezTo>
                        <a:pt x="1071" y="9263"/>
                        <a:pt x="1071" y="9452"/>
                        <a:pt x="1197" y="9578"/>
                      </a:cubicBezTo>
                      <a:lnTo>
                        <a:pt x="2174" y="10554"/>
                      </a:lnTo>
                      <a:cubicBezTo>
                        <a:pt x="2242" y="10622"/>
                        <a:pt x="2318" y="10653"/>
                        <a:pt x="2399" y="10653"/>
                      </a:cubicBezTo>
                      <a:cubicBezTo>
                        <a:pt x="2469" y="10653"/>
                        <a:pt x="2542" y="10630"/>
                        <a:pt x="2615" y="10586"/>
                      </a:cubicBezTo>
                      <a:lnTo>
                        <a:pt x="3119" y="10271"/>
                      </a:lnTo>
                      <a:cubicBezTo>
                        <a:pt x="3592" y="10586"/>
                        <a:pt x="4127" y="10806"/>
                        <a:pt x="4694" y="10901"/>
                      </a:cubicBezTo>
                      <a:lnTo>
                        <a:pt x="4852" y="11468"/>
                      </a:lnTo>
                      <a:cubicBezTo>
                        <a:pt x="4883" y="11626"/>
                        <a:pt x="5009" y="11752"/>
                        <a:pt x="5167" y="11752"/>
                      </a:cubicBezTo>
                      <a:lnTo>
                        <a:pt x="6553" y="11752"/>
                      </a:lnTo>
                      <a:cubicBezTo>
                        <a:pt x="6711" y="11752"/>
                        <a:pt x="6805" y="11626"/>
                        <a:pt x="6868" y="11468"/>
                      </a:cubicBezTo>
                      <a:lnTo>
                        <a:pt x="7026" y="10901"/>
                      </a:lnTo>
                      <a:cubicBezTo>
                        <a:pt x="7561" y="10806"/>
                        <a:pt x="8065" y="10554"/>
                        <a:pt x="8601" y="10271"/>
                      </a:cubicBezTo>
                      <a:lnTo>
                        <a:pt x="9105" y="10586"/>
                      </a:lnTo>
                      <a:cubicBezTo>
                        <a:pt x="9164" y="10630"/>
                        <a:pt x="9236" y="10653"/>
                        <a:pt x="9309" y="10653"/>
                      </a:cubicBezTo>
                      <a:cubicBezTo>
                        <a:pt x="9393" y="10653"/>
                        <a:pt x="9479" y="10622"/>
                        <a:pt x="9546" y="10554"/>
                      </a:cubicBezTo>
                      <a:lnTo>
                        <a:pt x="10523" y="9578"/>
                      </a:lnTo>
                      <a:cubicBezTo>
                        <a:pt x="10649" y="9452"/>
                        <a:pt x="10649" y="9294"/>
                        <a:pt x="10554" y="9137"/>
                      </a:cubicBezTo>
                      <a:lnTo>
                        <a:pt x="10239" y="8633"/>
                      </a:lnTo>
                      <a:cubicBezTo>
                        <a:pt x="10554" y="8160"/>
                        <a:pt x="10743" y="7656"/>
                        <a:pt x="10869" y="7057"/>
                      </a:cubicBezTo>
                      <a:lnTo>
                        <a:pt x="11468" y="6900"/>
                      </a:lnTo>
                      <a:cubicBezTo>
                        <a:pt x="11626" y="6868"/>
                        <a:pt x="11752" y="6742"/>
                        <a:pt x="11752" y="6585"/>
                      </a:cubicBezTo>
                      <a:lnTo>
                        <a:pt x="11752" y="5199"/>
                      </a:lnTo>
                      <a:cubicBezTo>
                        <a:pt x="11752" y="5041"/>
                        <a:pt x="11626" y="4915"/>
                        <a:pt x="11468" y="4884"/>
                      </a:cubicBezTo>
                      <a:lnTo>
                        <a:pt x="10869" y="4726"/>
                      </a:lnTo>
                      <a:cubicBezTo>
                        <a:pt x="10743" y="4159"/>
                        <a:pt x="10523" y="3655"/>
                        <a:pt x="10239" y="3151"/>
                      </a:cubicBezTo>
                      <a:lnTo>
                        <a:pt x="10554" y="2647"/>
                      </a:lnTo>
                      <a:cubicBezTo>
                        <a:pt x="10649" y="2521"/>
                        <a:pt x="10649" y="2332"/>
                        <a:pt x="10523" y="2206"/>
                      </a:cubicBezTo>
                      <a:lnTo>
                        <a:pt x="9546" y="1229"/>
                      </a:lnTo>
                      <a:cubicBezTo>
                        <a:pt x="9479" y="1161"/>
                        <a:pt x="9402" y="1130"/>
                        <a:pt x="9321" y="1130"/>
                      </a:cubicBezTo>
                      <a:cubicBezTo>
                        <a:pt x="9251" y="1130"/>
                        <a:pt x="9178" y="1154"/>
                        <a:pt x="9105" y="1197"/>
                      </a:cubicBezTo>
                      <a:lnTo>
                        <a:pt x="8601" y="1513"/>
                      </a:lnTo>
                      <a:cubicBezTo>
                        <a:pt x="8128" y="1197"/>
                        <a:pt x="7593" y="977"/>
                        <a:pt x="7026" y="882"/>
                      </a:cubicBezTo>
                      <a:lnTo>
                        <a:pt x="6868" y="284"/>
                      </a:lnTo>
                      <a:cubicBezTo>
                        <a:pt x="6805" y="126"/>
                        <a:pt x="6711" y="0"/>
                        <a:pt x="655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98" name="Google Shape;12463;p89">
                  <a:extLst>
                    <a:ext uri="{FF2B5EF4-FFF2-40B4-BE49-F238E27FC236}">
                      <a16:creationId xmlns:a16="http://schemas.microsoft.com/office/drawing/2014/main" id="{885C0094-404D-3996-9CDD-0A2C1B7C6A73}"/>
                    </a:ext>
                  </a:extLst>
                </p:cNvPr>
                <p:cNvSpPr/>
                <p:nvPr/>
              </p:nvSpPr>
              <p:spPr>
                <a:xfrm>
                  <a:off x="-4521500" y="2099400"/>
                  <a:ext cx="189050" cy="18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2" h="7531" extrusionOk="0">
                      <a:moveTo>
                        <a:pt x="3750" y="662"/>
                      </a:moveTo>
                      <a:cubicBezTo>
                        <a:pt x="5451" y="662"/>
                        <a:pt x="6837" y="2017"/>
                        <a:pt x="6837" y="3718"/>
                      </a:cubicBezTo>
                      <a:cubicBezTo>
                        <a:pt x="6869" y="5104"/>
                        <a:pt x="6049" y="6239"/>
                        <a:pt x="4821" y="6648"/>
                      </a:cubicBezTo>
                      <a:lnTo>
                        <a:pt x="4821" y="5892"/>
                      </a:lnTo>
                      <a:cubicBezTo>
                        <a:pt x="5640" y="5514"/>
                        <a:pt x="6207" y="4663"/>
                        <a:pt x="6207" y="3718"/>
                      </a:cubicBezTo>
                      <a:cubicBezTo>
                        <a:pt x="6207" y="2710"/>
                        <a:pt x="5577" y="1796"/>
                        <a:pt x="4569" y="1481"/>
                      </a:cubicBezTo>
                      <a:cubicBezTo>
                        <a:pt x="4535" y="1472"/>
                        <a:pt x="4501" y="1467"/>
                        <a:pt x="4468" y="1467"/>
                      </a:cubicBezTo>
                      <a:cubicBezTo>
                        <a:pt x="4278" y="1467"/>
                        <a:pt x="4096" y="1609"/>
                        <a:pt x="4096" y="1796"/>
                      </a:cubicBezTo>
                      <a:lnTo>
                        <a:pt x="4096" y="3372"/>
                      </a:lnTo>
                      <a:lnTo>
                        <a:pt x="3435" y="3372"/>
                      </a:lnTo>
                      <a:lnTo>
                        <a:pt x="3435" y="1796"/>
                      </a:lnTo>
                      <a:cubicBezTo>
                        <a:pt x="3435" y="1609"/>
                        <a:pt x="3276" y="1467"/>
                        <a:pt x="3073" y="1467"/>
                      </a:cubicBezTo>
                      <a:cubicBezTo>
                        <a:pt x="3037" y="1467"/>
                        <a:pt x="3000" y="1472"/>
                        <a:pt x="2962" y="1481"/>
                      </a:cubicBezTo>
                      <a:cubicBezTo>
                        <a:pt x="2017" y="1828"/>
                        <a:pt x="1355" y="2742"/>
                        <a:pt x="1355" y="3718"/>
                      </a:cubicBezTo>
                      <a:cubicBezTo>
                        <a:pt x="1355" y="4663"/>
                        <a:pt x="1891" y="5514"/>
                        <a:pt x="2741" y="5892"/>
                      </a:cubicBezTo>
                      <a:lnTo>
                        <a:pt x="2741" y="6648"/>
                      </a:lnTo>
                      <a:cubicBezTo>
                        <a:pt x="1544" y="6207"/>
                        <a:pt x="694" y="5073"/>
                        <a:pt x="694" y="3718"/>
                      </a:cubicBezTo>
                      <a:cubicBezTo>
                        <a:pt x="694" y="2017"/>
                        <a:pt x="2048" y="662"/>
                        <a:pt x="3750" y="662"/>
                      </a:cubicBezTo>
                      <a:close/>
                      <a:moveTo>
                        <a:pt x="4852" y="2363"/>
                      </a:moveTo>
                      <a:cubicBezTo>
                        <a:pt x="5293" y="2679"/>
                        <a:pt x="5514" y="3183"/>
                        <a:pt x="5514" y="3718"/>
                      </a:cubicBezTo>
                      <a:cubicBezTo>
                        <a:pt x="5514" y="4443"/>
                        <a:pt x="5041" y="5104"/>
                        <a:pt x="4380" y="5356"/>
                      </a:cubicBezTo>
                      <a:cubicBezTo>
                        <a:pt x="4254" y="5388"/>
                        <a:pt x="4159" y="5545"/>
                        <a:pt x="4159" y="5671"/>
                      </a:cubicBezTo>
                      <a:lnTo>
                        <a:pt x="4159" y="6806"/>
                      </a:lnTo>
                      <a:lnTo>
                        <a:pt x="3781" y="6806"/>
                      </a:lnTo>
                      <a:cubicBezTo>
                        <a:pt x="3734" y="6821"/>
                        <a:pt x="3679" y="6829"/>
                        <a:pt x="3624" y="6829"/>
                      </a:cubicBezTo>
                      <a:cubicBezTo>
                        <a:pt x="3568" y="6829"/>
                        <a:pt x="3513" y="6821"/>
                        <a:pt x="3466" y="6806"/>
                      </a:cubicBezTo>
                      <a:lnTo>
                        <a:pt x="3466" y="5671"/>
                      </a:lnTo>
                      <a:cubicBezTo>
                        <a:pt x="3466" y="5514"/>
                        <a:pt x="3403" y="5388"/>
                        <a:pt x="3246" y="5356"/>
                      </a:cubicBezTo>
                      <a:cubicBezTo>
                        <a:pt x="2584" y="5104"/>
                        <a:pt x="2111" y="4443"/>
                        <a:pt x="2111" y="3718"/>
                      </a:cubicBezTo>
                      <a:cubicBezTo>
                        <a:pt x="2111" y="3183"/>
                        <a:pt x="2363" y="2679"/>
                        <a:pt x="2773" y="2363"/>
                      </a:cubicBezTo>
                      <a:lnTo>
                        <a:pt x="2773" y="3718"/>
                      </a:lnTo>
                      <a:cubicBezTo>
                        <a:pt x="2773" y="3939"/>
                        <a:pt x="2930" y="4096"/>
                        <a:pt x="3120" y="4096"/>
                      </a:cubicBezTo>
                      <a:lnTo>
                        <a:pt x="4506" y="4096"/>
                      </a:lnTo>
                      <a:cubicBezTo>
                        <a:pt x="4695" y="4096"/>
                        <a:pt x="4852" y="3939"/>
                        <a:pt x="4852" y="3718"/>
                      </a:cubicBezTo>
                      <a:lnTo>
                        <a:pt x="4852" y="2363"/>
                      </a:lnTo>
                      <a:close/>
                      <a:moveTo>
                        <a:pt x="3781" y="1"/>
                      </a:moveTo>
                      <a:cubicBezTo>
                        <a:pt x="1702" y="1"/>
                        <a:pt x="1" y="1670"/>
                        <a:pt x="1" y="3781"/>
                      </a:cubicBezTo>
                      <a:cubicBezTo>
                        <a:pt x="1" y="5861"/>
                        <a:pt x="1702" y="7530"/>
                        <a:pt x="3781" y="7530"/>
                      </a:cubicBezTo>
                      <a:cubicBezTo>
                        <a:pt x="5892" y="7530"/>
                        <a:pt x="7562" y="5861"/>
                        <a:pt x="7562" y="3781"/>
                      </a:cubicBezTo>
                      <a:cubicBezTo>
                        <a:pt x="7562" y="1670"/>
                        <a:pt x="5892" y="1"/>
                        <a:pt x="378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967" name="Google Shape;12473;p89">
                <a:extLst>
                  <a:ext uri="{FF2B5EF4-FFF2-40B4-BE49-F238E27FC236}">
                    <a16:creationId xmlns:a16="http://schemas.microsoft.com/office/drawing/2014/main" id="{DA894677-7B87-9FC3-C1F6-BCE105E09FD7}"/>
                  </a:ext>
                </a:extLst>
              </p:cNvPr>
              <p:cNvGrpSpPr/>
              <p:nvPr/>
            </p:nvGrpSpPr>
            <p:grpSpPr>
              <a:xfrm>
                <a:off x="9511570" y="1885950"/>
                <a:ext cx="632212" cy="641343"/>
                <a:chOff x="-2777700" y="2049775"/>
                <a:chExt cx="287325" cy="291475"/>
              </a:xfrm>
              <a:grpFill/>
            </p:grpSpPr>
            <p:sp>
              <p:nvSpPr>
                <p:cNvPr id="17994" name="Google Shape;12474;p89">
                  <a:extLst>
                    <a:ext uri="{FF2B5EF4-FFF2-40B4-BE49-F238E27FC236}">
                      <a16:creationId xmlns:a16="http://schemas.microsoft.com/office/drawing/2014/main" id="{EBB53317-8F2B-C961-8167-A3D69F910016}"/>
                    </a:ext>
                  </a:extLst>
                </p:cNvPr>
                <p:cNvSpPr/>
                <p:nvPr/>
              </p:nvSpPr>
              <p:spPr>
                <a:xfrm>
                  <a:off x="-2777700" y="2049775"/>
                  <a:ext cx="287325" cy="291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93" h="11659" extrusionOk="0">
                      <a:moveTo>
                        <a:pt x="7121" y="662"/>
                      </a:moveTo>
                      <a:cubicBezTo>
                        <a:pt x="7341" y="662"/>
                        <a:pt x="7499" y="820"/>
                        <a:pt x="7499" y="1040"/>
                      </a:cubicBezTo>
                      <a:cubicBezTo>
                        <a:pt x="7499" y="1230"/>
                        <a:pt x="7341" y="1387"/>
                        <a:pt x="7121" y="1387"/>
                      </a:cubicBezTo>
                      <a:lnTo>
                        <a:pt x="4380" y="1387"/>
                      </a:lnTo>
                      <a:cubicBezTo>
                        <a:pt x="4191" y="1387"/>
                        <a:pt x="4033" y="1230"/>
                        <a:pt x="4033" y="1040"/>
                      </a:cubicBezTo>
                      <a:cubicBezTo>
                        <a:pt x="4033" y="820"/>
                        <a:pt x="4191" y="662"/>
                        <a:pt x="4380" y="662"/>
                      </a:cubicBezTo>
                      <a:close/>
                      <a:moveTo>
                        <a:pt x="6774" y="2049"/>
                      </a:moveTo>
                      <a:lnTo>
                        <a:pt x="6774" y="4285"/>
                      </a:lnTo>
                      <a:cubicBezTo>
                        <a:pt x="6774" y="4412"/>
                        <a:pt x="6774" y="4443"/>
                        <a:pt x="7499" y="5514"/>
                      </a:cubicBezTo>
                      <a:lnTo>
                        <a:pt x="3970" y="5514"/>
                      </a:lnTo>
                      <a:cubicBezTo>
                        <a:pt x="4758" y="4412"/>
                        <a:pt x="4726" y="4443"/>
                        <a:pt x="4726" y="4348"/>
                      </a:cubicBezTo>
                      <a:lnTo>
                        <a:pt x="4726" y="2049"/>
                      </a:lnTo>
                      <a:close/>
                      <a:moveTo>
                        <a:pt x="8003" y="6176"/>
                      </a:moveTo>
                      <a:cubicBezTo>
                        <a:pt x="8696" y="7215"/>
                        <a:pt x="9578" y="8507"/>
                        <a:pt x="10177" y="9389"/>
                      </a:cubicBezTo>
                      <a:cubicBezTo>
                        <a:pt x="10649" y="10082"/>
                        <a:pt x="10177" y="10996"/>
                        <a:pt x="9294" y="10996"/>
                      </a:cubicBezTo>
                      <a:lnTo>
                        <a:pt x="2206" y="10996"/>
                      </a:lnTo>
                      <a:cubicBezTo>
                        <a:pt x="1387" y="10996"/>
                        <a:pt x="914" y="10051"/>
                        <a:pt x="1387" y="9389"/>
                      </a:cubicBezTo>
                      <a:cubicBezTo>
                        <a:pt x="1859" y="8665"/>
                        <a:pt x="2804" y="7341"/>
                        <a:pt x="3561" y="6176"/>
                      </a:cubicBezTo>
                      <a:close/>
                      <a:moveTo>
                        <a:pt x="4380" y="1"/>
                      </a:moveTo>
                      <a:cubicBezTo>
                        <a:pt x="3813" y="1"/>
                        <a:pt x="3340" y="473"/>
                        <a:pt x="3340" y="1040"/>
                      </a:cubicBezTo>
                      <a:cubicBezTo>
                        <a:pt x="3340" y="1513"/>
                        <a:pt x="3655" y="1860"/>
                        <a:pt x="4065" y="2017"/>
                      </a:cubicBezTo>
                      <a:lnTo>
                        <a:pt x="4065" y="4222"/>
                      </a:lnTo>
                      <a:cubicBezTo>
                        <a:pt x="3718" y="4790"/>
                        <a:pt x="1198" y="8413"/>
                        <a:pt x="788" y="8980"/>
                      </a:cubicBezTo>
                      <a:cubicBezTo>
                        <a:pt x="1" y="10114"/>
                        <a:pt x="820" y="11658"/>
                        <a:pt x="2206" y="11658"/>
                      </a:cubicBezTo>
                      <a:lnTo>
                        <a:pt x="9294" y="11658"/>
                      </a:lnTo>
                      <a:cubicBezTo>
                        <a:pt x="9308" y="11658"/>
                        <a:pt x="9322" y="11658"/>
                        <a:pt x="9335" y="11658"/>
                      </a:cubicBezTo>
                      <a:cubicBezTo>
                        <a:pt x="10697" y="11658"/>
                        <a:pt x="11492" y="10103"/>
                        <a:pt x="10712" y="9011"/>
                      </a:cubicBezTo>
                      <a:cubicBezTo>
                        <a:pt x="10271" y="8444"/>
                        <a:pt x="7845" y="4853"/>
                        <a:pt x="7499" y="4254"/>
                      </a:cubicBezTo>
                      <a:lnTo>
                        <a:pt x="7499" y="1986"/>
                      </a:lnTo>
                      <a:cubicBezTo>
                        <a:pt x="7877" y="1828"/>
                        <a:pt x="8160" y="1450"/>
                        <a:pt x="8160" y="1040"/>
                      </a:cubicBezTo>
                      <a:cubicBezTo>
                        <a:pt x="8160" y="473"/>
                        <a:pt x="7688" y="1"/>
                        <a:pt x="712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95" name="Google Shape;12475;p89">
                  <a:extLst>
                    <a:ext uri="{FF2B5EF4-FFF2-40B4-BE49-F238E27FC236}">
                      <a16:creationId xmlns:a16="http://schemas.microsoft.com/office/drawing/2014/main" id="{4F9C2A7A-93BB-AA19-0812-64B5CFEBC3F4}"/>
                    </a:ext>
                  </a:extLst>
                </p:cNvPr>
                <p:cNvSpPr/>
                <p:nvPr/>
              </p:nvSpPr>
              <p:spPr>
                <a:xfrm>
                  <a:off x="-2694200" y="2221475"/>
                  <a:ext cx="69325" cy="6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3" h="2742" extrusionOk="0">
                      <a:moveTo>
                        <a:pt x="1386" y="694"/>
                      </a:moveTo>
                      <a:cubicBezTo>
                        <a:pt x="1733" y="694"/>
                        <a:pt x="2048" y="1009"/>
                        <a:pt x="2048" y="1356"/>
                      </a:cubicBezTo>
                      <a:cubicBezTo>
                        <a:pt x="2048" y="1765"/>
                        <a:pt x="1764" y="2049"/>
                        <a:pt x="1386" y="2049"/>
                      </a:cubicBezTo>
                      <a:cubicBezTo>
                        <a:pt x="1008" y="2049"/>
                        <a:pt x="725" y="1702"/>
                        <a:pt x="725" y="1356"/>
                      </a:cubicBezTo>
                      <a:cubicBezTo>
                        <a:pt x="725" y="978"/>
                        <a:pt x="1040" y="694"/>
                        <a:pt x="1386" y="694"/>
                      </a:cubicBezTo>
                      <a:close/>
                      <a:moveTo>
                        <a:pt x="1386" y="1"/>
                      </a:moveTo>
                      <a:cubicBezTo>
                        <a:pt x="630" y="1"/>
                        <a:pt x="0" y="631"/>
                        <a:pt x="0" y="1356"/>
                      </a:cubicBezTo>
                      <a:cubicBezTo>
                        <a:pt x="0" y="2112"/>
                        <a:pt x="630" y="2742"/>
                        <a:pt x="1386" y="2742"/>
                      </a:cubicBezTo>
                      <a:cubicBezTo>
                        <a:pt x="2142" y="2742"/>
                        <a:pt x="2772" y="2112"/>
                        <a:pt x="2772" y="1356"/>
                      </a:cubicBezTo>
                      <a:cubicBezTo>
                        <a:pt x="2772" y="631"/>
                        <a:pt x="2142" y="1"/>
                        <a:pt x="138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96" name="Google Shape;12476;p89">
                  <a:extLst>
                    <a:ext uri="{FF2B5EF4-FFF2-40B4-BE49-F238E27FC236}">
                      <a16:creationId xmlns:a16="http://schemas.microsoft.com/office/drawing/2014/main" id="{86DF9ECB-8FF4-2B82-B30E-5A97A1CA4FA1}"/>
                    </a:ext>
                  </a:extLst>
                </p:cNvPr>
                <p:cNvSpPr/>
                <p:nvPr/>
              </p:nvSpPr>
              <p:spPr>
                <a:xfrm>
                  <a:off x="-2608350" y="2255350"/>
                  <a:ext cx="51200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8" h="2049" extrusionOk="0">
                      <a:moveTo>
                        <a:pt x="1040" y="694"/>
                      </a:moveTo>
                      <a:cubicBezTo>
                        <a:pt x="1229" y="694"/>
                        <a:pt x="1386" y="851"/>
                        <a:pt x="1386" y="1040"/>
                      </a:cubicBezTo>
                      <a:cubicBezTo>
                        <a:pt x="1386" y="1229"/>
                        <a:pt x="1229" y="1387"/>
                        <a:pt x="1040" y="1387"/>
                      </a:cubicBezTo>
                      <a:cubicBezTo>
                        <a:pt x="819" y="1387"/>
                        <a:pt x="693" y="1229"/>
                        <a:pt x="693" y="1040"/>
                      </a:cubicBezTo>
                      <a:cubicBezTo>
                        <a:pt x="693" y="851"/>
                        <a:pt x="819" y="694"/>
                        <a:pt x="1040" y="694"/>
                      </a:cubicBezTo>
                      <a:close/>
                      <a:moveTo>
                        <a:pt x="1040" y="1"/>
                      </a:moveTo>
                      <a:cubicBezTo>
                        <a:pt x="473" y="1"/>
                        <a:pt x="0" y="473"/>
                        <a:pt x="0" y="1040"/>
                      </a:cubicBezTo>
                      <a:cubicBezTo>
                        <a:pt x="0" y="1576"/>
                        <a:pt x="473" y="2048"/>
                        <a:pt x="1040" y="2048"/>
                      </a:cubicBezTo>
                      <a:cubicBezTo>
                        <a:pt x="1575" y="2048"/>
                        <a:pt x="2048" y="1576"/>
                        <a:pt x="2048" y="1040"/>
                      </a:cubicBezTo>
                      <a:cubicBezTo>
                        <a:pt x="2048" y="473"/>
                        <a:pt x="1575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968" name="Google Shape;12508;p89">
                <a:extLst>
                  <a:ext uri="{FF2B5EF4-FFF2-40B4-BE49-F238E27FC236}">
                    <a16:creationId xmlns:a16="http://schemas.microsoft.com/office/drawing/2014/main" id="{0F44B8FD-FB2F-D2D3-8F5A-D3E9B0DB723F}"/>
                  </a:ext>
                </a:extLst>
              </p:cNvPr>
              <p:cNvGrpSpPr/>
              <p:nvPr/>
            </p:nvGrpSpPr>
            <p:grpSpPr>
              <a:xfrm>
                <a:off x="6173618" y="1886830"/>
                <a:ext cx="643048" cy="639583"/>
                <a:chOff x="-4211975" y="2046625"/>
                <a:chExt cx="292250" cy="290675"/>
              </a:xfrm>
              <a:grpFill/>
            </p:grpSpPr>
            <p:sp>
              <p:nvSpPr>
                <p:cNvPr id="17992" name="Google Shape;12509;p89">
                  <a:extLst>
                    <a:ext uri="{FF2B5EF4-FFF2-40B4-BE49-F238E27FC236}">
                      <a16:creationId xmlns:a16="http://schemas.microsoft.com/office/drawing/2014/main" id="{AE89C19B-810A-5A63-83FF-619012D0CB1E}"/>
                    </a:ext>
                  </a:extLst>
                </p:cNvPr>
                <p:cNvSpPr/>
                <p:nvPr/>
              </p:nvSpPr>
              <p:spPr>
                <a:xfrm>
                  <a:off x="-4211975" y="2081300"/>
                  <a:ext cx="256025" cy="256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41" h="10240" extrusionOk="0">
                      <a:moveTo>
                        <a:pt x="4758" y="693"/>
                      </a:moveTo>
                      <a:lnTo>
                        <a:pt x="4758" y="5167"/>
                      </a:lnTo>
                      <a:cubicBezTo>
                        <a:pt x="4758" y="5356"/>
                        <a:pt x="4916" y="5513"/>
                        <a:pt x="5105" y="5513"/>
                      </a:cubicBezTo>
                      <a:lnTo>
                        <a:pt x="9578" y="5513"/>
                      </a:lnTo>
                      <a:cubicBezTo>
                        <a:pt x="9358" y="7813"/>
                        <a:pt x="7436" y="9609"/>
                        <a:pt x="5105" y="9609"/>
                      </a:cubicBezTo>
                      <a:cubicBezTo>
                        <a:pt x="2679" y="9609"/>
                        <a:pt x="663" y="7593"/>
                        <a:pt x="663" y="5167"/>
                      </a:cubicBezTo>
                      <a:cubicBezTo>
                        <a:pt x="663" y="2835"/>
                        <a:pt x="2490" y="914"/>
                        <a:pt x="4758" y="693"/>
                      </a:cubicBezTo>
                      <a:close/>
                      <a:moveTo>
                        <a:pt x="5105" y="0"/>
                      </a:moveTo>
                      <a:cubicBezTo>
                        <a:pt x="2269" y="0"/>
                        <a:pt x="1" y="2300"/>
                        <a:pt x="1" y="5104"/>
                      </a:cubicBezTo>
                      <a:cubicBezTo>
                        <a:pt x="1" y="7939"/>
                        <a:pt x="2269" y="10239"/>
                        <a:pt x="5105" y="10239"/>
                      </a:cubicBezTo>
                      <a:cubicBezTo>
                        <a:pt x="7940" y="10239"/>
                        <a:pt x="10240" y="7939"/>
                        <a:pt x="10240" y="5104"/>
                      </a:cubicBezTo>
                      <a:cubicBezTo>
                        <a:pt x="10240" y="4978"/>
                        <a:pt x="10083" y="4820"/>
                        <a:pt x="9925" y="4820"/>
                      </a:cubicBezTo>
                      <a:lnTo>
                        <a:pt x="5483" y="4820"/>
                      </a:lnTo>
                      <a:lnTo>
                        <a:pt x="5483" y="347"/>
                      </a:lnTo>
                      <a:cubicBezTo>
                        <a:pt x="5483" y="158"/>
                        <a:pt x="5325" y="0"/>
                        <a:pt x="510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93" name="Google Shape;12510;p89">
                  <a:extLst>
                    <a:ext uri="{FF2B5EF4-FFF2-40B4-BE49-F238E27FC236}">
                      <a16:creationId xmlns:a16="http://schemas.microsoft.com/office/drawing/2014/main" id="{7B5680EF-2AD7-2C69-8AD4-58C2ACB72F1C}"/>
                    </a:ext>
                  </a:extLst>
                </p:cNvPr>
                <p:cNvSpPr/>
                <p:nvPr/>
              </p:nvSpPr>
              <p:spPr>
                <a:xfrm>
                  <a:off x="-4057600" y="2046625"/>
                  <a:ext cx="137875" cy="137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15" h="5515" extrusionOk="0">
                      <a:moveTo>
                        <a:pt x="663" y="694"/>
                      </a:moveTo>
                      <a:cubicBezTo>
                        <a:pt x="2836" y="851"/>
                        <a:pt x="4601" y="2616"/>
                        <a:pt x="4758" y="4790"/>
                      </a:cubicBezTo>
                      <a:lnTo>
                        <a:pt x="663" y="4790"/>
                      </a:lnTo>
                      <a:lnTo>
                        <a:pt x="663" y="694"/>
                      </a:lnTo>
                      <a:close/>
                      <a:moveTo>
                        <a:pt x="348" y="1"/>
                      </a:moveTo>
                      <a:cubicBezTo>
                        <a:pt x="158" y="1"/>
                        <a:pt x="1" y="158"/>
                        <a:pt x="1" y="379"/>
                      </a:cubicBezTo>
                      <a:lnTo>
                        <a:pt x="1" y="5168"/>
                      </a:lnTo>
                      <a:cubicBezTo>
                        <a:pt x="1" y="5357"/>
                        <a:pt x="158" y="5514"/>
                        <a:pt x="348" y="5514"/>
                      </a:cubicBezTo>
                      <a:lnTo>
                        <a:pt x="5168" y="5514"/>
                      </a:lnTo>
                      <a:cubicBezTo>
                        <a:pt x="5357" y="5514"/>
                        <a:pt x="5514" y="5357"/>
                        <a:pt x="5514" y="5168"/>
                      </a:cubicBezTo>
                      <a:cubicBezTo>
                        <a:pt x="5483" y="3750"/>
                        <a:pt x="4979" y="2490"/>
                        <a:pt x="3971" y="1513"/>
                      </a:cubicBezTo>
                      <a:cubicBezTo>
                        <a:pt x="2994" y="536"/>
                        <a:pt x="1734" y="1"/>
                        <a:pt x="34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969" name="Google Shape;12519;p89">
                <a:extLst>
                  <a:ext uri="{FF2B5EF4-FFF2-40B4-BE49-F238E27FC236}">
                    <a16:creationId xmlns:a16="http://schemas.microsoft.com/office/drawing/2014/main" id="{478C0741-70E8-9CBC-1EB2-3D78E0187C82}"/>
                  </a:ext>
                </a:extLst>
              </p:cNvPr>
              <p:cNvSpPr/>
              <p:nvPr/>
            </p:nvSpPr>
            <p:spPr>
              <a:xfrm>
                <a:off x="10331675" y="1884054"/>
                <a:ext cx="608338" cy="644753"/>
              </a:xfrm>
              <a:custGeom>
                <a:avLst/>
                <a:gdLst/>
                <a:ahLst/>
                <a:cxnLst/>
                <a:rect l="l" t="t" r="r" b="b"/>
                <a:pathLst>
                  <a:path w="11059" h="11721" extrusionOk="0">
                    <a:moveTo>
                      <a:pt x="1418" y="693"/>
                    </a:moveTo>
                    <a:lnTo>
                      <a:pt x="1418" y="1387"/>
                    </a:lnTo>
                    <a:lnTo>
                      <a:pt x="725" y="1387"/>
                    </a:lnTo>
                    <a:lnTo>
                      <a:pt x="725" y="693"/>
                    </a:lnTo>
                    <a:close/>
                    <a:moveTo>
                      <a:pt x="9011" y="693"/>
                    </a:moveTo>
                    <a:lnTo>
                      <a:pt x="9011" y="1387"/>
                    </a:lnTo>
                    <a:lnTo>
                      <a:pt x="8349" y="1387"/>
                    </a:lnTo>
                    <a:lnTo>
                      <a:pt x="8349" y="693"/>
                    </a:lnTo>
                    <a:close/>
                    <a:moveTo>
                      <a:pt x="7656" y="1324"/>
                    </a:moveTo>
                    <a:lnTo>
                      <a:pt x="7656" y="1670"/>
                    </a:lnTo>
                    <a:cubicBezTo>
                      <a:pt x="7656" y="1891"/>
                      <a:pt x="7813" y="2048"/>
                      <a:pt x="8034" y="2048"/>
                    </a:cubicBezTo>
                    <a:lnTo>
                      <a:pt x="8381" y="2048"/>
                    </a:lnTo>
                    <a:lnTo>
                      <a:pt x="8381" y="4222"/>
                    </a:lnTo>
                    <a:cubicBezTo>
                      <a:pt x="8255" y="4253"/>
                      <a:pt x="8160" y="4316"/>
                      <a:pt x="8034" y="4411"/>
                    </a:cubicBezTo>
                    <a:cubicBezTo>
                      <a:pt x="7845" y="4243"/>
                      <a:pt x="7614" y="4159"/>
                      <a:pt x="7369" y="4159"/>
                    </a:cubicBezTo>
                    <a:cubicBezTo>
                      <a:pt x="7246" y="4159"/>
                      <a:pt x="7120" y="4180"/>
                      <a:pt x="6994" y="4222"/>
                    </a:cubicBezTo>
                    <a:lnTo>
                      <a:pt x="6994" y="3088"/>
                    </a:lnTo>
                    <a:cubicBezTo>
                      <a:pt x="6994" y="2552"/>
                      <a:pt x="6522" y="2080"/>
                      <a:pt x="5986" y="2080"/>
                    </a:cubicBezTo>
                    <a:cubicBezTo>
                      <a:pt x="5419" y="2080"/>
                      <a:pt x="4947" y="2552"/>
                      <a:pt x="4947" y="3088"/>
                    </a:cubicBezTo>
                    <a:lnTo>
                      <a:pt x="4947" y="6459"/>
                    </a:lnTo>
                    <a:lnTo>
                      <a:pt x="4789" y="6301"/>
                    </a:lnTo>
                    <a:cubicBezTo>
                      <a:pt x="4600" y="6097"/>
                      <a:pt x="4340" y="5994"/>
                      <a:pt x="4076" y="5994"/>
                    </a:cubicBezTo>
                    <a:cubicBezTo>
                      <a:pt x="3812" y="5994"/>
                      <a:pt x="3545" y="6097"/>
                      <a:pt x="3340" y="6301"/>
                    </a:cubicBezTo>
                    <a:cubicBezTo>
                      <a:pt x="2962" y="6679"/>
                      <a:pt x="2962" y="7341"/>
                      <a:pt x="3340" y="7751"/>
                    </a:cubicBezTo>
                    <a:lnTo>
                      <a:pt x="3812" y="8223"/>
                    </a:lnTo>
                    <a:lnTo>
                      <a:pt x="2111" y="8223"/>
                    </a:lnTo>
                    <a:lnTo>
                      <a:pt x="2111" y="7908"/>
                    </a:lnTo>
                    <a:cubicBezTo>
                      <a:pt x="2111" y="7719"/>
                      <a:pt x="1954" y="7561"/>
                      <a:pt x="1765" y="7561"/>
                    </a:cubicBezTo>
                    <a:lnTo>
                      <a:pt x="1418" y="7561"/>
                    </a:lnTo>
                    <a:lnTo>
                      <a:pt x="1418" y="2048"/>
                    </a:lnTo>
                    <a:lnTo>
                      <a:pt x="1765" y="2048"/>
                    </a:lnTo>
                    <a:cubicBezTo>
                      <a:pt x="1954" y="2048"/>
                      <a:pt x="2111" y="1891"/>
                      <a:pt x="2111" y="1670"/>
                    </a:cubicBezTo>
                    <a:lnTo>
                      <a:pt x="2111" y="1324"/>
                    </a:lnTo>
                    <a:close/>
                    <a:moveTo>
                      <a:pt x="1418" y="8255"/>
                    </a:moveTo>
                    <a:lnTo>
                      <a:pt x="1418" y="8948"/>
                    </a:lnTo>
                    <a:lnTo>
                      <a:pt x="725" y="8948"/>
                    </a:lnTo>
                    <a:lnTo>
                      <a:pt x="725" y="8255"/>
                    </a:lnTo>
                    <a:close/>
                    <a:moveTo>
                      <a:pt x="5955" y="2836"/>
                    </a:moveTo>
                    <a:cubicBezTo>
                      <a:pt x="6144" y="2836"/>
                      <a:pt x="6301" y="2993"/>
                      <a:pt x="6301" y="3182"/>
                    </a:cubicBezTo>
                    <a:lnTo>
                      <a:pt x="6301" y="6616"/>
                    </a:lnTo>
                    <a:cubicBezTo>
                      <a:pt x="6301" y="6805"/>
                      <a:pt x="6459" y="6963"/>
                      <a:pt x="6648" y="6963"/>
                    </a:cubicBezTo>
                    <a:cubicBezTo>
                      <a:pt x="6837" y="6963"/>
                      <a:pt x="6994" y="6805"/>
                      <a:pt x="6994" y="6616"/>
                    </a:cubicBezTo>
                    <a:lnTo>
                      <a:pt x="6994" y="5230"/>
                    </a:lnTo>
                    <a:cubicBezTo>
                      <a:pt x="6994" y="5041"/>
                      <a:pt x="7152" y="4884"/>
                      <a:pt x="7372" y="4884"/>
                    </a:cubicBezTo>
                    <a:cubicBezTo>
                      <a:pt x="7561" y="4884"/>
                      <a:pt x="7719" y="5041"/>
                      <a:pt x="7719" y="5230"/>
                    </a:cubicBezTo>
                    <a:lnTo>
                      <a:pt x="7719" y="6616"/>
                    </a:lnTo>
                    <a:cubicBezTo>
                      <a:pt x="7719" y="6805"/>
                      <a:pt x="7876" y="6963"/>
                      <a:pt x="8066" y="6963"/>
                    </a:cubicBezTo>
                    <a:cubicBezTo>
                      <a:pt x="8255" y="6963"/>
                      <a:pt x="8412" y="6805"/>
                      <a:pt x="8412" y="6616"/>
                    </a:cubicBezTo>
                    <a:lnTo>
                      <a:pt x="8412" y="5230"/>
                    </a:lnTo>
                    <a:cubicBezTo>
                      <a:pt x="8412" y="5041"/>
                      <a:pt x="8570" y="4884"/>
                      <a:pt x="8790" y="4884"/>
                    </a:cubicBezTo>
                    <a:cubicBezTo>
                      <a:pt x="8979" y="4884"/>
                      <a:pt x="9137" y="5041"/>
                      <a:pt x="9137" y="5230"/>
                    </a:cubicBezTo>
                    <a:lnTo>
                      <a:pt x="9137" y="6616"/>
                    </a:lnTo>
                    <a:cubicBezTo>
                      <a:pt x="9137" y="6805"/>
                      <a:pt x="9294" y="6963"/>
                      <a:pt x="9483" y="6963"/>
                    </a:cubicBezTo>
                    <a:cubicBezTo>
                      <a:pt x="9672" y="6963"/>
                      <a:pt x="9830" y="6805"/>
                      <a:pt x="9830" y="6616"/>
                    </a:cubicBezTo>
                    <a:lnTo>
                      <a:pt x="9830" y="5955"/>
                    </a:lnTo>
                    <a:cubicBezTo>
                      <a:pt x="9704" y="5703"/>
                      <a:pt x="9861" y="5545"/>
                      <a:pt x="10019" y="5545"/>
                    </a:cubicBezTo>
                    <a:cubicBezTo>
                      <a:pt x="10239" y="5545"/>
                      <a:pt x="10397" y="5703"/>
                      <a:pt x="10397" y="5892"/>
                    </a:cubicBezTo>
                    <a:lnTo>
                      <a:pt x="10397" y="7057"/>
                    </a:lnTo>
                    <a:cubicBezTo>
                      <a:pt x="10397" y="8003"/>
                      <a:pt x="10176" y="8885"/>
                      <a:pt x="9830" y="9672"/>
                    </a:cubicBezTo>
                    <a:lnTo>
                      <a:pt x="6144" y="9672"/>
                    </a:lnTo>
                    <a:lnTo>
                      <a:pt x="3812" y="7372"/>
                    </a:lnTo>
                    <a:cubicBezTo>
                      <a:pt x="3686" y="7246"/>
                      <a:pt x="3686" y="6994"/>
                      <a:pt x="3812" y="6900"/>
                    </a:cubicBezTo>
                    <a:cubicBezTo>
                      <a:pt x="3875" y="6837"/>
                      <a:pt x="3962" y="6805"/>
                      <a:pt x="4049" y="6805"/>
                    </a:cubicBezTo>
                    <a:cubicBezTo>
                      <a:pt x="4135" y="6805"/>
                      <a:pt x="4222" y="6837"/>
                      <a:pt x="4285" y="6900"/>
                    </a:cubicBezTo>
                    <a:lnTo>
                      <a:pt x="5010" y="7593"/>
                    </a:lnTo>
                    <a:cubicBezTo>
                      <a:pt x="5075" y="7659"/>
                      <a:pt x="5163" y="7690"/>
                      <a:pt x="5251" y="7690"/>
                    </a:cubicBezTo>
                    <a:cubicBezTo>
                      <a:pt x="5415" y="7690"/>
                      <a:pt x="5577" y="7578"/>
                      <a:pt x="5577" y="7372"/>
                    </a:cubicBezTo>
                    <a:lnTo>
                      <a:pt x="5577" y="3182"/>
                    </a:lnTo>
                    <a:cubicBezTo>
                      <a:pt x="5577" y="2993"/>
                      <a:pt x="5734" y="2836"/>
                      <a:pt x="5955" y="2836"/>
                    </a:cubicBezTo>
                    <a:close/>
                    <a:moveTo>
                      <a:pt x="9672" y="10302"/>
                    </a:moveTo>
                    <a:lnTo>
                      <a:pt x="9672" y="10680"/>
                    </a:lnTo>
                    <a:cubicBezTo>
                      <a:pt x="9704" y="10869"/>
                      <a:pt x="9546" y="11027"/>
                      <a:pt x="9357" y="11027"/>
                    </a:cubicBezTo>
                    <a:lnTo>
                      <a:pt x="6616" y="11027"/>
                    </a:lnTo>
                    <a:cubicBezTo>
                      <a:pt x="6396" y="11027"/>
                      <a:pt x="6238" y="10869"/>
                      <a:pt x="6238" y="10680"/>
                    </a:cubicBezTo>
                    <a:lnTo>
                      <a:pt x="6238" y="10302"/>
                    </a:lnTo>
                    <a:close/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lnTo>
                      <a:pt x="0" y="1733"/>
                    </a:lnTo>
                    <a:cubicBezTo>
                      <a:pt x="0" y="1922"/>
                      <a:pt x="158" y="2080"/>
                      <a:pt x="347" y="2080"/>
                    </a:cubicBezTo>
                    <a:lnTo>
                      <a:pt x="693" y="2080"/>
                    </a:lnTo>
                    <a:lnTo>
                      <a:pt x="693" y="7593"/>
                    </a:lnTo>
                    <a:lnTo>
                      <a:pt x="347" y="7593"/>
                    </a:lnTo>
                    <a:cubicBezTo>
                      <a:pt x="158" y="7593"/>
                      <a:pt x="0" y="7751"/>
                      <a:pt x="0" y="7940"/>
                    </a:cubicBezTo>
                    <a:lnTo>
                      <a:pt x="0" y="9326"/>
                    </a:lnTo>
                    <a:cubicBezTo>
                      <a:pt x="0" y="9515"/>
                      <a:pt x="158" y="9672"/>
                      <a:pt x="347" y="9672"/>
                    </a:cubicBezTo>
                    <a:lnTo>
                      <a:pt x="1733" y="9672"/>
                    </a:lnTo>
                    <a:cubicBezTo>
                      <a:pt x="1922" y="9672"/>
                      <a:pt x="2080" y="9515"/>
                      <a:pt x="2080" y="9326"/>
                    </a:cubicBezTo>
                    <a:lnTo>
                      <a:pt x="2080" y="8979"/>
                    </a:lnTo>
                    <a:lnTo>
                      <a:pt x="4442" y="8979"/>
                    </a:lnTo>
                    <a:lnTo>
                      <a:pt x="5577" y="10113"/>
                    </a:lnTo>
                    <a:lnTo>
                      <a:pt x="5577" y="10712"/>
                    </a:lnTo>
                    <a:cubicBezTo>
                      <a:pt x="5577" y="11248"/>
                      <a:pt x="6049" y="11720"/>
                      <a:pt x="6616" y="11720"/>
                    </a:cubicBezTo>
                    <a:lnTo>
                      <a:pt x="9357" y="11720"/>
                    </a:lnTo>
                    <a:cubicBezTo>
                      <a:pt x="9924" y="11720"/>
                      <a:pt x="10397" y="11248"/>
                      <a:pt x="10397" y="10712"/>
                    </a:cubicBezTo>
                    <a:lnTo>
                      <a:pt x="10397" y="10113"/>
                    </a:lnTo>
                    <a:cubicBezTo>
                      <a:pt x="10806" y="9200"/>
                      <a:pt x="11058" y="8160"/>
                      <a:pt x="11058" y="7026"/>
                    </a:cubicBezTo>
                    <a:lnTo>
                      <a:pt x="11058" y="5892"/>
                    </a:lnTo>
                    <a:cubicBezTo>
                      <a:pt x="11058" y="5325"/>
                      <a:pt x="10617" y="4884"/>
                      <a:pt x="10019" y="4884"/>
                    </a:cubicBezTo>
                    <a:cubicBezTo>
                      <a:pt x="9924" y="4884"/>
                      <a:pt x="9767" y="4915"/>
                      <a:pt x="9641" y="4947"/>
                    </a:cubicBezTo>
                    <a:cubicBezTo>
                      <a:pt x="9546" y="4632"/>
                      <a:pt x="9326" y="4379"/>
                      <a:pt x="9011" y="4253"/>
                    </a:cubicBezTo>
                    <a:lnTo>
                      <a:pt x="9011" y="2080"/>
                    </a:lnTo>
                    <a:lnTo>
                      <a:pt x="9357" y="2080"/>
                    </a:lnTo>
                    <a:cubicBezTo>
                      <a:pt x="9546" y="2080"/>
                      <a:pt x="9735" y="1922"/>
                      <a:pt x="9735" y="1733"/>
                    </a:cubicBezTo>
                    <a:lnTo>
                      <a:pt x="9735" y="347"/>
                    </a:lnTo>
                    <a:cubicBezTo>
                      <a:pt x="9735" y="158"/>
                      <a:pt x="9546" y="0"/>
                      <a:pt x="9357" y="0"/>
                    </a:cubicBezTo>
                    <a:lnTo>
                      <a:pt x="7971" y="0"/>
                    </a:lnTo>
                    <a:cubicBezTo>
                      <a:pt x="7782" y="0"/>
                      <a:pt x="7624" y="158"/>
                      <a:pt x="7624" y="347"/>
                    </a:cubicBezTo>
                    <a:lnTo>
                      <a:pt x="7624" y="693"/>
                    </a:lnTo>
                    <a:lnTo>
                      <a:pt x="2080" y="693"/>
                    </a:lnTo>
                    <a:lnTo>
                      <a:pt x="2080" y="347"/>
                    </a:lnTo>
                    <a:cubicBezTo>
                      <a:pt x="2080" y="158"/>
                      <a:pt x="1922" y="0"/>
                      <a:pt x="173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7970" name="Google Shape;12532;p89">
                <a:extLst>
                  <a:ext uri="{FF2B5EF4-FFF2-40B4-BE49-F238E27FC236}">
                    <a16:creationId xmlns:a16="http://schemas.microsoft.com/office/drawing/2014/main" id="{36202708-71AF-A3B2-CE09-064DBF19A87D}"/>
                  </a:ext>
                </a:extLst>
              </p:cNvPr>
              <p:cNvGrpSpPr/>
              <p:nvPr/>
            </p:nvGrpSpPr>
            <p:grpSpPr>
              <a:xfrm>
                <a:off x="2875060" y="1885975"/>
                <a:ext cx="644752" cy="641288"/>
                <a:chOff x="-5635200" y="2037975"/>
                <a:chExt cx="293025" cy="291450"/>
              </a:xfrm>
              <a:grpFill/>
            </p:grpSpPr>
            <p:sp>
              <p:nvSpPr>
                <p:cNvPr id="17990" name="Google Shape;12533;p89">
                  <a:extLst>
                    <a:ext uri="{FF2B5EF4-FFF2-40B4-BE49-F238E27FC236}">
                      <a16:creationId xmlns:a16="http://schemas.microsoft.com/office/drawing/2014/main" id="{BB80D8B9-5322-8798-EDCE-84FD391D3C7F}"/>
                    </a:ext>
                  </a:extLst>
                </p:cNvPr>
                <p:cNvSpPr/>
                <p:nvPr/>
              </p:nvSpPr>
              <p:spPr>
                <a:xfrm>
                  <a:off x="-5635200" y="2037975"/>
                  <a:ext cx="293025" cy="29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21" h="11658" extrusionOk="0">
                      <a:moveTo>
                        <a:pt x="2395" y="725"/>
                      </a:moveTo>
                      <a:cubicBezTo>
                        <a:pt x="2930" y="725"/>
                        <a:pt x="3403" y="1197"/>
                        <a:pt x="3403" y="1733"/>
                      </a:cubicBezTo>
                      <a:cubicBezTo>
                        <a:pt x="3403" y="2300"/>
                        <a:pt x="2930" y="2773"/>
                        <a:pt x="2395" y="2773"/>
                      </a:cubicBezTo>
                      <a:cubicBezTo>
                        <a:pt x="1828" y="2773"/>
                        <a:pt x="1355" y="2300"/>
                        <a:pt x="1355" y="1733"/>
                      </a:cubicBezTo>
                      <a:cubicBezTo>
                        <a:pt x="1355" y="1197"/>
                        <a:pt x="1828" y="725"/>
                        <a:pt x="2395" y="725"/>
                      </a:cubicBezTo>
                      <a:close/>
                      <a:moveTo>
                        <a:pt x="10303" y="725"/>
                      </a:moveTo>
                      <a:lnTo>
                        <a:pt x="10303" y="6585"/>
                      </a:lnTo>
                      <a:lnTo>
                        <a:pt x="10334" y="6585"/>
                      </a:lnTo>
                      <a:cubicBezTo>
                        <a:pt x="10334" y="6774"/>
                        <a:pt x="10177" y="6931"/>
                        <a:pt x="9988" y="6931"/>
                      </a:cubicBezTo>
                      <a:lnTo>
                        <a:pt x="4789" y="6931"/>
                      </a:lnTo>
                      <a:lnTo>
                        <a:pt x="4789" y="5167"/>
                      </a:lnTo>
                      <a:cubicBezTo>
                        <a:pt x="4789" y="4253"/>
                        <a:pt x="4285" y="3434"/>
                        <a:pt x="3498" y="3025"/>
                      </a:cubicBezTo>
                      <a:cubicBezTo>
                        <a:pt x="3844" y="2710"/>
                        <a:pt x="4096" y="2237"/>
                        <a:pt x="4096" y="1733"/>
                      </a:cubicBezTo>
                      <a:cubicBezTo>
                        <a:pt x="4096" y="1355"/>
                        <a:pt x="3970" y="977"/>
                        <a:pt x="3718" y="725"/>
                      </a:cubicBezTo>
                      <a:close/>
                      <a:moveTo>
                        <a:pt x="2710" y="3466"/>
                      </a:moveTo>
                      <a:cubicBezTo>
                        <a:pt x="3498" y="3623"/>
                        <a:pt x="4096" y="4316"/>
                        <a:pt x="4096" y="5167"/>
                      </a:cubicBezTo>
                      <a:lnTo>
                        <a:pt x="4096" y="7246"/>
                      </a:lnTo>
                      <a:cubicBezTo>
                        <a:pt x="4128" y="7435"/>
                        <a:pt x="3970" y="7593"/>
                        <a:pt x="3750" y="7593"/>
                      </a:cubicBezTo>
                      <a:cubicBezTo>
                        <a:pt x="3561" y="7593"/>
                        <a:pt x="3403" y="7750"/>
                        <a:pt x="3403" y="7971"/>
                      </a:cubicBezTo>
                      <a:lnTo>
                        <a:pt x="3403" y="10712"/>
                      </a:lnTo>
                      <a:cubicBezTo>
                        <a:pt x="3403" y="10901"/>
                        <a:pt x="3246" y="11058"/>
                        <a:pt x="3056" y="11058"/>
                      </a:cubicBezTo>
                      <a:lnTo>
                        <a:pt x="1670" y="11058"/>
                      </a:lnTo>
                      <a:cubicBezTo>
                        <a:pt x="1481" y="11058"/>
                        <a:pt x="1324" y="10901"/>
                        <a:pt x="1324" y="10712"/>
                      </a:cubicBezTo>
                      <a:lnTo>
                        <a:pt x="1324" y="7971"/>
                      </a:lnTo>
                      <a:cubicBezTo>
                        <a:pt x="1324" y="7750"/>
                        <a:pt x="1166" y="7593"/>
                        <a:pt x="977" y="7593"/>
                      </a:cubicBezTo>
                      <a:cubicBezTo>
                        <a:pt x="788" y="7593"/>
                        <a:pt x="631" y="7435"/>
                        <a:pt x="631" y="7246"/>
                      </a:cubicBezTo>
                      <a:lnTo>
                        <a:pt x="631" y="5167"/>
                      </a:lnTo>
                      <a:cubicBezTo>
                        <a:pt x="631" y="4316"/>
                        <a:pt x="1198" y="3623"/>
                        <a:pt x="1985" y="3466"/>
                      </a:cubicBezTo>
                      <a:lnTo>
                        <a:pt x="1985" y="5829"/>
                      </a:lnTo>
                      <a:cubicBezTo>
                        <a:pt x="1985" y="6018"/>
                        <a:pt x="2143" y="6175"/>
                        <a:pt x="2363" y="6175"/>
                      </a:cubicBezTo>
                      <a:cubicBezTo>
                        <a:pt x="2552" y="6175"/>
                        <a:pt x="2710" y="6018"/>
                        <a:pt x="2710" y="5829"/>
                      </a:cubicBezTo>
                      <a:lnTo>
                        <a:pt x="2710" y="3466"/>
                      </a:lnTo>
                      <a:close/>
                      <a:moveTo>
                        <a:pt x="2395" y="0"/>
                      </a:moveTo>
                      <a:cubicBezTo>
                        <a:pt x="1450" y="0"/>
                        <a:pt x="694" y="756"/>
                        <a:pt x="694" y="1702"/>
                      </a:cubicBezTo>
                      <a:cubicBezTo>
                        <a:pt x="694" y="2206"/>
                        <a:pt x="946" y="2678"/>
                        <a:pt x="1292" y="2993"/>
                      </a:cubicBezTo>
                      <a:cubicBezTo>
                        <a:pt x="536" y="3403"/>
                        <a:pt x="1" y="4222"/>
                        <a:pt x="1" y="5136"/>
                      </a:cubicBezTo>
                      <a:lnTo>
                        <a:pt x="1" y="7215"/>
                      </a:lnTo>
                      <a:cubicBezTo>
                        <a:pt x="1" y="7656"/>
                        <a:pt x="253" y="8034"/>
                        <a:pt x="662" y="8192"/>
                      </a:cubicBezTo>
                      <a:lnTo>
                        <a:pt x="662" y="10649"/>
                      </a:lnTo>
                      <a:cubicBezTo>
                        <a:pt x="662" y="11184"/>
                        <a:pt x="1135" y="11657"/>
                        <a:pt x="1670" y="11657"/>
                      </a:cubicBezTo>
                      <a:lnTo>
                        <a:pt x="3056" y="11657"/>
                      </a:lnTo>
                      <a:cubicBezTo>
                        <a:pt x="3624" y="11657"/>
                        <a:pt x="4096" y="11184"/>
                        <a:pt x="4096" y="10649"/>
                      </a:cubicBezTo>
                      <a:lnTo>
                        <a:pt x="4096" y="8192"/>
                      </a:lnTo>
                      <a:cubicBezTo>
                        <a:pt x="4348" y="8065"/>
                        <a:pt x="4600" y="7876"/>
                        <a:pt x="4726" y="7561"/>
                      </a:cubicBezTo>
                      <a:lnTo>
                        <a:pt x="9988" y="7561"/>
                      </a:lnTo>
                      <a:cubicBezTo>
                        <a:pt x="10555" y="7561"/>
                        <a:pt x="11027" y="7089"/>
                        <a:pt x="11027" y="6553"/>
                      </a:cubicBezTo>
                      <a:lnTo>
                        <a:pt x="11027" y="662"/>
                      </a:lnTo>
                      <a:lnTo>
                        <a:pt x="11374" y="662"/>
                      </a:lnTo>
                      <a:cubicBezTo>
                        <a:pt x="11563" y="662"/>
                        <a:pt x="11720" y="504"/>
                        <a:pt x="11720" y="315"/>
                      </a:cubicBezTo>
                      <a:cubicBezTo>
                        <a:pt x="11720" y="158"/>
                        <a:pt x="11563" y="0"/>
                        <a:pt x="1137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91" name="Google Shape;12534;p89">
                  <a:extLst>
                    <a:ext uri="{FF2B5EF4-FFF2-40B4-BE49-F238E27FC236}">
                      <a16:creationId xmlns:a16="http://schemas.microsoft.com/office/drawing/2014/main" id="{C04E249A-478F-DF47-01B2-CE31CB8EB43F}"/>
                    </a:ext>
                  </a:extLst>
                </p:cNvPr>
                <p:cNvSpPr/>
                <p:nvPr/>
              </p:nvSpPr>
              <p:spPr>
                <a:xfrm>
                  <a:off x="-5496575" y="2072625"/>
                  <a:ext cx="102425" cy="102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7" h="4097" extrusionOk="0">
                      <a:moveTo>
                        <a:pt x="2395" y="725"/>
                      </a:moveTo>
                      <a:cubicBezTo>
                        <a:pt x="2867" y="851"/>
                        <a:pt x="3245" y="1229"/>
                        <a:pt x="3371" y="1733"/>
                      </a:cubicBezTo>
                      <a:lnTo>
                        <a:pt x="2395" y="1733"/>
                      </a:lnTo>
                      <a:lnTo>
                        <a:pt x="2395" y="725"/>
                      </a:lnTo>
                      <a:close/>
                      <a:moveTo>
                        <a:pt x="1733" y="757"/>
                      </a:moveTo>
                      <a:lnTo>
                        <a:pt x="1733" y="2080"/>
                      </a:lnTo>
                      <a:cubicBezTo>
                        <a:pt x="1733" y="2269"/>
                        <a:pt x="1891" y="2426"/>
                        <a:pt x="2080" y="2426"/>
                      </a:cubicBezTo>
                      <a:lnTo>
                        <a:pt x="3403" y="2426"/>
                      </a:lnTo>
                      <a:cubicBezTo>
                        <a:pt x="3245" y="3025"/>
                        <a:pt x="2741" y="3466"/>
                        <a:pt x="2080" y="3466"/>
                      </a:cubicBezTo>
                      <a:cubicBezTo>
                        <a:pt x="1324" y="3466"/>
                        <a:pt x="693" y="2836"/>
                        <a:pt x="693" y="2080"/>
                      </a:cubicBezTo>
                      <a:cubicBezTo>
                        <a:pt x="693" y="1418"/>
                        <a:pt x="1135" y="851"/>
                        <a:pt x="1733" y="757"/>
                      </a:cubicBezTo>
                      <a:close/>
                      <a:moveTo>
                        <a:pt x="2048" y="0"/>
                      </a:moveTo>
                      <a:cubicBezTo>
                        <a:pt x="883" y="0"/>
                        <a:pt x="0" y="914"/>
                        <a:pt x="0" y="2048"/>
                      </a:cubicBezTo>
                      <a:cubicBezTo>
                        <a:pt x="0" y="3182"/>
                        <a:pt x="946" y="4096"/>
                        <a:pt x="2048" y="4096"/>
                      </a:cubicBezTo>
                      <a:cubicBezTo>
                        <a:pt x="3182" y="4096"/>
                        <a:pt x="4096" y="3182"/>
                        <a:pt x="4096" y="2048"/>
                      </a:cubicBezTo>
                      <a:cubicBezTo>
                        <a:pt x="4096" y="914"/>
                        <a:pt x="3182" y="0"/>
                        <a:pt x="204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971" name="Google Shape;12543;p89">
                <a:extLst>
                  <a:ext uri="{FF2B5EF4-FFF2-40B4-BE49-F238E27FC236}">
                    <a16:creationId xmlns:a16="http://schemas.microsoft.com/office/drawing/2014/main" id="{7909E575-4799-3F40-682C-01B96AF230A5}"/>
                  </a:ext>
                </a:extLst>
              </p:cNvPr>
              <p:cNvGrpSpPr/>
              <p:nvPr/>
            </p:nvGrpSpPr>
            <p:grpSpPr>
              <a:xfrm>
                <a:off x="6983557" y="1885975"/>
                <a:ext cx="644752" cy="641288"/>
                <a:chOff x="-3854375" y="2046625"/>
                <a:chExt cx="293025" cy="291450"/>
              </a:xfrm>
              <a:grpFill/>
            </p:grpSpPr>
            <p:sp>
              <p:nvSpPr>
                <p:cNvPr id="17988" name="Google Shape;12544;p89">
                  <a:extLst>
                    <a:ext uri="{FF2B5EF4-FFF2-40B4-BE49-F238E27FC236}">
                      <a16:creationId xmlns:a16="http://schemas.microsoft.com/office/drawing/2014/main" id="{E4689601-FA05-9A75-62AE-059F64414DDA}"/>
                    </a:ext>
                  </a:extLst>
                </p:cNvPr>
                <p:cNvSpPr/>
                <p:nvPr/>
              </p:nvSpPr>
              <p:spPr>
                <a:xfrm>
                  <a:off x="-3854375" y="2046625"/>
                  <a:ext cx="293025" cy="29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21" h="11658" extrusionOk="0">
                      <a:moveTo>
                        <a:pt x="7624" y="694"/>
                      </a:moveTo>
                      <a:cubicBezTo>
                        <a:pt x="9515" y="694"/>
                        <a:pt x="11058" y="2206"/>
                        <a:pt x="11058" y="4096"/>
                      </a:cubicBezTo>
                      <a:cubicBezTo>
                        <a:pt x="11058" y="5987"/>
                        <a:pt x="9515" y="7530"/>
                        <a:pt x="7624" y="7530"/>
                      </a:cubicBezTo>
                      <a:cubicBezTo>
                        <a:pt x="5734" y="7530"/>
                        <a:pt x="4190" y="5987"/>
                        <a:pt x="4190" y="4096"/>
                      </a:cubicBezTo>
                      <a:cubicBezTo>
                        <a:pt x="4190" y="2206"/>
                        <a:pt x="5734" y="694"/>
                        <a:pt x="7624" y="694"/>
                      </a:cubicBezTo>
                      <a:close/>
                      <a:moveTo>
                        <a:pt x="3336" y="8066"/>
                      </a:moveTo>
                      <a:cubicBezTo>
                        <a:pt x="3426" y="8066"/>
                        <a:pt x="3513" y="8098"/>
                        <a:pt x="3560" y="8161"/>
                      </a:cubicBezTo>
                      <a:cubicBezTo>
                        <a:pt x="3686" y="8287"/>
                        <a:pt x="3686" y="8507"/>
                        <a:pt x="3560" y="8633"/>
                      </a:cubicBezTo>
                      <a:lnTo>
                        <a:pt x="1323" y="10870"/>
                      </a:lnTo>
                      <a:cubicBezTo>
                        <a:pt x="1260" y="10933"/>
                        <a:pt x="1174" y="10964"/>
                        <a:pt x="1087" y="10964"/>
                      </a:cubicBezTo>
                      <a:cubicBezTo>
                        <a:pt x="1001" y="10964"/>
                        <a:pt x="914" y="10933"/>
                        <a:pt x="851" y="10870"/>
                      </a:cubicBezTo>
                      <a:cubicBezTo>
                        <a:pt x="725" y="10744"/>
                        <a:pt x="725" y="10523"/>
                        <a:pt x="851" y="10397"/>
                      </a:cubicBezTo>
                      <a:lnTo>
                        <a:pt x="3088" y="8161"/>
                      </a:lnTo>
                      <a:cubicBezTo>
                        <a:pt x="3151" y="8098"/>
                        <a:pt x="3245" y="8066"/>
                        <a:pt x="3336" y="8066"/>
                      </a:cubicBezTo>
                      <a:close/>
                      <a:moveTo>
                        <a:pt x="7624" y="1"/>
                      </a:moveTo>
                      <a:cubicBezTo>
                        <a:pt x="5356" y="1"/>
                        <a:pt x="3529" y="1860"/>
                        <a:pt x="3529" y="4096"/>
                      </a:cubicBezTo>
                      <a:cubicBezTo>
                        <a:pt x="3529" y="5136"/>
                        <a:pt x="3875" y="6050"/>
                        <a:pt x="4505" y="6743"/>
                      </a:cubicBezTo>
                      <a:lnTo>
                        <a:pt x="3812" y="7467"/>
                      </a:lnTo>
                      <a:cubicBezTo>
                        <a:pt x="3661" y="7386"/>
                        <a:pt x="3500" y="7347"/>
                        <a:pt x="3342" y="7347"/>
                      </a:cubicBezTo>
                      <a:cubicBezTo>
                        <a:pt x="3074" y="7347"/>
                        <a:pt x="2813" y="7458"/>
                        <a:pt x="2615" y="7656"/>
                      </a:cubicBezTo>
                      <a:lnTo>
                        <a:pt x="378" y="9893"/>
                      </a:lnTo>
                      <a:cubicBezTo>
                        <a:pt x="0" y="10271"/>
                        <a:pt x="0" y="10964"/>
                        <a:pt x="378" y="11343"/>
                      </a:cubicBezTo>
                      <a:cubicBezTo>
                        <a:pt x="567" y="11532"/>
                        <a:pt x="851" y="11658"/>
                        <a:pt x="1103" y="11658"/>
                      </a:cubicBezTo>
                      <a:cubicBezTo>
                        <a:pt x="1355" y="11658"/>
                        <a:pt x="1607" y="11532"/>
                        <a:pt x="1796" y="11343"/>
                      </a:cubicBezTo>
                      <a:lnTo>
                        <a:pt x="4033" y="9106"/>
                      </a:lnTo>
                      <a:cubicBezTo>
                        <a:pt x="4348" y="8791"/>
                        <a:pt x="4442" y="8318"/>
                        <a:pt x="4253" y="7909"/>
                      </a:cubicBezTo>
                      <a:lnTo>
                        <a:pt x="4947" y="7215"/>
                      </a:lnTo>
                      <a:cubicBezTo>
                        <a:pt x="5671" y="7814"/>
                        <a:pt x="6616" y="8192"/>
                        <a:pt x="7593" y="8192"/>
                      </a:cubicBezTo>
                      <a:cubicBezTo>
                        <a:pt x="9861" y="8192"/>
                        <a:pt x="11689" y="6333"/>
                        <a:pt x="11689" y="4096"/>
                      </a:cubicBezTo>
                      <a:cubicBezTo>
                        <a:pt x="11720" y="1828"/>
                        <a:pt x="9861" y="1"/>
                        <a:pt x="762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89" name="Google Shape;12545;p89">
                  <a:extLst>
                    <a:ext uri="{FF2B5EF4-FFF2-40B4-BE49-F238E27FC236}">
                      <a16:creationId xmlns:a16="http://schemas.microsoft.com/office/drawing/2014/main" id="{BE449B4E-D4AE-CAEE-1812-CE7A9C9B30B9}"/>
                    </a:ext>
                  </a:extLst>
                </p:cNvPr>
                <p:cNvSpPr/>
                <p:nvPr/>
              </p:nvSpPr>
              <p:spPr>
                <a:xfrm>
                  <a:off x="-3714975" y="2080500"/>
                  <a:ext cx="103200" cy="11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8" h="4790" extrusionOk="0">
                      <a:moveTo>
                        <a:pt x="2048" y="694"/>
                      </a:moveTo>
                      <a:cubicBezTo>
                        <a:pt x="2458" y="694"/>
                        <a:pt x="2710" y="1009"/>
                        <a:pt x="2710" y="1387"/>
                      </a:cubicBezTo>
                      <a:cubicBezTo>
                        <a:pt x="2710" y="1765"/>
                        <a:pt x="2395" y="2048"/>
                        <a:pt x="2048" y="2048"/>
                      </a:cubicBezTo>
                      <a:cubicBezTo>
                        <a:pt x="1702" y="2048"/>
                        <a:pt x="1387" y="1733"/>
                        <a:pt x="1387" y="1387"/>
                      </a:cubicBezTo>
                      <a:cubicBezTo>
                        <a:pt x="1355" y="1009"/>
                        <a:pt x="1670" y="694"/>
                        <a:pt x="2048" y="694"/>
                      </a:cubicBezTo>
                      <a:close/>
                      <a:moveTo>
                        <a:pt x="2363" y="2741"/>
                      </a:moveTo>
                      <a:cubicBezTo>
                        <a:pt x="2931" y="2741"/>
                        <a:pt x="3403" y="3214"/>
                        <a:pt x="3403" y="3781"/>
                      </a:cubicBezTo>
                      <a:lnTo>
                        <a:pt x="3403" y="4128"/>
                      </a:lnTo>
                      <a:lnTo>
                        <a:pt x="662" y="4128"/>
                      </a:lnTo>
                      <a:lnTo>
                        <a:pt x="662" y="3781"/>
                      </a:lnTo>
                      <a:cubicBezTo>
                        <a:pt x="662" y="3214"/>
                        <a:pt x="1135" y="2741"/>
                        <a:pt x="1702" y="2741"/>
                      </a:cubicBezTo>
                      <a:close/>
                      <a:moveTo>
                        <a:pt x="2048" y="1"/>
                      </a:moveTo>
                      <a:cubicBezTo>
                        <a:pt x="1292" y="1"/>
                        <a:pt x="662" y="631"/>
                        <a:pt x="662" y="1387"/>
                      </a:cubicBezTo>
                      <a:cubicBezTo>
                        <a:pt x="662" y="1702"/>
                        <a:pt x="788" y="2017"/>
                        <a:pt x="977" y="2237"/>
                      </a:cubicBezTo>
                      <a:cubicBezTo>
                        <a:pt x="410" y="2521"/>
                        <a:pt x="1" y="3119"/>
                        <a:pt x="1" y="3781"/>
                      </a:cubicBezTo>
                      <a:lnTo>
                        <a:pt x="1" y="4443"/>
                      </a:lnTo>
                      <a:cubicBezTo>
                        <a:pt x="1" y="4632"/>
                        <a:pt x="158" y="4789"/>
                        <a:pt x="347" y="4789"/>
                      </a:cubicBezTo>
                      <a:lnTo>
                        <a:pt x="3781" y="4789"/>
                      </a:lnTo>
                      <a:cubicBezTo>
                        <a:pt x="3970" y="4789"/>
                        <a:pt x="4128" y="4632"/>
                        <a:pt x="4128" y="4443"/>
                      </a:cubicBezTo>
                      <a:lnTo>
                        <a:pt x="4128" y="3781"/>
                      </a:lnTo>
                      <a:cubicBezTo>
                        <a:pt x="4096" y="3119"/>
                        <a:pt x="3718" y="2521"/>
                        <a:pt x="3120" y="2237"/>
                      </a:cubicBezTo>
                      <a:cubicBezTo>
                        <a:pt x="3309" y="2017"/>
                        <a:pt x="3435" y="1733"/>
                        <a:pt x="3435" y="1387"/>
                      </a:cubicBezTo>
                      <a:cubicBezTo>
                        <a:pt x="3435" y="631"/>
                        <a:pt x="2805" y="1"/>
                        <a:pt x="204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972" name="Google Shape;12552;p89">
                <a:extLst>
                  <a:ext uri="{FF2B5EF4-FFF2-40B4-BE49-F238E27FC236}">
                    <a16:creationId xmlns:a16="http://schemas.microsoft.com/office/drawing/2014/main" id="{13886317-5D42-3B97-8676-54241CB954F7}"/>
                  </a:ext>
                </a:extLst>
              </p:cNvPr>
              <p:cNvSpPr/>
              <p:nvPr/>
            </p:nvSpPr>
            <p:spPr>
              <a:xfrm>
                <a:off x="11151816" y="1962933"/>
                <a:ext cx="642992" cy="486989"/>
              </a:xfrm>
              <a:custGeom>
                <a:avLst/>
                <a:gdLst/>
                <a:ahLst/>
                <a:cxnLst/>
                <a:rect l="l" t="t" r="r" b="b"/>
                <a:pathLst>
                  <a:path w="11689" h="8853" extrusionOk="0">
                    <a:moveTo>
                      <a:pt x="1040" y="2709"/>
                    </a:moveTo>
                    <a:cubicBezTo>
                      <a:pt x="1229" y="2709"/>
                      <a:pt x="1386" y="2867"/>
                      <a:pt x="1386" y="3056"/>
                    </a:cubicBezTo>
                    <a:lnTo>
                      <a:pt x="1386" y="5828"/>
                    </a:lnTo>
                    <a:cubicBezTo>
                      <a:pt x="1386" y="6017"/>
                      <a:pt x="1229" y="6175"/>
                      <a:pt x="1040" y="6175"/>
                    </a:cubicBezTo>
                    <a:cubicBezTo>
                      <a:pt x="819" y="6175"/>
                      <a:pt x="662" y="6017"/>
                      <a:pt x="662" y="5828"/>
                    </a:cubicBezTo>
                    <a:lnTo>
                      <a:pt x="662" y="3056"/>
                    </a:lnTo>
                    <a:cubicBezTo>
                      <a:pt x="662" y="2867"/>
                      <a:pt x="819" y="2709"/>
                      <a:pt x="1040" y="2709"/>
                    </a:cubicBezTo>
                    <a:close/>
                    <a:moveTo>
                      <a:pt x="9641" y="1449"/>
                    </a:moveTo>
                    <a:lnTo>
                      <a:pt x="9641" y="7435"/>
                    </a:lnTo>
                    <a:lnTo>
                      <a:pt x="2079" y="5545"/>
                    </a:lnTo>
                    <a:lnTo>
                      <a:pt x="2079" y="3340"/>
                    </a:lnTo>
                    <a:lnTo>
                      <a:pt x="9641" y="1449"/>
                    </a:lnTo>
                    <a:close/>
                    <a:moveTo>
                      <a:pt x="3466" y="6616"/>
                    </a:moveTo>
                    <a:lnTo>
                      <a:pt x="6112" y="7278"/>
                    </a:lnTo>
                    <a:cubicBezTo>
                      <a:pt x="5954" y="7845"/>
                      <a:pt x="5450" y="8223"/>
                      <a:pt x="4820" y="8223"/>
                    </a:cubicBezTo>
                    <a:cubicBezTo>
                      <a:pt x="4064" y="8223"/>
                      <a:pt x="3434" y="7593"/>
                      <a:pt x="3434" y="6837"/>
                    </a:cubicBezTo>
                    <a:cubicBezTo>
                      <a:pt x="3434" y="6774"/>
                      <a:pt x="3434" y="6679"/>
                      <a:pt x="3466" y="6616"/>
                    </a:cubicBezTo>
                    <a:close/>
                    <a:moveTo>
                      <a:pt x="10680" y="662"/>
                    </a:moveTo>
                    <a:cubicBezTo>
                      <a:pt x="10869" y="662"/>
                      <a:pt x="11027" y="819"/>
                      <a:pt x="11027" y="1008"/>
                    </a:cubicBezTo>
                    <a:lnTo>
                      <a:pt x="11027" y="7876"/>
                    </a:lnTo>
                    <a:cubicBezTo>
                      <a:pt x="11027" y="8065"/>
                      <a:pt x="10869" y="8223"/>
                      <a:pt x="10680" y="8223"/>
                    </a:cubicBezTo>
                    <a:cubicBezTo>
                      <a:pt x="10491" y="8223"/>
                      <a:pt x="10334" y="8065"/>
                      <a:pt x="10334" y="7876"/>
                    </a:cubicBezTo>
                    <a:lnTo>
                      <a:pt x="10334" y="1008"/>
                    </a:lnTo>
                    <a:cubicBezTo>
                      <a:pt x="10334" y="819"/>
                      <a:pt x="10491" y="662"/>
                      <a:pt x="10680" y="662"/>
                    </a:cubicBezTo>
                    <a:close/>
                    <a:moveTo>
                      <a:pt x="10680" y="0"/>
                    </a:moveTo>
                    <a:cubicBezTo>
                      <a:pt x="10208" y="0"/>
                      <a:pt x="9798" y="315"/>
                      <a:pt x="9704" y="756"/>
                    </a:cubicBezTo>
                    <a:lnTo>
                      <a:pt x="1985" y="2678"/>
                    </a:lnTo>
                    <a:cubicBezTo>
                      <a:pt x="1827" y="2331"/>
                      <a:pt x="1449" y="2048"/>
                      <a:pt x="1040" y="2048"/>
                    </a:cubicBezTo>
                    <a:cubicBezTo>
                      <a:pt x="473" y="2048"/>
                      <a:pt x="0" y="2520"/>
                      <a:pt x="0" y="3056"/>
                    </a:cubicBezTo>
                    <a:lnTo>
                      <a:pt x="0" y="5828"/>
                    </a:lnTo>
                    <a:cubicBezTo>
                      <a:pt x="0" y="6364"/>
                      <a:pt x="473" y="6837"/>
                      <a:pt x="1040" y="6837"/>
                    </a:cubicBezTo>
                    <a:cubicBezTo>
                      <a:pt x="1449" y="6837"/>
                      <a:pt x="1827" y="6616"/>
                      <a:pt x="1985" y="6206"/>
                    </a:cubicBezTo>
                    <a:lnTo>
                      <a:pt x="2804" y="6427"/>
                    </a:lnTo>
                    <a:cubicBezTo>
                      <a:pt x="2772" y="6522"/>
                      <a:pt x="2772" y="6679"/>
                      <a:pt x="2772" y="6805"/>
                    </a:cubicBezTo>
                    <a:cubicBezTo>
                      <a:pt x="2772" y="7939"/>
                      <a:pt x="3655" y="8853"/>
                      <a:pt x="4820" y="8853"/>
                    </a:cubicBezTo>
                    <a:cubicBezTo>
                      <a:pt x="5324" y="8853"/>
                      <a:pt x="5828" y="8664"/>
                      <a:pt x="6175" y="8317"/>
                    </a:cubicBezTo>
                    <a:cubicBezTo>
                      <a:pt x="6459" y="8065"/>
                      <a:pt x="6648" y="7719"/>
                      <a:pt x="6774" y="7341"/>
                    </a:cubicBezTo>
                    <a:lnTo>
                      <a:pt x="9704" y="8065"/>
                    </a:lnTo>
                    <a:cubicBezTo>
                      <a:pt x="9798" y="8506"/>
                      <a:pt x="10208" y="8821"/>
                      <a:pt x="10680" y="8821"/>
                    </a:cubicBezTo>
                    <a:cubicBezTo>
                      <a:pt x="11216" y="8821"/>
                      <a:pt x="11688" y="8349"/>
                      <a:pt x="11688" y="7782"/>
                    </a:cubicBezTo>
                    <a:lnTo>
                      <a:pt x="11688" y="945"/>
                    </a:lnTo>
                    <a:cubicBezTo>
                      <a:pt x="11688" y="473"/>
                      <a:pt x="11279" y="0"/>
                      <a:pt x="1068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7973" name="Google Shape;12561;p89">
                <a:extLst>
                  <a:ext uri="{FF2B5EF4-FFF2-40B4-BE49-F238E27FC236}">
                    <a16:creationId xmlns:a16="http://schemas.microsoft.com/office/drawing/2014/main" id="{C00FDAAE-69D3-E24C-E469-6CD49F8C387C}"/>
                  </a:ext>
                </a:extLst>
              </p:cNvPr>
              <p:cNvGrpSpPr/>
              <p:nvPr/>
            </p:nvGrpSpPr>
            <p:grpSpPr>
              <a:xfrm>
                <a:off x="3710685" y="1885124"/>
                <a:ext cx="643048" cy="642992"/>
                <a:chOff x="-5276050" y="2037975"/>
                <a:chExt cx="292250" cy="292225"/>
              </a:xfrm>
              <a:grpFill/>
            </p:grpSpPr>
            <p:sp>
              <p:nvSpPr>
                <p:cNvPr id="17985" name="Google Shape;12562;p89">
                  <a:extLst>
                    <a:ext uri="{FF2B5EF4-FFF2-40B4-BE49-F238E27FC236}">
                      <a16:creationId xmlns:a16="http://schemas.microsoft.com/office/drawing/2014/main" id="{A5DD58D6-EABE-20F5-E8C5-D2838623B304}"/>
                    </a:ext>
                  </a:extLst>
                </p:cNvPr>
                <p:cNvSpPr/>
                <p:nvPr/>
              </p:nvSpPr>
              <p:spPr>
                <a:xfrm>
                  <a:off x="-5102775" y="2211250"/>
                  <a:ext cx="51225" cy="4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1986" extrusionOk="0">
                      <a:moveTo>
                        <a:pt x="343" y="0"/>
                      </a:moveTo>
                      <a:cubicBezTo>
                        <a:pt x="253" y="0"/>
                        <a:pt x="158" y="32"/>
                        <a:pt x="95" y="95"/>
                      </a:cubicBezTo>
                      <a:cubicBezTo>
                        <a:pt x="1" y="189"/>
                        <a:pt x="1" y="441"/>
                        <a:pt x="95" y="536"/>
                      </a:cubicBezTo>
                      <a:lnTo>
                        <a:pt x="536" y="977"/>
                      </a:lnTo>
                      <a:lnTo>
                        <a:pt x="95" y="1418"/>
                      </a:lnTo>
                      <a:cubicBezTo>
                        <a:pt x="1" y="1544"/>
                        <a:pt x="1" y="1765"/>
                        <a:pt x="95" y="1891"/>
                      </a:cubicBezTo>
                      <a:cubicBezTo>
                        <a:pt x="158" y="1954"/>
                        <a:pt x="253" y="1985"/>
                        <a:pt x="343" y="1985"/>
                      </a:cubicBezTo>
                      <a:cubicBezTo>
                        <a:pt x="434" y="1985"/>
                        <a:pt x="521" y="1954"/>
                        <a:pt x="568" y="1891"/>
                      </a:cubicBezTo>
                      <a:lnTo>
                        <a:pt x="1009" y="1450"/>
                      </a:lnTo>
                      <a:lnTo>
                        <a:pt x="1450" y="1891"/>
                      </a:lnTo>
                      <a:cubicBezTo>
                        <a:pt x="1513" y="1954"/>
                        <a:pt x="1600" y="1985"/>
                        <a:pt x="1686" y="1985"/>
                      </a:cubicBezTo>
                      <a:cubicBezTo>
                        <a:pt x="1773" y="1985"/>
                        <a:pt x="1860" y="1954"/>
                        <a:pt x="1923" y="1891"/>
                      </a:cubicBezTo>
                      <a:cubicBezTo>
                        <a:pt x="2049" y="1765"/>
                        <a:pt x="2049" y="1544"/>
                        <a:pt x="1923" y="1418"/>
                      </a:cubicBezTo>
                      <a:lnTo>
                        <a:pt x="1482" y="977"/>
                      </a:lnTo>
                      <a:lnTo>
                        <a:pt x="1923" y="536"/>
                      </a:lnTo>
                      <a:cubicBezTo>
                        <a:pt x="2049" y="441"/>
                        <a:pt x="2049" y="189"/>
                        <a:pt x="1923" y="95"/>
                      </a:cubicBezTo>
                      <a:cubicBezTo>
                        <a:pt x="1860" y="32"/>
                        <a:pt x="1773" y="0"/>
                        <a:pt x="1686" y="0"/>
                      </a:cubicBezTo>
                      <a:cubicBezTo>
                        <a:pt x="1600" y="0"/>
                        <a:pt x="1513" y="32"/>
                        <a:pt x="1450" y="95"/>
                      </a:cubicBezTo>
                      <a:lnTo>
                        <a:pt x="1009" y="504"/>
                      </a:lnTo>
                      <a:lnTo>
                        <a:pt x="568" y="95"/>
                      </a:lnTo>
                      <a:cubicBezTo>
                        <a:pt x="521" y="32"/>
                        <a:pt x="434" y="0"/>
                        <a:pt x="34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86" name="Google Shape;12563;p89">
                  <a:extLst>
                    <a:ext uri="{FF2B5EF4-FFF2-40B4-BE49-F238E27FC236}">
                      <a16:creationId xmlns:a16="http://schemas.microsoft.com/office/drawing/2014/main" id="{CEF76C97-E780-392A-60A8-F452C2A66250}"/>
                    </a:ext>
                  </a:extLst>
                </p:cNvPr>
                <p:cNvSpPr/>
                <p:nvPr/>
              </p:nvSpPr>
              <p:spPr>
                <a:xfrm>
                  <a:off x="-5224050" y="2107875"/>
                  <a:ext cx="51200" cy="4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8" h="1993" extrusionOk="0">
                      <a:moveTo>
                        <a:pt x="351" y="0"/>
                      </a:moveTo>
                      <a:cubicBezTo>
                        <a:pt x="260" y="0"/>
                        <a:pt x="173" y="24"/>
                        <a:pt x="126" y="71"/>
                      </a:cubicBezTo>
                      <a:cubicBezTo>
                        <a:pt x="0" y="197"/>
                        <a:pt x="0" y="449"/>
                        <a:pt x="126" y="544"/>
                      </a:cubicBezTo>
                      <a:lnTo>
                        <a:pt x="536" y="985"/>
                      </a:lnTo>
                      <a:lnTo>
                        <a:pt x="126" y="1426"/>
                      </a:lnTo>
                      <a:cubicBezTo>
                        <a:pt x="0" y="1552"/>
                        <a:pt x="0" y="1772"/>
                        <a:pt x="126" y="1898"/>
                      </a:cubicBezTo>
                      <a:cubicBezTo>
                        <a:pt x="173" y="1961"/>
                        <a:pt x="260" y="1993"/>
                        <a:pt x="351" y="1993"/>
                      </a:cubicBezTo>
                      <a:cubicBezTo>
                        <a:pt x="441" y="1993"/>
                        <a:pt x="536" y="1961"/>
                        <a:pt x="599" y="1898"/>
                      </a:cubicBezTo>
                      <a:lnTo>
                        <a:pt x="1008" y="1457"/>
                      </a:lnTo>
                      <a:lnTo>
                        <a:pt x="1449" y="1898"/>
                      </a:lnTo>
                      <a:cubicBezTo>
                        <a:pt x="1512" y="1961"/>
                        <a:pt x="1599" y="1993"/>
                        <a:pt x="1686" y="1993"/>
                      </a:cubicBezTo>
                      <a:cubicBezTo>
                        <a:pt x="1772" y="1993"/>
                        <a:pt x="1859" y="1961"/>
                        <a:pt x="1922" y="1898"/>
                      </a:cubicBezTo>
                      <a:cubicBezTo>
                        <a:pt x="2048" y="1772"/>
                        <a:pt x="2048" y="1520"/>
                        <a:pt x="1922" y="1426"/>
                      </a:cubicBezTo>
                      <a:lnTo>
                        <a:pt x="1481" y="985"/>
                      </a:lnTo>
                      <a:lnTo>
                        <a:pt x="1922" y="544"/>
                      </a:lnTo>
                      <a:cubicBezTo>
                        <a:pt x="2048" y="449"/>
                        <a:pt x="2048" y="197"/>
                        <a:pt x="1922" y="71"/>
                      </a:cubicBezTo>
                      <a:cubicBezTo>
                        <a:pt x="1875" y="24"/>
                        <a:pt x="1788" y="0"/>
                        <a:pt x="1697" y="0"/>
                      </a:cubicBezTo>
                      <a:cubicBezTo>
                        <a:pt x="1607" y="0"/>
                        <a:pt x="1512" y="24"/>
                        <a:pt x="1449" y="71"/>
                      </a:cubicBezTo>
                      <a:lnTo>
                        <a:pt x="1008" y="512"/>
                      </a:lnTo>
                      <a:lnTo>
                        <a:pt x="599" y="71"/>
                      </a:lnTo>
                      <a:cubicBezTo>
                        <a:pt x="536" y="24"/>
                        <a:pt x="441" y="0"/>
                        <a:pt x="35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87" name="Google Shape;12564;p89">
                  <a:extLst>
                    <a:ext uri="{FF2B5EF4-FFF2-40B4-BE49-F238E27FC236}">
                      <a16:creationId xmlns:a16="http://schemas.microsoft.com/office/drawing/2014/main" id="{8532E8DF-0A44-FE37-CC51-737ACDC46DF6}"/>
                    </a:ext>
                  </a:extLst>
                </p:cNvPr>
                <p:cNvSpPr/>
                <p:nvPr/>
              </p:nvSpPr>
              <p:spPr>
                <a:xfrm>
                  <a:off x="-5276050" y="2037975"/>
                  <a:ext cx="292250" cy="29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90" h="11689" extrusionOk="0">
                      <a:moveTo>
                        <a:pt x="10334" y="3119"/>
                      </a:moveTo>
                      <a:cubicBezTo>
                        <a:pt x="10712" y="3119"/>
                        <a:pt x="11028" y="3403"/>
                        <a:pt x="11028" y="3781"/>
                      </a:cubicBezTo>
                      <a:cubicBezTo>
                        <a:pt x="11028" y="4190"/>
                        <a:pt x="10712" y="4442"/>
                        <a:pt x="10334" y="4442"/>
                      </a:cubicBezTo>
                      <a:cubicBezTo>
                        <a:pt x="9956" y="4442"/>
                        <a:pt x="9673" y="4127"/>
                        <a:pt x="9673" y="3781"/>
                      </a:cubicBezTo>
                      <a:cubicBezTo>
                        <a:pt x="9673" y="3403"/>
                        <a:pt x="9988" y="3119"/>
                        <a:pt x="10334" y="3119"/>
                      </a:cubicBezTo>
                      <a:close/>
                      <a:moveTo>
                        <a:pt x="4443" y="7593"/>
                      </a:moveTo>
                      <a:cubicBezTo>
                        <a:pt x="4853" y="7593"/>
                        <a:pt x="5105" y="7908"/>
                        <a:pt x="5105" y="8255"/>
                      </a:cubicBezTo>
                      <a:cubicBezTo>
                        <a:pt x="5105" y="8664"/>
                        <a:pt x="4790" y="8948"/>
                        <a:pt x="4443" y="8948"/>
                      </a:cubicBezTo>
                      <a:cubicBezTo>
                        <a:pt x="4065" y="8948"/>
                        <a:pt x="3781" y="8633"/>
                        <a:pt x="3781" y="8255"/>
                      </a:cubicBezTo>
                      <a:cubicBezTo>
                        <a:pt x="3781" y="7876"/>
                        <a:pt x="4096" y="7593"/>
                        <a:pt x="4443" y="7593"/>
                      </a:cubicBezTo>
                      <a:close/>
                      <a:moveTo>
                        <a:pt x="5829" y="725"/>
                      </a:moveTo>
                      <a:cubicBezTo>
                        <a:pt x="7341" y="725"/>
                        <a:pt x="8822" y="1386"/>
                        <a:pt x="9799" y="2521"/>
                      </a:cubicBezTo>
                      <a:cubicBezTo>
                        <a:pt x="9326" y="2710"/>
                        <a:pt x="8980" y="3245"/>
                        <a:pt x="8980" y="3781"/>
                      </a:cubicBezTo>
                      <a:cubicBezTo>
                        <a:pt x="8980" y="3718"/>
                        <a:pt x="8917" y="3623"/>
                        <a:pt x="8885" y="3560"/>
                      </a:cubicBezTo>
                      <a:lnTo>
                        <a:pt x="8854" y="3497"/>
                      </a:lnTo>
                      <a:lnTo>
                        <a:pt x="8192" y="2836"/>
                      </a:lnTo>
                      <a:cubicBezTo>
                        <a:pt x="8129" y="2773"/>
                        <a:pt x="8035" y="2741"/>
                        <a:pt x="7944" y="2741"/>
                      </a:cubicBezTo>
                      <a:cubicBezTo>
                        <a:pt x="7853" y="2741"/>
                        <a:pt x="7767" y="2773"/>
                        <a:pt x="7719" y="2836"/>
                      </a:cubicBezTo>
                      <a:cubicBezTo>
                        <a:pt x="7593" y="2962"/>
                        <a:pt x="7593" y="3182"/>
                        <a:pt x="7719" y="3308"/>
                      </a:cubicBezTo>
                      <a:lnTo>
                        <a:pt x="7814" y="3434"/>
                      </a:lnTo>
                      <a:cubicBezTo>
                        <a:pt x="6869" y="3466"/>
                        <a:pt x="5987" y="3875"/>
                        <a:pt x="5262" y="4568"/>
                      </a:cubicBezTo>
                      <a:cubicBezTo>
                        <a:pt x="4600" y="5230"/>
                        <a:pt x="4254" y="6081"/>
                        <a:pt x="4159" y="6963"/>
                      </a:cubicBezTo>
                      <a:cubicBezTo>
                        <a:pt x="3561" y="7120"/>
                        <a:pt x="3151" y="7656"/>
                        <a:pt x="3151" y="8318"/>
                      </a:cubicBezTo>
                      <a:cubicBezTo>
                        <a:pt x="3151" y="9074"/>
                        <a:pt x="3781" y="9704"/>
                        <a:pt x="4506" y="9704"/>
                      </a:cubicBezTo>
                      <a:cubicBezTo>
                        <a:pt x="5262" y="9704"/>
                        <a:pt x="5892" y="9074"/>
                        <a:pt x="5892" y="8318"/>
                      </a:cubicBezTo>
                      <a:cubicBezTo>
                        <a:pt x="5892" y="7687"/>
                        <a:pt x="5451" y="7120"/>
                        <a:pt x="4884" y="6963"/>
                      </a:cubicBezTo>
                      <a:cubicBezTo>
                        <a:pt x="5042" y="5482"/>
                        <a:pt x="6302" y="4222"/>
                        <a:pt x="7814" y="4127"/>
                      </a:cubicBezTo>
                      <a:lnTo>
                        <a:pt x="7814" y="4127"/>
                      </a:lnTo>
                      <a:lnTo>
                        <a:pt x="7751" y="4222"/>
                      </a:lnTo>
                      <a:cubicBezTo>
                        <a:pt x="7625" y="4348"/>
                        <a:pt x="7625" y="4568"/>
                        <a:pt x="7751" y="4694"/>
                      </a:cubicBezTo>
                      <a:cubicBezTo>
                        <a:pt x="7814" y="4757"/>
                        <a:pt x="7901" y="4789"/>
                        <a:pt x="7987" y="4789"/>
                      </a:cubicBezTo>
                      <a:cubicBezTo>
                        <a:pt x="8074" y="4789"/>
                        <a:pt x="8161" y="4757"/>
                        <a:pt x="8224" y="4694"/>
                      </a:cubicBezTo>
                      <a:lnTo>
                        <a:pt x="8885" y="4033"/>
                      </a:lnTo>
                      <a:cubicBezTo>
                        <a:pt x="8980" y="3938"/>
                        <a:pt x="9011" y="3875"/>
                        <a:pt x="9011" y="3781"/>
                      </a:cubicBezTo>
                      <a:cubicBezTo>
                        <a:pt x="9011" y="4537"/>
                        <a:pt x="9641" y="5167"/>
                        <a:pt x="10397" y="5167"/>
                      </a:cubicBezTo>
                      <a:cubicBezTo>
                        <a:pt x="10618" y="5167"/>
                        <a:pt x="10807" y="5136"/>
                        <a:pt x="11028" y="5010"/>
                      </a:cubicBezTo>
                      <a:cubicBezTo>
                        <a:pt x="11059" y="5293"/>
                        <a:pt x="11091" y="5545"/>
                        <a:pt x="11091" y="5829"/>
                      </a:cubicBezTo>
                      <a:cubicBezTo>
                        <a:pt x="11028" y="8696"/>
                        <a:pt x="8696" y="11027"/>
                        <a:pt x="5829" y="11027"/>
                      </a:cubicBezTo>
                      <a:cubicBezTo>
                        <a:pt x="2994" y="11027"/>
                        <a:pt x="694" y="8696"/>
                        <a:pt x="694" y="5829"/>
                      </a:cubicBezTo>
                      <a:cubicBezTo>
                        <a:pt x="694" y="2993"/>
                        <a:pt x="2994" y="725"/>
                        <a:pt x="5829" y="725"/>
                      </a:cubicBezTo>
                      <a:close/>
                      <a:moveTo>
                        <a:pt x="5829" y="0"/>
                      </a:moveTo>
                      <a:cubicBezTo>
                        <a:pt x="2584" y="0"/>
                        <a:pt x="1" y="2615"/>
                        <a:pt x="1" y="5829"/>
                      </a:cubicBezTo>
                      <a:cubicBezTo>
                        <a:pt x="1" y="7404"/>
                        <a:pt x="599" y="8853"/>
                        <a:pt x="1702" y="9956"/>
                      </a:cubicBezTo>
                      <a:cubicBezTo>
                        <a:pt x="2773" y="11058"/>
                        <a:pt x="4254" y="11689"/>
                        <a:pt x="5829" y="11689"/>
                      </a:cubicBezTo>
                      <a:cubicBezTo>
                        <a:pt x="6617" y="11689"/>
                        <a:pt x="7341" y="11531"/>
                        <a:pt x="8098" y="11216"/>
                      </a:cubicBezTo>
                      <a:cubicBezTo>
                        <a:pt x="8822" y="10901"/>
                        <a:pt x="9452" y="10523"/>
                        <a:pt x="9956" y="9956"/>
                      </a:cubicBezTo>
                      <a:cubicBezTo>
                        <a:pt x="10492" y="9420"/>
                        <a:pt x="10901" y="8790"/>
                        <a:pt x="11217" y="8128"/>
                      </a:cubicBezTo>
                      <a:cubicBezTo>
                        <a:pt x="11532" y="7404"/>
                        <a:pt x="11689" y="6616"/>
                        <a:pt x="11689" y="5829"/>
                      </a:cubicBezTo>
                      <a:cubicBezTo>
                        <a:pt x="11689" y="5356"/>
                        <a:pt x="11658" y="4884"/>
                        <a:pt x="11532" y="4442"/>
                      </a:cubicBezTo>
                      <a:cubicBezTo>
                        <a:pt x="11595" y="4253"/>
                        <a:pt x="11689" y="4033"/>
                        <a:pt x="11689" y="3781"/>
                      </a:cubicBezTo>
                      <a:cubicBezTo>
                        <a:pt x="11689" y="3119"/>
                        <a:pt x="11217" y="2552"/>
                        <a:pt x="10586" y="2458"/>
                      </a:cubicBezTo>
                      <a:cubicBezTo>
                        <a:pt x="9484" y="945"/>
                        <a:pt x="7719" y="0"/>
                        <a:pt x="582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974" name="Google Shape;12567;p89">
                <a:extLst>
                  <a:ext uri="{FF2B5EF4-FFF2-40B4-BE49-F238E27FC236}">
                    <a16:creationId xmlns:a16="http://schemas.microsoft.com/office/drawing/2014/main" id="{FEBA73E1-421A-E645-DA44-228FBD0AF023}"/>
                  </a:ext>
                </a:extLst>
              </p:cNvPr>
              <p:cNvGrpSpPr/>
              <p:nvPr/>
            </p:nvGrpSpPr>
            <p:grpSpPr>
              <a:xfrm>
                <a:off x="7915085" y="1885975"/>
                <a:ext cx="493975" cy="641288"/>
                <a:chOff x="-3462150" y="2046625"/>
                <a:chExt cx="224500" cy="291450"/>
              </a:xfrm>
              <a:grpFill/>
            </p:grpSpPr>
            <p:sp>
              <p:nvSpPr>
                <p:cNvPr id="17978" name="Google Shape;12568;p89">
                  <a:extLst>
                    <a:ext uri="{FF2B5EF4-FFF2-40B4-BE49-F238E27FC236}">
                      <a16:creationId xmlns:a16="http://schemas.microsoft.com/office/drawing/2014/main" id="{89EE24A4-82FC-2BCF-0164-FDDB7844DFE3}"/>
                    </a:ext>
                  </a:extLst>
                </p:cNvPr>
                <p:cNvSpPr/>
                <p:nvPr/>
              </p:nvSpPr>
              <p:spPr>
                <a:xfrm>
                  <a:off x="-3425125" y="2253000"/>
                  <a:ext cx="51225" cy="5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2017" extrusionOk="0">
                      <a:moveTo>
                        <a:pt x="1009" y="662"/>
                      </a:moveTo>
                      <a:cubicBezTo>
                        <a:pt x="1198" y="662"/>
                        <a:pt x="1355" y="819"/>
                        <a:pt x="1355" y="1008"/>
                      </a:cubicBezTo>
                      <a:cubicBezTo>
                        <a:pt x="1355" y="1197"/>
                        <a:pt x="1166" y="1355"/>
                        <a:pt x="1009" y="1355"/>
                      </a:cubicBezTo>
                      <a:cubicBezTo>
                        <a:pt x="820" y="1355"/>
                        <a:pt x="662" y="1197"/>
                        <a:pt x="662" y="1008"/>
                      </a:cubicBezTo>
                      <a:cubicBezTo>
                        <a:pt x="662" y="819"/>
                        <a:pt x="820" y="662"/>
                        <a:pt x="1009" y="662"/>
                      </a:cubicBezTo>
                      <a:close/>
                      <a:moveTo>
                        <a:pt x="1009" y="0"/>
                      </a:moveTo>
                      <a:cubicBezTo>
                        <a:pt x="473" y="0"/>
                        <a:pt x="0" y="441"/>
                        <a:pt x="0" y="1008"/>
                      </a:cubicBezTo>
                      <a:cubicBezTo>
                        <a:pt x="0" y="1575"/>
                        <a:pt x="473" y="2016"/>
                        <a:pt x="1009" y="2016"/>
                      </a:cubicBezTo>
                      <a:cubicBezTo>
                        <a:pt x="1576" y="2016"/>
                        <a:pt x="2048" y="1575"/>
                        <a:pt x="2048" y="1008"/>
                      </a:cubicBezTo>
                      <a:cubicBezTo>
                        <a:pt x="2048" y="441"/>
                        <a:pt x="1576" y="0"/>
                        <a:pt x="100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79" name="Google Shape;12569;p89">
                  <a:extLst>
                    <a:ext uri="{FF2B5EF4-FFF2-40B4-BE49-F238E27FC236}">
                      <a16:creationId xmlns:a16="http://schemas.microsoft.com/office/drawing/2014/main" id="{98D8E98C-6B4F-09E9-B0E1-0C8A6E15025C}"/>
                    </a:ext>
                  </a:extLst>
                </p:cNvPr>
                <p:cNvSpPr/>
                <p:nvPr/>
              </p:nvSpPr>
              <p:spPr>
                <a:xfrm>
                  <a:off x="-3425125" y="2116725"/>
                  <a:ext cx="51225" cy="4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1986" extrusionOk="0">
                      <a:moveTo>
                        <a:pt x="343" y="1"/>
                      </a:moveTo>
                      <a:cubicBezTo>
                        <a:pt x="252" y="1"/>
                        <a:pt x="158" y="32"/>
                        <a:pt x="95" y="95"/>
                      </a:cubicBezTo>
                      <a:cubicBezTo>
                        <a:pt x="0" y="190"/>
                        <a:pt x="0" y="442"/>
                        <a:pt x="95" y="536"/>
                      </a:cubicBezTo>
                      <a:lnTo>
                        <a:pt x="536" y="977"/>
                      </a:lnTo>
                      <a:lnTo>
                        <a:pt x="95" y="1418"/>
                      </a:lnTo>
                      <a:cubicBezTo>
                        <a:pt x="0" y="1544"/>
                        <a:pt x="0" y="1765"/>
                        <a:pt x="95" y="1891"/>
                      </a:cubicBezTo>
                      <a:cubicBezTo>
                        <a:pt x="158" y="1954"/>
                        <a:pt x="252" y="1986"/>
                        <a:pt x="343" y="1986"/>
                      </a:cubicBezTo>
                      <a:cubicBezTo>
                        <a:pt x="434" y="1986"/>
                        <a:pt x="520" y="1954"/>
                        <a:pt x="568" y="1891"/>
                      </a:cubicBezTo>
                      <a:lnTo>
                        <a:pt x="1009" y="1450"/>
                      </a:lnTo>
                      <a:lnTo>
                        <a:pt x="1450" y="1891"/>
                      </a:lnTo>
                      <a:cubicBezTo>
                        <a:pt x="1513" y="1954"/>
                        <a:pt x="1599" y="1986"/>
                        <a:pt x="1686" y="1986"/>
                      </a:cubicBezTo>
                      <a:cubicBezTo>
                        <a:pt x="1773" y="1986"/>
                        <a:pt x="1859" y="1954"/>
                        <a:pt x="1922" y="1891"/>
                      </a:cubicBezTo>
                      <a:cubicBezTo>
                        <a:pt x="2048" y="1765"/>
                        <a:pt x="2048" y="1544"/>
                        <a:pt x="1922" y="1418"/>
                      </a:cubicBezTo>
                      <a:lnTo>
                        <a:pt x="1481" y="977"/>
                      </a:lnTo>
                      <a:lnTo>
                        <a:pt x="1922" y="536"/>
                      </a:lnTo>
                      <a:cubicBezTo>
                        <a:pt x="2048" y="442"/>
                        <a:pt x="2048" y="190"/>
                        <a:pt x="1922" y="95"/>
                      </a:cubicBezTo>
                      <a:cubicBezTo>
                        <a:pt x="1859" y="32"/>
                        <a:pt x="1773" y="1"/>
                        <a:pt x="1686" y="1"/>
                      </a:cubicBezTo>
                      <a:cubicBezTo>
                        <a:pt x="1599" y="1"/>
                        <a:pt x="1513" y="32"/>
                        <a:pt x="1450" y="95"/>
                      </a:cubicBezTo>
                      <a:lnTo>
                        <a:pt x="1009" y="505"/>
                      </a:lnTo>
                      <a:lnTo>
                        <a:pt x="568" y="95"/>
                      </a:lnTo>
                      <a:cubicBezTo>
                        <a:pt x="520" y="32"/>
                        <a:pt x="434" y="1"/>
                        <a:pt x="34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80" name="Google Shape;12570;p89">
                  <a:extLst>
                    <a:ext uri="{FF2B5EF4-FFF2-40B4-BE49-F238E27FC236}">
                      <a16:creationId xmlns:a16="http://schemas.microsoft.com/office/drawing/2014/main" id="{6D922561-6533-8C0B-5611-3A45BE171933}"/>
                    </a:ext>
                  </a:extLst>
                </p:cNvPr>
                <p:cNvSpPr/>
                <p:nvPr/>
              </p:nvSpPr>
              <p:spPr>
                <a:xfrm>
                  <a:off x="-3425125" y="2185250"/>
                  <a:ext cx="51225" cy="4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1986" extrusionOk="0">
                      <a:moveTo>
                        <a:pt x="343" y="1"/>
                      </a:moveTo>
                      <a:cubicBezTo>
                        <a:pt x="252" y="1"/>
                        <a:pt x="158" y="32"/>
                        <a:pt x="95" y="95"/>
                      </a:cubicBezTo>
                      <a:cubicBezTo>
                        <a:pt x="0" y="221"/>
                        <a:pt x="0" y="442"/>
                        <a:pt x="95" y="568"/>
                      </a:cubicBezTo>
                      <a:lnTo>
                        <a:pt x="536" y="1009"/>
                      </a:lnTo>
                      <a:lnTo>
                        <a:pt x="95" y="1418"/>
                      </a:lnTo>
                      <a:cubicBezTo>
                        <a:pt x="0" y="1544"/>
                        <a:pt x="0" y="1796"/>
                        <a:pt x="95" y="1891"/>
                      </a:cubicBezTo>
                      <a:cubicBezTo>
                        <a:pt x="158" y="1954"/>
                        <a:pt x="252" y="1985"/>
                        <a:pt x="343" y="1985"/>
                      </a:cubicBezTo>
                      <a:cubicBezTo>
                        <a:pt x="434" y="1985"/>
                        <a:pt x="520" y="1954"/>
                        <a:pt x="568" y="1891"/>
                      </a:cubicBezTo>
                      <a:lnTo>
                        <a:pt x="1009" y="1481"/>
                      </a:lnTo>
                      <a:lnTo>
                        <a:pt x="1450" y="1891"/>
                      </a:lnTo>
                      <a:cubicBezTo>
                        <a:pt x="1513" y="1954"/>
                        <a:pt x="1599" y="1985"/>
                        <a:pt x="1686" y="1985"/>
                      </a:cubicBezTo>
                      <a:cubicBezTo>
                        <a:pt x="1773" y="1985"/>
                        <a:pt x="1859" y="1954"/>
                        <a:pt x="1922" y="1891"/>
                      </a:cubicBezTo>
                      <a:cubicBezTo>
                        <a:pt x="2048" y="1796"/>
                        <a:pt x="2048" y="1544"/>
                        <a:pt x="1922" y="1418"/>
                      </a:cubicBezTo>
                      <a:lnTo>
                        <a:pt x="1481" y="1009"/>
                      </a:lnTo>
                      <a:lnTo>
                        <a:pt x="1922" y="568"/>
                      </a:lnTo>
                      <a:cubicBezTo>
                        <a:pt x="2048" y="410"/>
                        <a:pt x="2048" y="221"/>
                        <a:pt x="1922" y="95"/>
                      </a:cubicBezTo>
                      <a:cubicBezTo>
                        <a:pt x="1859" y="32"/>
                        <a:pt x="1773" y="1"/>
                        <a:pt x="1686" y="1"/>
                      </a:cubicBezTo>
                      <a:cubicBezTo>
                        <a:pt x="1599" y="1"/>
                        <a:pt x="1513" y="32"/>
                        <a:pt x="1450" y="95"/>
                      </a:cubicBezTo>
                      <a:lnTo>
                        <a:pt x="1009" y="536"/>
                      </a:lnTo>
                      <a:lnTo>
                        <a:pt x="568" y="95"/>
                      </a:lnTo>
                      <a:cubicBezTo>
                        <a:pt x="520" y="32"/>
                        <a:pt x="434" y="1"/>
                        <a:pt x="34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81" name="Google Shape;12571;p89">
                  <a:extLst>
                    <a:ext uri="{FF2B5EF4-FFF2-40B4-BE49-F238E27FC236}">
                      <a16:creationId xmlns:a16="http://schemas.microsoft.com/office/drawing/2014/main" id="{E07FDB09-4E0B-0648-7916-18E6884C6D9C}"/>
                    </a:ext>
                  </a:extLst>
                </p:cNvPr>
                <p:cNvSpPr/>
                <p:nvPr/>
              </p:nvSpPr>
              <p:spPr>
                <a:xfrm>
                  <a:off x="-3462150" y="2046625"/>
                  <a:ext cx="224500" cy="29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0" h="11658" extrusionOk="0">
                      <a:moveTo>
                        <a:pt x="5924" y="694"/>
                      </a:moveTo>
                      <a:cubicBezTo>
                        <a:pt x="6113" y="694"/>
                        <a:pt x="6270" y="851"/>
                        <a:pt x="6270" y="1040"/>
                      </a:cubicBezTo>
                      <a:cubicBezTo>
                        <a:pt x="6270" y="1229"/>
                        <a:pt x="6113" y="1387"/>
                        <a:pt x="5924" y="1387"/>
                      </a:cubicBezTo>
                      <a:lnTo>
                        <a:pt x="3151" y="1387"/>
                      </a:lnTo>
                      <a:cubicBezTo>
                        <a:pt x="2962" y="1387"/>
                        <a:pt x="2805" y="1229"/>
                        <a:pt x="2805" y="1040"/>
                      </a:cubicBezTo>
                      <a:cubicBezTo>
                        <a:pt x="2805" y="851"/>
                        <a:pt x="2962" y="694"/>
                        <a:pt x="3151" y="694"/>
                      </a:cubicBezTo>
                      <a:close/>
                      <a:moveTo>
                        <a:pt x="8034" y="1356"/>
                      </a:moveTo>
                      <a:cubicBezTo>
                        <a:pt x="8255" y="1356"/>
                        <a:pt x="8413" y="1513"/>
                        <a:pt x="8413" y="1702"/>
                      </a:cubicBezTo>
                      <a:lnTo>
                        <a:pt x="8413" y="10649"/>
                      </a:lnTo>
                      <a:lnTo>
                        <a:pt x="8287" y="10649"/>
                      </a:lnTo>
                      <a:cubicBezTo>
                        <a:pt x="8287" y="10838"/>
                        <a:pt x="8129" y="10996"/>
                        <a:pt x="7940" y="10996"/>
                      </a:cubicBezTo>
                      <a:lnTo>
                        <a:pt x="1103" y="10996"/>
                      </a:lnTo>
                      <a:cubicBezTo>
                        <a:pt x="914" y="10996"/>
                        <a:pt x="757" y="10838"/>
                        <a:pt x="757" y="10649"/>
                      </a:cubicBezTo>
                      <a:lnTo>
                        <a:pt x="757" y="1702"/>
                      </a:lnTo>
                      <a:cubicBezTo>
                        <a:pt x="757" y="1513"/>
                        <a:pt x="914" y="1356"/>
                        <a:pt x="1103" y="1356"/>
                      </a:cubicBezTo>
                      <a:lnTo>
                        <a:pt x="2206" y="1356"/>
                      </a:lnTo>
                      <a:cubicBezTo>
                        <a:pt x="2364" y="1734"/>
                        <a:pt x="2742" y="2017"/>
                        <a:pt x="3214" y="2017"/>
                      </a:cubicBezTo>
                      <a:lnTo>
                        <a:pt x="5955" y="2017"/>
                      </a:lnTo>
                      <a:cubicBezTo>
                        <a:pt x="6396" y="2017"/>
                        <a:pt x="6774" y="1734"/>
                        <a:pt x="6932" y="1356"/>
                      </a:cubicBezTo>
                      <a:close/>
                      <a:moveTo>
                        <a:pt x="3120" y="1"/>
                      </a:moveTo>
                      <a:cubicBezTo>
                        <a:pt x="2679" y="1"/>
                        <a:pt x="2301" y="284"/>
                        <a:pt x="2143" y="694"/>
                      </a:cubicBezTo>
                      <a:lnTo>
                        <a:pt x="1040" y="694"/>
                      </a:lnTo>
                      <a:cubicBezTo>
                        <a:pt x="473" y="694"/>
                        <a:pt x="1" y="1166"/>
                        <a:pt x="1" y="1702"/>
                      </a:cubicBezTo>
                      <a:lnTo>
                        <a:pt x="1" y="10649"/>
                      </a:lnTo>
                      <a:cubicBezTo>
                        <a:pt x="1" y="11185"/>
                        <a:pt x="473" y="11658"/>
                        <a:pt x="1040" y="11658"/>
                      </a:cubicBezTo>
                      <a:lnTo>
                        <a:pt x="7877" y="11658"/>
                      </a:lnTo>
                      <a:cubicBezTo>
                        <a:pt x="8444" y="11658"/>
                        <a:pt x="8917" y="11185"/>
                        <a:pt x="8917" y="10649"/>
                      </a:cubicBezTo>
                      <a:lnTo>
                        <a:pt x="8917" y="1702"/>
                      </a:lnTo>
                      <a:cubicBezTo>
                        <a:pt x="8980" y="1166"/>
                        <a:pt x="8507" y="694"/>
                        <a:pt x="7971" y="694"/>
                      </a:cubicBezTo>
                      <a:lnTo>
                        <a:pt x="6869" y="694"/>
                      </a:lnTo>
                      <a:cubicBezTo>
                        <a:pt x="6711" y="284"/>
                        <a:pt x="6365" y="1"/>
                        <a:pt x="589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82" name="Google Shape;12572;p89">
                  <a:extLst>
                    <a:ext uri="{FF2B5EF4-FFF2-40B4-BE49-F238E27FC236}">
                      <a16:creationId xmlns:a16="http://schemas.microsoft.com/office/drawing/2014/main" id="{DA0D56EE-8759-DB4C-49E4-E1B624EFB76C}"/>
                    </a:ext>
                  </a:extLst>
                </p:cNvPr>
                <p:cNvSpPr/>
                <p:nvPr/>
              </p:nvSpPr>
              <p:spPr>
                <a:xfrm>
                  <a:off x="-3358175" y="2133275"/>
                  <a:ext cx="866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725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78"/>
                      </a:cubicBezTo>
                      <a:cubicBezTo>
                        <a:pt x="0" y="567"/>
                        <a:pt x="158" y="725"/>
                        <a:pt x="347" y="725"/>
                      </a:cubicBezTo>
                      <a:lnTo>
                        <a:pt x="3088" y="725"/>
                      </a:lnTo>
                      <a:cubicBezTo>
                        <a:pt x="3308" y="725"/>
                        <a:pt x="3466" y="567"/>
                        <a:pt x="3466" y="378"/>
                      </a:cubicBezTo>
                      <a:cubicBezTo>
                        <a:pt x="3466" y="158"/>
                        <a:pt x="3308" y="0"/>
                        <a:pt x="30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83" name="Google Shape;12573;p89">
                  <a:extLst>
                    <a:ext uri="{FF2B5EF4-FFF2-40B4-BE49-F238E27FC236}">
                      <a16:creationId xmlns:a16="http://schemas.microsoft.com/office/drawing/2014/main" id="{FEE225A2-9D99-83C3-A3B2-FEDD51D5B889}"/>
                    </a:ext>
                  </a:extLst>
                </p:cNvPr>
                <p:cNvSpPr/>
                <p:nvPr/>
              </p:nvSpPr>
              <p:spPr>
                <a:xfrm>
                  <a:off x="-3358175" y="2201800"/>
                  <a:ext cx="866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694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3"/>
                        <a:pt x="347" y="693"/>
                      </a:cubicBezTo>
                      <a:lnTo>
                        <a:pt x="3088" y="693"/>
                      </a:lnTo>
                      <a:cubicBezTo>
                        <a:pt x="3308" y="693"/>
                        <a:pt x="3466" y="536"/>
                        <a:pt x="3466" y="347"/>
                      </a:cubicBezTo>
                      <a:cubicBezTo>
                        <a:pt x="3466" y="158"/>
                        <a:pt x="3308" y="0"/>
                        <a:pt x="30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84" name="Google Shape;12574;p89">
                  <a:extLst>
                    <a:ext uri="{FF2B5EF4-FFF2-40B4-BE49-F238E27FC236}">
                      <a16:creationId xmlns:a16="http://schemas.microsoft.com/office/drawing/2014/main" id="{1A241D4B-4C83-8348-5179-DC4AFB3DB8A2}"/>
                    </a:ext>
                  </a:extLst>
                </p:cNvPr>
                <p:cNvSpPr/>
                <p:nvPr/>
              </p:nvSpPr>
              <p:spPr>
                <a:xfrm>
                  <a:off x="-3358175" y="2270325"/>
                  <a:ext cx="866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725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67"/>
                        <a:pt x="158" y="725"/>
                        <a:pt x="347" y="725"/>
                      </a:cubicBezTo>
                      <a:lnTo>
                        <a:pt x="3088" y="725"/>
                      </a:lnTo>
                      <a:cubicBezTo>
                        <a:pt x="3308" y="725"/>
                        <a:pt x="3466" y="567"/>
                        <a:pt x="3466" y="347"/>
                      </a:cubicBezTo>
                      <a:cubicBezTo>
                        <a:pt x="3466" y="158"/>
                        <a:pt x="3308" y="0"/>
                        <a:pt x="30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975" name="Google Shape;12602;p89">
                <a:extLst>
                  <a:ext uri="{FF2B5EF4-FFF2-40B4-BE49-F238E27FC236}">
                    <a16:creationId xmlns:a16="http://schemas.microsoft.com/office/drawing/2014/main" id="{256AE27E-D89D-E2DF-0EF9-5C708167F5A2}"/>
                  </a:ext>
                </a:extLst>
              </p:cNvPr>
              <p:cNvGrpSpPr/>
              <p:nvPr/>
            </p:nvGrpSpPr>
            <p:grpSpPr>
              <a:xfrm>
                <a:off x="2063594" y="1908370"/>
                <a:ext cx="624120" cy="625775"/>
                <a:chOff x="6679825" y="2693700"/>
                <a:chExt cx="257875" cy="258575"/>
              </a:xfrm>
              <a:grpFill/>
            </p:grpSpPr>
            <p:sp>
              <p:nvSpPr>
                <p:cNvPr id="17976" name="Google Shape;12603;p89">
                  <a:extLst>
                    <a:ext uri="{FF2B5EF4-FFF2-40B4-BE49-F238E27FC236}">
                      <a16:creationId xmlns:a16="http://schemas.microsoft.com/office/drawing/2014/main" id="{78082250-4658-47A0-1E4E-DE548BB3223E}"/>
                    </a:ext>
                  </a:extLst>
                </p:cNvPr>
                <p:cNvSpPr/>
                <p:nvPr/>
              </p:nvSpPr>
              <p:spPr>
                <a:xfrm>
                  <a:off x="6679825" y="2693700"/>
                  <a:ext cx="257875" cy="25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5" h="10343" extrusionOk="0">
                      <a:moveTo>
                        <a:pt x="5102" y="670"/>
                      </a:moveTo>
                      <a:cubicBezTo>
                        <a:pt x="5604" y="670"/>
                        <a:pt x="6022" y="1088"/>
                        <a:pt x="6022" y="1562"/>
                      </a:cubicBezTo>
                      <a:cubicBezTo>
                        <a:pt x="6022" y="2063"/>
                        <a:pt x="5604" y="2481"/>
                        <a:pt x="5102" y="2481"/>
                      </a:cubicBezTo>
                      <a:cubicBezTo>
                        <a:pt x="4600" y="2481"/>
                        <a:pt x="4182" y="2063"/>
                        <a:pt x="4182" y="1562"/>
                      </a:cubicBezTo>
                      <a:cubicBezTo>
                        <a:pt x="4182" y="1088"/>
                        <a:pt x="4600" y="670"/>
                        <a:pt x="5102" y="670"/>
                      </a:cubicBezTo>
                      <a:close/>
                      <a:moveTo>
                        <a:pt x="1757" y="1896"/>
                      </a:moveTo>
                      <a:cubicBezTo>
                        <a:pt x="2063" y="1896"/>
                        <a:pt x="2342" y="2175"/>
                        <a:pt x="2342" y="2481"/>
                      </a:cubicBezTo>
                      <a:cubicBezTo>
                        <a:pt x="2342" y="2788"/>
                        <a:pt x="2063" y="3067"/>
                        <a:pt x="1757" y="3067"/>
                      </a:cubicBezTo>
                      <a:cubicBezTo>
                        <a:pt x="1422" y="3067"/>
                        <a:pt x="1143" y="2788"/>
                        <a:pt x="1143" y="2481"/>
                      </a:cubicBezTo>
                      <a:cubicBezTo>
                        <a:pt x="1143" y="2119"/>
                        <a:pt x="1422" y="1896"/>
                        <a:pt x="1757" y="1896"/>
                      </a:cubicBezTo>
                      <a:close/>
                      <a:moveTo>
                        <a:pt x="8447" y="1896"/>
                      </a:moveTo>
                      <a:cubicBezTo>
                        <a:pt x="8781" y="1896"/>
                        <a:pt x="9032" y="2175"/>
                        <a:pt x="9032" y="2481"/>
                      </a:cubicBezTo>
                      <a:cubicBezTo>
                        <a:pt x="9032" y="2788"/>
                        <a:pt x="8753" y="3067"/>
                        <a:pt x="8447" y="3067"/>
                      </a:cubicBezTo>
                      <a:cubicBezTo>
                        <a:pt x="8112" y="3067"/>
                        <a:pt x="7834" y="2788"/>
                        <a:pt x="7834" y="2481"/>
                      </a:cubicBezTo>
                      <a:cubicBezTo>
                        <a:pt x="7834" y="2119"/>
                        <a:pt x="8112" y="1896"/>
                        <a:pt x="8447" y="1896"/>
                      </a:cubicBezTo>
                      <a:close/>
                      <a:moveTo>
                        <a:pt x="1701" y="3624"/>
                      </a:moveTo>
                      <a:cubicBezTo>
                        <a:pt x="2370" y="3624"/>
                        <a:pt x="2927" y="4182"/>
                        <a:pt x="2927" y="4851"/>
                      </a:cubicBezTo>
                      <a:lnTo>
                        <a:pt x="2927" y="6412"/>
                      </a:lnTo>
                      <a:cubicBezTo>
                        <a:pt x="2955" y="6635"/>
                        <a:pt x="2816" y="6719"/>
                        <a:pt x="2649" y="6719"/>
                      </a:cubicBezTo>
                      <a:cubicBezTo>
                        <a:pt x="2481" y="6719"/>
                        <a:pt x="2342" y="6858"/>
                        <a:pt x="2342" y="7053"/>
                      </a:cubicBezTo>
                      <a:lnTo>
                        <a:pt x="2342" y="8865"/>
                      </a:lnTo>
                      <a:cubicBezTo>
                        <a:pt x="2342" y="9032"/>
                        <a:pt x="2203" y="9172"/>
                        <a:pt x="2035" y="9172"/>
                      </a:cubicBezTo>
                      <a:lnTo>
                        <a:pt x="1422" y="9172"/>
                      </a:lnTo>
                      <a:cubicBezTo>
                        <a:pt x="1255" y="9172"/>
                        <a:pt x="1116" y="9032"/>
                        <a:pt x="1116" y="8865"/>
                      </a:cubicBezTo>
                      <a:lnTo>
                        <a:pt x="1116" y="7053"/>
                      </a:lnTo>
                      <a:cubicBezTo>
                        <a:pt x="1116" y="6858"/>
                        <a:pt x="976" y="6719"/>
                        <a:pt x="809" y="6719"/>
                      </a:cubicBezTo>
                      <a:cubicBezTo>
                        <a:pt x="642" y="6719"/>
                        <a:pt x="502" y="6579"/>
                        <a:pt x="502" y="6412"/>
                      </a:cubicBezTo>
                      <a:lnTo>
                        <a:pt x="502" y="4851"/>
                      </a:lnTo>
                      <a:cubicBezTo>
                        <a:pt x="502" y="4182"/>
                        <a:pt x="1060" y="3624"/>
                        <a:pt x="1701" y="3624"/>
                      </a:cubicBezTo>
                      <a:close/>
                      <a:moveTo>
                        <a:pt x="8391" y="3624"/>
                      </a:moveTo>
                      <a:cubicBezTo>
                        <a:pt x="9060" y="3624"/>
                        <a:pt x="9618" y="4182"/>
                        <a:pt x="9618" y="4851"/>
                      </a:cubicBezTo>
                      <a:lnTo>
                        <a:pt x="9618" y="6440"/>
                      </a:lnTo>
                      <a:lnTo>
                        <a:pt x="9645" y="6440"/>
                      </a:lnTo>
                      <a:cubicBezTo>
                        <a:pt x="9645" y="6635"/>
                        <a:pt x="9506" y="6774"/>
                        <a:pt x="9339" y="6774"/>
                      </a:cubicBezTo>
                      <a:cubicBezTo>
                        <a:pt x="9172" y="6774"/>
                        <a:pt x="9032" y="6914"/>
                        <a:pt x="9032" y="7081"/>
                      </a:cubicBezTo>
                      <a:lnTo>
                        <a:pt x="9032" y="8893"/>
                      </a:lnTo>
                      <a:cubicBezTo>
                        <a:pt x="9032" y="9060"/>
                        <a:pt x="8893" y="9199"/>
                        <a:pt x="8726" y="9199"/>
                      </a:cubicBezTo>
                      <a:lnTo>
                        <a:pt x="8112" y="9199"/>
                      </a:lnTo>
                      <a:cubicBezTo>
                        <a:pt x="7945" y="9199"/>
                        <a:pt x="7806" y="9060"/>
                        <a:pt x="7806" y="8893"/>
                      </a:cubicBezTo>
                      <a:lnTo>
                        <a:pt x="7806" y="7053"/>
                      </a:lnTo>
                      <a:cubicBezTo>
                        <a:pt x="7806" y="6858"/>
                        <a:pt x="7666" y="6719"/>
                        <a:pt x="7499" y="6719"/>
                      </a:cubicBezTo>
                      <a:cubicBezTo>
                        <a:pt x="7332" y="6719"/>
                        <a:pt x="7192" y="6579"/>
                        <a:pt x="7192" y="6412"/>
                      </a:cubicBezTo>
                      <a:lnTo>
                        <a:pt x="7192" y="4851"/>
                      </a:lnTo>
                      <a:cubicBezTo>
                        <a:pt x="7192" y="4182"/>
                        <a:pt x="7750" y="3624"/>
                        <a:pt x="8391" y="3624"/>
                      </a:cubicBezTo>
                      <a:close/>
                      <a:moveTo>
                        <a:pt x="5381" y="3095"/>
                      </a:moveTo>
                      <a:cubicBezTo>
                        <a:pt x="6077" y="3234"/>
                        <a:pt x="6635" y="3875"/>
                        <a:pt x="6635" y="4600"/>
                      </a:cubicBezTo>
                      <a:lnTo>
                        <a:pt x="6635" y="6440"/>
                      </a:lnTo>
                      <a:cubicBezTo>
                        <a:pt x="6663" y="6635"/>
                        <a:pt x="6523" y="6719"/>
                        <a:pt x="6356" y="6719"/>
                      </a:cubicBezTo>
                      <a:cubicBezTo>
                        <a:pt x="6161" y="6719"/>
                        <a:pt x="6022" y="6858"/>
                        <a:pt x="6022" y="7053"/>
                      </a:cubicBezTo>
                      <a:lnTo>
                        <a:pt x="6022" y="9478"/>
                      </a:lnTo>
                      <a:cubicBezTo>
                        <a:pt x="6022" y="9645"/>
                        <a:pt x="5882" y="9785"/>
                        <a:pt x="5715" y="9785"/>
                      </a:cubicBezTo>
                      <a:lnTo>
                        <a:pt x="4461" y="9785"/>
                      </a:lnTo>
                      <a:cubicBezTo>
                        <a:pt x="4293" y="9785"/>
                        <a:pt x="4154" y="9645"/>
                        <a:pt x="4154" y="9478"/>
                      </a:cubicBezTo>
                      <a:lnTo>
                        <a:pt x="4154" y="7053"/>
                      </a:lnTo>
                      <a:cubicBezTo>
                        <a:pt x="4154" y="6858"/>
                        <a:pt x="4015" y="6719"/>
                        <a:pt x="3847" y="6719"/>
                      </a:cubicBezTo>
                      <a:cubicBezTo>
                        <a:pt x="3652" y="6719"/>
                        <a:pt x="3513" y="6579"/>
                        <a:pt x="3513" y="6412"/>
                      </a:cubicBezTo>
                      <a:lnTo>
                        <a:pt x="3513" y="4851"/>
                      </a:lnTo>
                      <a:lnTo>
                        <a:pt x="3513" y="4600"/>
                      </a:lnTo>
                      <a:cubicBezTo>
                        <a:pt x="3513" y="3875"/>
                        <a:pt x="4043" y="3234"/>
                        <a:pt x="4739" y="3095"/>
                      </a:cubicBezTo>
                      <a:lnTo>
                        <a:pt x="4739" y="5185"/>
                      </a:lnTo>
                      <a:cubicBezTo>
                        <a:pt x="4739" y="5381"/>
                        <a:pt x="4879" y="5520"/>
                        <a:pt x="5046" y="5520"/>
                      </a:cubicBezTo>
                      <a:cubicBezTo>
                        <a:pt x="5241" y="5520"/>
                        <a:pt x="5381" y="5381"/>
                        <a:pt x="5381" y="5185"/>
                      </a:cubicBezTo>
                      <a:lnTo>
                        <a:pt x="5381" y="3095"/>
                      </a:lnTo>
                      <a:close/>
                      <a:moveTo>
                        <a:pt x="5130" y="1"/>
                      </a:moveTo>
                      <a:cubicBezTo>
                        <a:pt x="4293" y="1"/>
                        <a:pt x="3624" y="670"/>
                        <a:pt x="3624" y="1506"/>
                      </a:cubicBezTo>
                      <a:cubicBezTo>
                        <a:pt x="3624" y="1952"/>
                        <a:pt x="3847" y="2370"/>
                        <a:pt x="4154" y="2649"/>
                      </a:cubicBezTo>
                      <a:cubicBezTo>
                        <a:pt x="3736" y="2872"/>
                        <a:pt x="3373" y="3234"/>
                        <a:pt x="3206" y="3652"/>
                      </a:cubicBezTo>
                      <a:cubicBezTo>
                        <a:pt x="3067" y="3485"/>
                        <a:pt x="2900" y="3346"/>
                        <a:pt x="2677" y="3234"/>
                      </a:cubicBezTo>
                      <a:cubicBezTo>
                        <a:pt x="2900" y="3039"/>
                        <a:pt x="3039" y="2732"/>
                        <a:pt x="3039" y="2398"/>
                      </a:cubicBezTo>
                      <a:cubicBezTo>
                        <a:pt x="3039" y="1757"/>
                        <a:pt x="2481" y="1199"/>
                        <a:pt x="1812" y="1199"/>
                      </a:cubicBezTo>
                      <a:cubicBezTo>
                        <a:pt x="1143" y="1199"/>
                        <a:pt x="586" y="1757"/>
                        <a:pt x="586" y="2398"/>
                      </a:cubicBezTo>
                      <a:cubicBezTo>
                        <a:pt x="586" y="2732"/>
                        <a:pt x="725" y="3039"/>
                        <a:pt x="948" y="3234"/>
                      </a:cubicBezTo>
                      <a:cubicBezTo>
                        <a:pt x="391" y="3569"/>
                        <a:pt x="1" y="4154"/>
                        <a:pt x="1" y="4851"/>
                      </a:cubicBezTo>
                      <a:lnTo>
                        <a:pt x="1" y="6412"/>
                      </a:lnTo>
                      <a:cubicBezTo>
                        <a:pt x="1" y="6802"/>
                        <a:pt x="251" y="7137"/>
                        <a:pt x="586" y="7276"/>
                      </a:cubicBezTo>
                      <a:lnTo>
                        <a:pt x="586" y="8865"/>
                      </a:lnTo>
                      <a:cubicBezTo>
                        <a:pt x="586" y="9339"/>
                        <a:pt x="1004" y="9757"/>
                        <a:pt x="1506" y="9757"/>
                      </a:cubicBezTo>
                      <a:lnTo>
                        <a:pt x="2091" y="9757"/>
                      </a:lnTo>
                      <a:cubicBezTo>
                        <a:pt x="2593" y="9757"/>
                        <a:pt x="3011" y="9339"/>
                        <a:pt x="3011" y="8865"/>
                      </a:cubicBezTo>
                      <a:lnTo>
                        <a:pt x="3011" y="7276"/>
                      </a:lnTo>
                      <a:cubicBezTo>
                        <a:pt x="3095" y="7248"/>
                        <a:pt x="3206" y="7192"/>
                        <a:pt x="3318" y="7109"/>
                      </a:cubicBezTo>
                      <a:cubicBezTo>
                        <a:pt x="3429" y="7192"/>
                        <a:pt x="3485" y="7248"/>
                        <a:pt x="3624" y="7276"/>
                      </a:cubicBezTo>
                      <a:lnTo>
                        <a:pt x="3624" y="9450"/>
                      </a:lnTo>
                      <a:cubicBezTo>
                        <a:pt x="3624" y="9924"/>
                        <a:pt x="4043" y="10342"/>
                        <a:pt x="4544" y="10342"/>
                      </a:cubicBezTo>
                      <a:lnTo>
                        <a:pt x="5799" y="10342"/>
                      </a:lnTo>
                      <a:cubicBezTo>
                        <a:pt x="6273" y="10342"/>
                        <a:pt x="6691" y="9924"/>
                        <a:pt x="6691" y="9450"/>
                      </a:cubicBezTo>
                      <a:lnTo>
                        <a:pt x="6691" y="7276"/>
                      </a:lnTo>
                      <a:cubicBezTo>
                        <a:pt x="6802" y="7248"/>
                        <a:pt x="6914" y="7192"/>
                        <a:pt x="6997" y="7109"/>
                      </a:cubicBezTo>
                      <a:cubicBezTo>
                        <a:pt x="7109" y="7192"/>
                        <a:pt x="7192" y="7248"/>
                        <a:pt x="7332" y="7276"/>
                      </a:cubicBezTo>
                      <a:lnTo>
                        <a:pt x="7332" y="8865"/>
                      </a:lnTo>
                      <a:cubicBezTo>
                        <a:pt x="7332" y="9339"/>
                        <a:pt x="7750" y="9757"/>
                        <a:pt x="8224" y="9757"/>
                      </a:cubicBezTo>
                      <a:lnTo>
                        <a:pt x="8809" y="9757"/>
                      </a:lnTo>
                      <a:cubicBezTo>
                        <a:pt x="9311" y="9757"/>
                        <a:pt x="9729" y="9339"/>
                        <a:pt x="9729" y="8865"/>
                      </a:cubicBezTo>
                      <a:lnTo>
                        <a:pt x="9729" y="7276"/>
                      </a:lnTo>
                      <a:cubicBezTo>
                        <a:pt x="10064" y="7137"/>
                        <a:pt x="10314" y="6830"/>
                        <a:pt x="10314" y="6412"/>
                      </a:cubicBezTo>
                      <a:lnTo>
                        <a:pt x="10314" y="4851"/>
                      </a:lnTo>
                      <a:cubicBezTo>
                        <a:pt x="10287" y="4210"/>
                        <a:pt x="9896" y="3596"/>
                        <a:pt x="9339" y="3318"/>
                      </a:cubicBezTo>
                      <a:cubicBezTo>
                        <a:pt x="9562" y="3095"/>
                        <a:pt x="9701" y="2788"/>
                        <a:pt x="9701" y="2481"/>
                      </a:cubicBezTo>
                      <a:cubicBezTo>
                        <a:pt x="9701" y="1812"/>
                        <a:pt x="9144" y="1255"/>
                        <a:pt x="8475" y="1255"/>
                      </a:cubicBezTo>
                      <a:cubicBezTo>
                        <a:pt x="7806" y="1255"/>
                        <a:pt x="7248" y="1812"/>
                        <a:pt x="7248" y="2481"/>
                      </a:cubicBezTo>
                      <a:cubicBezTo>
                        <a:pt x="7248" y="2788"/>
                        <a:pt x="7388" y="3095"/>
                        <a:pt x="7611" y="3318"/>
                      </a:cubicBezTo>
                      <a:cubicBezTo>
                        <a:pt x="7388" y="3429"/>
                        <a:pt x="7220" y="3569"/>
                        <a:pt x="7081" y="3736"/>
                      </a:cubicBezTo>
                      <a:cubicBezTo>
                        <a:pt x="6969" y="3485"/>
                        <a:pt x="6802" y="3290"/>
                        <a:pt x="6635" y="3067"/>
                      </a:cubicBezTo>
                      <a:cubicBezTo>
                        <a:pt x="6496" y="2927"/>
                        <a:pt x="6300" y="2788"/>
                        <a:pt x="6105" y="2677"/>
                      </a:cubicBezTo>
                      <a:cubicBezTo>
                        <a:pt x="6440" y="2370"/>
                        <a:pt x="6663" y="1952"/>
                        <a:pt x="6663" y="1534"/>
                      </a:cubicBezTo>
                      <a:cubicBezTo>
                        <a:pt x="6663" y="1116"/>
                        <a:pt x="6496" y="725"/>
                        <a:pt x="6217" y="447"/>
                      </a:cubicBezTo>
                      <a:cubicBezTo>
                        <a:pt x="5938" y="168"/>
                        <a:pt x="5520" y="1"/>
                        <a:pt x="513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77" name="Google Shape;12604;p89">
                  <a:extLst>
                    <a:ext uri="{FF2B5EF4-FFF2-40B4-BE49-F238E27FC236}">
                      <a16:creationId xmlns:a16="http://schemas.microsoft.com/office/drawing/2014/main" id="{776BBE0F-C223-19BB-39DD-9478263B0E64}"/>
                    </a:ext>
                  </a:extLst>
                </p:cNvPr>
                <p:cNvSpPr/>
                <p:nvPr/>
              </p:nvSpPr>
              <p:spPr>
                <a:xfrm flipH="1">
                  <a:off x="6679825" y="2693700"/>
                  <a:ext cx="257875" cy="25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5" h="10343" extrusionOk="0">
                      <a:moveTo>
                        <a:pt x="5102" y="670"/>
                      </a:moveTo>
                      <a:cubicBezTo>
                        <a:pt x="5604" y="670"/>
                        <a:pt x="6022" y="1088"/>
                        <a:pt x="6022" y="1562"/>
                      </a:cubicBezTo>
                      <a:cubicBezTo>
                        <a:pt x="6022" y="2063"/>
                        <a:pt x="5604" y="2481"/>
                        <a:pt x="5102" y="2481"/>
                      </a:cubicBezTo>
                      <a:cubicBezTo>
                        <a:pt x="4600" y="2481"/>
                        <a:pt x="4182" y="2063"/>
                        <a:pt x="4182" y="1562"/>
                      </a:cubicBezTo>
                      <a:cubicBezTo>
                        <a:pt x="4182" y="1088"/>
                        <a:pt x="4600" y="670"/>
                        <a:pt x="5102" y="670"/>
                      </a:cubicBezTo>
                      <a:close/>
                      <a:moveTo>
                        <a:pt x="1757" y="1896"/>
                      </a:moveTo>
                      <a:cubicBezTo>
                        <a:pt x="2063" y="1896"/>
                        <a:pt x="2342" y="2175"/>
                        <a:pt x="2342" y="2481"/>
                      </a:cubicBezTo>
                      <a:cubicBezTo>
                        <a:pt x="2342" y="2788"/>
                        <a:pt x="2063" y="3067"/>
                        <a:pt x="1757" y="3067"/>
                      </a:cubicBezTo>
                      <a:cubicBezTo>
                        <a:pt x="1422" y="3067"/>
                        <a:pt x="1143" y="2788"/>
                        <a:pt x="1143" y="2481"/>
                      </a:cubicBezTo>
                      <a:cubicBezTo>
                        <a:pt x="1143" y="2119"/>
                        <a:pt x="1422" y="1896"/>
                        <a:pt x="1757" y="1896"/>
                      </a:cubicBezTo>
                      <a:close/>
                      <a:moveTo>
                        <a:pt x="8447" y="1896"/>
                      </a:moveTo>
                      <a:cubicBezTo>
                        <a:pt x="8781" y="1896"/>
                        <a:pt x="9032" y="2175"/>
                        <a:pt x="9032" y="2481"/>
                      </a:cubicBezTo>
                      <a:cubicBezTo>
                        <a:pt x="9032" y="2788"/>
                        <a:pt x="8753" y="3067"/>
                        <a:pt x="8447" y="3067"/>
                      </a:cubicBezTo>
                      <a:cubicBezTo>
                        <a:pt x="8112" y="3067"/>
                        <a:pt x="7834" y="2788"/>
                        <a:pt x="7834" y="2481"/>
                      </a:cubicBezTo>
                      <a:cubicBezTo>
                        <a:pt x="7834" y="2119"/>
                        <a:pt x="8112" y="1896"/>
                        <a:pt x="8447" y="1896"/>
                      </a:cubicBezTo>
                      <a:close/>
                      <a:moveTo>
                        <a:pt x="1701" y="3624"/>
                      </a:moveTo>
                      <a:cubicBezTo>
                        <a:pt x="2370" y="3624"/>
                        <a:pt x="2927" y="4182"/>
                        <a:pt x="2927" y="4851"/>
                      </a:cubicBezTo>
                      <a:lnTo>
                        <a:pt x="2927" y="6412"/>
                      </a:lnTo>
                      <a:cubicBezTo>
                        <a:pt x="2955" y="6635"/>
                        <a:pt x="2816" y="6719"/>
                        <a:pt x="2649" y="6719"/>
                      </a:cubicBezTo>
                      <a:cubicBezTo>
                        <a:pt x="2481" y="6719"/>
                        <a:pt x="2342" y="6858"/>
                        <a:pt x="2342" y="7053"/>
                      </a:cubicBezTo>
                      <a:lnTo>
                        <a:pt x="2342" y="8865"/>
                      </a:lnTo>
                      <a:cubicBezTo>
                        <a:pt x="2342" y="9032"/>
                        <a:pt x="2203" y="9172"/>
                        <a:pt x="2035" y="9172"/>
                      </a:cubicBezTo>
                      <a:lnTo>
                        <a:pt x="1422" y="9172"/>
                      </a:lnTo>
                      <a:cubicBezTo>
                        <a:pt x="1255" y="9172"/>
                        <a:pt x="1116" y="9032"/>
                        <a:pt x="1116" y="8865"/>
                      </a:cubicBezTo>
                      <a:lnTo>
                        <a:pt x="1116" y="7053"/>
                      </a:lnTo>
                      <a:cubicBezTo>
                        <a:pt x="1116" y="6858"/>
                        <a:pt x="976" y="6719"/>
                        <a:pt x="809" y="6719"/>
                      </a:cubicBezTo>
                      <a:cubicBezTo>
                        <a:pt x="642" y="6719"/>
                        <a:pt x="502" y="6579"/>
                        <a:pt x="502" y="6412"/>
                      </a:cubicBezTo>
                      <a:lnTo>
                        <a:pt x="502" y="4851"/>
                      </a:lnTo>
                      <a:cubicBezTo>
                        <a:pt x="502" y="4182"/>
                        <a:pt x="1060" y="3624"/>
                        <a:pt x="1701" y="3624"/>
                      </a:cubicBezTo>
                      <a:close/>
                      <a:moveTo>
                        <a:pt x="8391" y="3624"/>
                      </a:moveTo>
                      <a:cubicBezTo>
                        <a:pt x="9060" y="3624"/>
                        <a:pt x="9618" y="4182"/>
                        <a:pt x="9618" y="4851"/>
                      </a:cubicBezTo>
                      <a:lnTo>
                        <a:pt x="9618" y="6440"/>
                      </a:lnTo>
                      <a:lnTo>
                        <a:pt x="9645" y="6440"/>
                      </a:lnTo>
                      <a:cubicBezTo>
                        <a:pt x="9645" y="6635"/>
                        <a:pt x="9506" y="6774"/>
                        <a:pt x="9339" y="6774"/>
                      </a:cubicBezTo>
                      <a:cubicBezTo>
                        <a:pt x="9172" y="6774"/>
                        <a:pt x="9032" y="6914"/>
                        <a:pt x="9032" y="7081"/>
                      </a:cubicBezTo>
                      <a:lnTo>
                        <a:pt x="9032" y="8893"/>
                      </a:lnTo>
                      <a:cubicBezTo>
                        <a:pt x="9032" y="9060"/>
                        <a:pt x="8893" y="9199"/>
                        <a:pt x="8726" y="9199"/>
                      </a:cubicBezTo>
                      <a:lnTo>
                        <a:pt x="8112" y="9199"/>
                      </a:lnTo>
                      <a:cubicBezTo>
                        <a:pt x="7945" y="9199"/>
                        <a:pt x="7806" y="9060"/>
                        <a:pt x="7806" y="8893"/>
                      </a:cubicBezTo>
                      <a:lnTo>
                        <a:pt x="7806" y="7053"/>
                      </a:lnTo>
                      <a:cubicBezTo>
                        <a:pt x="7806" y="6858"/>
                        <a:pt x="7666" y="6719"/>
                        <a:pt x="7499" y="6719"/>
                      </a:cubicBezTo>
                      <a:cubicBezTo>
                        <a:pt x="7332" y="6719"/>
                        <a:pt x="7192" y="6579"/>
                        <a:pt x="7192" y="6412"/>
                      </a:cubicBezTo>
                      <a:lnTo>
                        <a:pt x="7192" y="4851"/>
                      </a:lnTo>
                      <a:cubicBezTo>
                        <a:pt x="7192" y="4182"/>
                        <a:pt x="7750" y="3624"/>
                        <a:pt x="8391" y="3624"/>
                      </a:cubicBezTo>
                      <a:close/>
                      <a:moveTo>
                        <a:pt x="5381" y="3095"/>
                      </a:moveTo>
                      <a:cubicBezTo>
                        <a:pt x="6077" y="3234"/>
                        <a:pt x="6635" y="3875"/>
                        <a:pt x="6635" y="4600"/>
                      </a:cubicBezTo>
                      <a:lnTo>
                        <a:pt x="6635" y="6440"/>
                      </a:lnTo>
                      <a:cubicBezTo>
                        <a:pt x="6663" y="6635"/>
                        <a:pt x="6523" y="6719"/>
                        <a:pt x="6356" y="6719"/>
                      </a:cubicBezTo>
                      <a:cubicBezTo>
                        <a:pt x="6161" y="6719"/>
                        <a:pt x="6022" y="6858"/>
                        <a:pt x="6022" y="7053"/>
                      </a:cubicBezTo>
                      <a:lnTo>
                        <a:pt x="6022" y="9478"/>
                      </a:lnTo>
                      <a:cubicBezTo>
                        <a:pt x="6022" y="9645"/>
                        <a:pt x="5882" y="9785"/>
                        <a:pt x="5715" y="9785"/>
                      </a:cubicBezTo>
                      <a:lnTo>
                        <a:pt x="4461" y="9785"/>
                      </a:lnTo>
                      <a:cubicBezTo>
                        <a:pt x="4293" y="9785"/>
                        <a:pt x="4154" y="9645"/>
                        <a:pt x="4154" y="9478"/>
                      </a:cubicBezTo>
                      <a:lnTo>
                        <a:pt x="4154" y="7053"/>
                      </a:lnTo>
                      <a:cubicBezTo>
                        <a:pt x="4154" y="6858"/>
                        <a:pt x="4015" y="6719"/>
                        <a:pt x="3847" y="6719"/>
                      </a:cubicBezTo>
                      <a:cubicBezTo>
                        <a:pt x="3652" y="6719"/>
                        <a:pt x="3513" y="6579"/>
                        <a:pt x="3513" y="6412"/>
                      </a:cubicBezTo>
                      <a:lnTo>
                        <a:pt x="3513" y="4851"/>
                      </a:lnTo>
                      <a:lnTo>
                        <a:pt x="3513" y="4600"/>
                      </a:lnTo>
                      <a:cubicBezTo>
                        <a:pt x="3513" y="3875"/>
                        <a:pt x="4043" y="3234"/>
                        <a:pt x="4739" y="3095"/>
                      </a:cubicBezTo>
                      <a:lnTo>
                        <a:pt x="4739" y="5185"/>
                      </a:lnTo>
                      <a:cubicBezTo>
                        <a:pt x="4739" y="5381"/>
                        <a:pt x="4879" y="5520"/>
                        <a:pt x="5046" y="5520"/>
                      </a:cubicBezTo>
                      <a:cubicBezTo>
                        <a:pt x="5241" y="5520"/>
                        <a:pt x="5381" y="5381"/>
                        <a:pt x="5381" y="5185"/>
                      </a:cubicBezTo>
                      <a:lnTo>
                        <a:pt x="5381" y="3095"/>
                      </a:lnTo>
                      <a:close/>
                      <a:moveTo>
                        <a:pt x="5130" y="1"/>
                      </a:moveTo>
                      <a:cubicBezTo>
                        <a:pt x="4293" y="1"/>
                        <a:pt x="3624" y="670"/>
                        <a:pt x="3624" y="1506"/>
                      </a:cubicBezTo>
                      <a:cubicBezTo>
                        <a:pt x="3624" y="1952"/>
                        <a:pt x="3847" y="2370"/>
                        <a:pt x="4154" y="2649"/>
                      </a:cubicBezTo>
                      <a:cubicBezTo>
                        <a:pt x="3736" y="2872"/>
                        <a:pt x="3373" y="3234"/>
                        <a:pt x="3206" y="3652"/>
                      </a:cubicBezTo>
                      <a:cubicBezTo>
                        <a:pt x="3067" y="3485"/>
                        <a:pt x="2900" y="3346"/>
                        <a:pt x="2677" y="3234"/>
                      </a:cubicBezTo>
                      <a:cubicBezTo>
                        <a:pt x="2900" y="3039"/>
                        <a:pt x="3039" y="2732"/>
                        <a:pt x="3039" y="2398"/>
                      </a:cubicBezTo>
                      <a:cubicBezTo>
                        <a:pt x="3039" y="1757"/>
                        <a:pt x="2481" y="1199"/>
                        <a:pt x="1812" y="1199"/>
                      </a:cubicBezTo>
                      <a:cubicBezTo>
                        <a:pt x="1143" y="1199"/>
                        <a:pt x="586" y="1757"/>
                        <a:pt x="586" y="2398"/>
                      </a:cubicBezTo>
                      <a:cubicBezTo>
                        <a:pt x="586" y="2732"/>
                        <a:pt x="725" y="3039"/>
                        <a:pt x="948" y="3234"/>
                      </a:cubicBezTo>
                      <a:cubicBezTo>
                        <a:pt x="391" y="3569"/>
                        <a:pt x="1" y="4154"/>
                        <a:pt x="1" y="4851"/>
                      </a:cubicBezTo>
                      <a:lnTo>
                        <a:pt x="1" y="6412"/>
                      </a:lnTo>
                      <a:cubicBezTo>
                        <a:pt x="1" y="6802"/>
                        <a:pt x="251" y="7137"/>
                        <a:pt x="586" y="7276"/>
                      </a:cubicBezTo>
                      <a:lnTo>
                        <a:pt x="586" y="8865"/>
                      </a:lnTo>
                      <a:cubicBezTo>
                        <a:pt x="586" y="9339"/>
                        <a:pt x="1004" y="9757"/>
                        <a:pt x="1506" y="9757"/>
                      </a:cubicBezTo>
                      <a:lnTo>
                        <a:pt x="2091" y="9757"/>
                      </a:lnTo>
                      <a:cubicBezTo>
                        <a:pt x="2593" y="9757"/>
                        <a:pt x="3011" y="9339"/>
                        <a:pt x="3011" y="8865"/>
                      </a:cubicBezTo>
                      <a:lnTo>
                        <a:pt x="3011" y="7276"/>
                      </a:lnTo>
                      <a:cubicBezTo>
                        <a:pt x="3095" y="7248"/>
                        <a:pt x="3206" y="7192"/>
                        <a:pt x="3318" y="7109"/>
                      </a:cubicBezTo>
                      <a:cubicBezTo>
                        <a:pt x="3429" y="7192"/>
                        <a:pt x="3485" y="7248"/>
                        <a:pt x="3624" y="7276"/>
                      </a:cubicBezTo>
                      <a:lnTo>
                        <a:pt x="3624" y="9450"/>
                      </a:lnTo>
                      <a:cubicBezTo>
                        <a:pt x="3624" y="9924"/>
                        <a:pt x="4043" y="10342"/>
                        <a:pt x="4544" y="10342"/>
                      </a:cubicBezTo>
                      <a:lnTo>
                        <a:pt x="5799" y="10342"/>
                      </a:lnTo>
                      <a:cubicBezTo>
                        <a:pt x="6273" y="10342"/>
                        <a:pt x="6691" y="9924"/>
                        <a:pt x="6691" y="9450"/>
                      </a:cubicBezTo>
                      <a:lnTo>
                        <a:pt x="6691" y="7276"/>
                      </a:lnTo>
                      <a:cubicBezTo>
                        <a:pt x="6802" y="7248"/>
                        <a:pt x="6914" y="7192"/>
                        <a:pt x="6997" y="7109"/>
                      </a:cubicBezTo>
                      <a:cubicBezTo>
                        <a:pt x="7109" y="7192"/>
                        <a:pt x="7192" y="7248"/>
                        <a:pt x="7332" y="7276"/>
                      </a:cubicBezTo>
                      <a:lnTo>
                        <a:pt x="7332" y="8865"/>
                      </a:lnTo>
                      <a:cubicBezTo>
                        <a:pt x="7332" y="9339"/>
                        <a:pt x="7750" y="9757"/>
                        <a:pt x="8224" y="9757"/>
                      </a:cubicBezTo>
                      <a:lnTo>
                        <a:pt x="8809" y="9757"/>
                      </a:lnTo>
                      <a:cubicBezTo>
                        <a:pt x="9311" y="9757"/>
                        <a:pt x="9729" y="9339"/>
                        <a:pt x="9729" y="8865"/>
                      </a:cubicBezTo>
                      <a:lnTo>
                        <a:pt x="9729" y="7276"/>
                      </a:lnTo>
                      <a:cubicBezTo>
                        <a:pt x="10064" y="7137"/>
                        <a:pt x="10314" y="6830"/>
                        <a:pt x="10314" y="6412"/>
                      </a:cubicBezTo>
                      <a:lnTo>
                        <a:pt x="10314" y="4851"/>
                      </a:lnTo>
                      <a:cubicBezTo>
                        <a:pt x="10287" y="4210"/>
                        <a:pt x="9896" y="3596"/>
                        <a:pt x="9339" y="3318"/>
                      </a:cubicBezTo>
                      <a:cubicBezTo>
                        <a:pt x="9562" y="3095"/>
                        <a:pt x="9701" y="2788"/>
                        <a:pt x="9701" y="2481"/>
                      </a:cubicBezTo>
                      <a:cubicBezTo>
                        <a:pt x="9701" y="1812"/>
                        <a:pt x="9144" y="1255"/>
                        <a:pt x="8475" y="1255"/>
                      </a:cubicBezTo>
                      <a:cubicBezTo>
                        <a:pt x="7806" y="1255"/>
                        <a:pt x="7248" y="1812"/>
                        <a:pt x="7248" y="2481"/>
                      </a:cubicBezTo>
                      <a:cubicBezTo>
                        <a:pt x="7248" y="2788"/>
                        <a:pt x="7388" y="3095"/>
                        <a:pt x="7611" y="3318"/>
                      </a:cubicBezTo>
                      <a:cubicBezTo>
                        <a:pt x="7388" y="3429"/>
                        <a:pt x="7220" y="3569"/>
                        <a:pt x="7081" y="3736"/>
                      </a:cubicBezTo>
                      <a:cubicBezTo>
                        <a:pt x="6969" y="3485"/>
                        <a:pt x="6802" y="3290"/>
                        <a:pt x="6635" y="3067"/>
                      </a:cubicBezTo>
                      <a:cubicBezTo>
                        <a:pt x="6496" y="2927"/>
                        <a:pt x="6300" y="2788"/>
                        <a:pt x="6105" y="2677"/>
                      </a:cubicBezTo>
                      <a:cubicBezTo>
                        <a:pt x="6440" y="2370"/>
                        <a:pt x="6663" y="1952"/>
                        <a:pt x="6663" y="1534"/>
                      </a:cubicBezTo>
                      <a:cubicBezTo>
                        <a:pt x="6663" y="1116"/>
                        <a:pt x="6496" y="725"/>
                        <a:pt x="6217" y="447"/>
                      </a:cubicBezTo>
                      <a:cubicBezTo>
                        <a:pt x="5938" y="168"/>
                        <a:pt x="5520" y="1"/>
                        <a:pt x="513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3965333-89C9-7913-C510-ED06EEBC28B9}"/>
                </a:ext>
              </a:extLst>
            </p:cNvPr>
            <p:cNvGrpSpPr/>
            <p:nvPr/>
          </p:nvGrpSpPr>
          <p:grpSpPr>
            <a:xfrm>
              <a:off x="401737" y="2551020"/>
              <a:ext cx="11393071" cy="646514"/>
              <a:chOff x="401737" y="2659314"/>
              <a:chExt cx="11393071" cy="646514"/>
            </a:xfrm>
            <a:grpFill/>
          </p:grpSpPr>
          <p:grpSp>
            <p:nvGrpSpPr>
              <p:cNvPr id="17910" name="Google Shape;12423;p89">
                <a:extLst>
                  <a:ext uri="{FF2B5EF4-FFF2-40B4-BE49-F238E27FC236}">
                    <a16:creationId xmlns:a16="http://schemas.microsoft.com/office/drawing/2014/main" id="{235070D5-7167-FE33-1ED0-81DE0A6EA5DF}"/>
                  </a:ext>
                </a:extLst>
              </p:cNvPr>
              <p:cNvGrpSpPr/>
              <p:nvPr/>
            </p:nvGrpSpPr>
            <p:grpSpPr>
              <a:xfrm>
                <a:off x="401737" y="2661924"/>
                <a:ext cx="649923" cy="641288"/>
                <a:chOff x="-6713450" y="2397900"/>
                <a:chExt cx="295375" cy="291450"/>
              </a:xfrm>
              <a:grpFill/>
            </p:grpSpPr>
            <p:sp>
              <p:nvSpPr>
                <p:cNvPr id="17960" name="Google Shape;12424;p89">
                  <a:extLst>
                    <a:ext uri="{FF2B5EF4-FFF2-40B4-BE49-F238E27FC236}">
                      <a16:creationId xmlns:a16="http://schemas.microsoft.com/office/drawing/2014/main" id="{D926DD64-0F13-4258-CBB9-925E0B544AB7}"/>
                    </a:ext>
                  </a:extLst>
                </p:cNvPr>
                <p:cNvSpPr/>
                <p:nvPr/>
              </p:nvSpPr>
              <p:spPr>
                <a:xfrm>
                  <a:off x="-6628400" y="2465650"/>
                  <a:ext cx="693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4" h="694" extrusionOk="0">
                      <a:moveTo>
                        <a:pt x="379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36"/>
                        <a:pt x="158" y="693"/>
                        <a:pt x="379" y="693"/>
                      </a:cubicBezTo>
                      <a:lnTo>
                        <a:pt x="2427" y="693"/>
                      </a:lnTo>
                      <a:cubicBezTo>
                        <a:pt x="2616" y="693"/>
                        <a:pt x="2773" y="536"/>
                        <a:pt x="2773" y="347"/>
                      </a:cubicBezTo>
                      <a:cubicBezTo>
                        <a:pt x="2773" y="158"/>
                        <a:pt x="2616" y="0"/>
                        <a:pt x="242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61" name="Google Shape;12425;p89">
                  <a:extLst>
                    <a:ext uri="{FF2B5EF4-FFF2-40B4-BE49-F238E27FC236}">
                      <a16:creationId xmlns:a16="http://schemas.microsoft.com/office/drawing/2014/main" id="{59DA1AC1-35B8-5B90-9D27-232D6E6C0F9A}"/>
                    </a:ext>
                  </a:extLst>
                </p:cNvPr>
                <p:cNvSpPr/>
                <p:nvPr/>
              </p:nvSpPr>
              <p:spPr>
                <a:xfrm>
                  <a:off x="-6713450" y="2397900"/>
                  <a:ext cx="295375" cy="29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5" h="11658" extrusionOk="0">
                      <a:moveTo>
                        <a:pt x="2048" y="1167"/>
                      </a:moveTo>
                      <a:lnTo>
                        <a:pt x="2048" y="2017"/>
                      </a:lnTo>
                      <a:lnTo>
                        <a:pt x="1166" y="2017"/>
                      </a:lnTo>
                      <a:lnTo>
                        <a:pt x="2048" y="1167"/>
                      </a:lnTo>
                      <a:close/>
                      <a:moveTo>
                        <a:pt x="10330" y="2773"/>
                      </a:moveTo>
                      <a:cubicBezTo>
                        <a:pt x="10507" y="2773"/>
                        <a:pt x="10680" y="2836"/>
                        <a:pt x="10806" y="2962"/>
                      </a:cubicBezTo>
                      <a:cubicBezTo>
                        <a:pt x="11058" y="3246"/>
                        <a:pt x="11058" y="3687"/>
                        <a:pt x="10775" y="3908"/>
                      </a:cubicBezTo>
                      <a:lnTo>
                        <a:pt x="10176" y="4506"/>
                      </a:lnTo>
                      <a:lnTo>
                        <a:pt x="9231" y="3561"/>
                      </a:lnTo>
                      <a:lnTo>
                        <a:pt x="9830" y="2962"/>
                      </a:lnTo>
                      <a:cubicBezTo>
                        <a:pt x="9972" y="2836"/>
                        <a:pt x="10153" y="2773"/>
                        <a:pt x="10330" y="2773"/>
                      </a:cubicBezTo>
                      <a:close/>
                      <a:moveTo>
                        <a:pt x="8727" y="4034"/>
                      </a:moveTo>
                      <a:lnTo>
                        <a:pt x="9672" y="4979"/>
                      </a:lnTo>
                      <a:cubicBezTo>
                        <a:pt x="8538" y="6207"/>
                        <a:pt x="7026" y="7688"/>
                        <a:pt x="5892" y="8854"/>
                      </a:cubicBezTo>
                      <a:lnTo>
                        <a:pt x="4915" y="7846"/>
                      </a:lnTo>
                      <a:lnTo>
                        <a:pt x="8727" y="4034"/>
                      </a:lnTo>
                      <a:close/>
                      <a:moveTo>
                        <a:pt x="4600" y="8539"/>
                      </a:moveTo>
                      <a:lnTo>
                        <a:pt x="5230" y="9169"/>
                      </a:lnTo>
                      <a:lnTo>
                        <a:pt x="4285" y="9421"/>
                      </a:lnTo>
                      <a:cubicBezTo>
                        <a:pt x="4348" y="9232"/>
                        <a:pt x="4505" y="8728"/>
                        <a:pt x="4600" y="8539"/>
                      </a:cubicBezTo>
                      <a:close/>
                      <a:moveTo>
                        <a:pt x="7908" y="694"/>
                      </a:moveTo>
                      <a:cubicBezTo>
                        <a:pt x="8097" y="694"/>
                        <a:pt x="8255" y="852"/>
                        <a:pt x="8255" y="1041"/>
                      </a:cubicBezTo>
                      <a:lnTo>
                        <a:pt x="8255" y="3592"/>
                      </a:lnTo>
                      <a:lnTo>
                        <a:pt x="7467" y="4380"/>
                      </a:lnTo>
                      <a:cubicBezTo>
                        <a:pt x="7435" y="4286"/>
                        <a:pt x="7309" y="4160"/>
                        <a:pt x="7152" y="4160"/>
                      </a:cubicBezTo>
                      <a:lnTo>
                        <a:pt x="1733" y="4160"/>
                      </a:lnTo>
                      <a:cubicBezTo>
                        <a:pt x="1512" y="4160"/>
                        <a:pt x="1386" y="4317"/>
                        <a:pt x="1386" y="4506"/>
                      </a:cubicBezTo>
                      <a:cubicBezTo>
                        <a:pt x="1386" y="4695"/>
                        <a:pt x="1512" y="4853"/>
                        <a:pt x="1733" y="4853"/>
                      </a:cubicBezTo>
                      <a:lnTo>
                        <a:pt x="6994" y="4853"/>
                      </a:lnTo>
                      <a:lnTo>
                        <a:pt x="6333" y="5546"/>
                      </a:lnTo>
                      <a:lnTo>
                        <a:pt x="1733" y="5546"/>
                      </a:lnTo>
                      <a:cubicBezTo>
                        <a:pt x="1512" y="5546"/>
                        <a:pt x="1355" y="5703"/>
                        <a:pt x="1355" y="5892"/>
                      </a:cubicBezTo>
                      <a:cubicBezTo>
                        <a:pt x="1355" y="6081"/>
                        <a:pt x="1512" y="6239"/>
                        <a:pt x="1733" y="6239"/>
                      </a:cubicBezTo>
                      <a:lnTo>
                        <a:pt x="5608" y="6239"/>
                      </a:lnTo>
                      <a:lnTo>
                        <a:pt x="4947" y="6901"/>
                      </a:lnTo>
                      <a:lnTo>
                        <a:pt x="1733" y="6901"/>
                      </a:lnTo>
                      <a:cubicBezTo>
                        <a:pt x="1512" y="6901"/>
                        <a:pt x="1355" y="7058"/>
                        <a:pt x="1355" y="7279"/>
                      </a:cubicBezTo>
                      <a:cubicBezTo>
                        <a:pt x="1355" y="7468"/>
                        <a:pt x="1512" y="7625"/>
                        <a:pt x="1733" y="7625"/>
                      </a:cubicBezTo>
                      <a:lnTo>
                        <a:pt x="4285" y="7625"/>
                      </a:lnTo>
                      <a:cubicBezTo>
                        <a:pt x="4190" y="7688"/>
                        <a:pt x="4159" y="7751"/>
                        <a:pt x="4127" y="7814"/>
                      </a:cubicBezTo>
                      <a:lnTo>
                        <a:pt x="3970" y="8287"/>
                      </a:lnTo>
                      <a:lnTo>
                        <a:pt x="1733" y="8287"/>
                      </a:lnTo>
                      <a:cubicBezTo>
                        <a:pt x="1512" y="8287"/>
                        <a:pt x="1355" y="8444"/>
                        <a:pt x="1355" y="8633"/>
                      </a:cubicBezTo>
                      <a:cubicBezTo>
                        <a:pt x="1355" y="8854"/>
                        <a:pt x="1512" y="9011"/>
                        <a:pt x="1733" y="9011"/>
                      </a:cubicBezTo>
                      <a:lnTo>
                        <a:pt x="3718" y="9011"/>
                      </a:lnTo>
                      <a:lnTo>
                        <a:pt x="3466" y="9893"/>
                      </a:lnTo>
                      <a:cubicBezTo>
                        <a:pt x="3385" y="10136"/>
                        <a:pt x="3557" y="10355"/>
                        <a:pt x="3766" y="10355"/>
                      </a:cubicBezTo>
                      <a:cubicBezTo>
                        <a:pt x="3802" y="10355"/>
                        <a:pt x="3839" y="10348"/>
                        <a:pt x="3875" y="10335"/>
                      </a:cubicBezTo>
                      <a:lnTo>
                        <a:pt x="6018" y="9704"/>
                      </a:lnTo>
                      <a:cubicBezTo>
                        <a:pt x="6049" y="9704"/>
                        <a:pt x="6144" y="9673"/>
                        <a:pt x="6175" y="9641"/>
                      </a:cubicBezTo>
                      <a:lnTo>
                        <a:pt x="8286" y="7499"/>
                      </a:lnTo>
                      <a:lnTo>
                        <a:pt x="8286" y="10681"/>
                      </a:lnTo>
                      <a:cubicBezTo>
                        <a:pt x="8255" y="10839"/>
                        <a:pt x="8097" y="10996"/>
                        <a:pt x="7908" y="10996"/>
                      </a:cubicBezTo>
                      <a:lnTo>
                        <a:pt x="1040" y="10996"/>
                      </a:lnTo>
                      <a:cubicBezTo>
                        <a:pt x="851" y="10996"/>
                        <a:pt x="693" y="10839"/>
                        <a:pt x="693" y="10650"/>
                      </a:cubicBezTo>
                      <a:lnTo>
                        <a:pt x="693" y="2742"/>
                      </a:lnTo>
                      <a:lnTo>
                        <a:pt x="2395" y="2742"/>
                      </a:lnTo>
                      <a:cubicBezTo>
                        <a:pt x="2584" y="2742"/>
                        <a:pt x="2741" y="2584"/>
                        <a:pt x="2741" y="2395"/>
                      </a:cubicBezTo>
                      <a:lnTo>
                        <a:pt x="2741" y="694"/>
                      </a:lnTo>
                      <a:close/>
                      <a:moveTo>
                        <a:pt x="2363" y="1"/>
                      </a:moveTo>
                      <a:cubicBezTo>
                        <a:pt x="2237" y="1"/>
                        <a:pt x="2143" y="64"/>
                        <a:pt x="2111" y="127"/>
                      </a:cubicBezTo>
                      <a:lnTo>
                        <a:pt x="158" y="2112"/>
                      </a:lnTo>
                      <a:cubicBezTo>
                        <a:pt x="63" y="2175"/>
                        <a:pt x="0" y="2269"/>
                        <a:pt x="0" y="2364"/>
                      </a:cubicBezTo>
                      <a:lnTo>
                        <a:pt x="0" y="10650"/>
                      </a:lnTo>
                      <a:cubicBezTo>
                        <a:pt x="0" y="11217"/>
                        <a:pt x="473" y="11658"/>
                        <a:pt x="1008" y="11658"/>
                      </a:cubicBezTo>
                      <a:lnTo>
                        <a:pt x="7908" y="11658"/>
                      </a:lnTo>
                      <a:cubicBezTo>
                        <a:pt x="8444" y="11658"/>
                        <a:pt x="8916" y="11217"/>
                        <a:pt x="8916" y="10650"/>
                      </a:cubicBezTo>
                      <a:lnTo>
                        <a:pt x="8916" y="6774"/>
                      </a:lnTo>
                      <a:lnTo>
                        <a:pt x="11279" y="4412"/>
                      </a:lnTo>
                      <a:cubicBezTo>
                        <a:pt x="11815" y="3876"/>
                        <a:pt x="11815" y="3025"/>
                        <a:pt x="11279" y="2490"/>
                      </a:cubicBezTo>
                      <a:cubicBezTo>
                        <a:pt x="11011" y="2222"/>
                        <a:pt x="10657" y="2088"/>
                        <a:pt x="10306" y="2088"/>
                      </a:cubicBezTo>
                      <a:cubicBezTo>
                        <a:pt x="9956" y="2088"/>
                        <a:pt x="9609" y="2222"/>
                        <a:pt x="9357" y="2490"/>
                      </a:cubicBezTo>
                      <a:lnTo>
                        <a:pt x="8916" y="2931"/>
                      </a:lnTo>
                      <a:lnTo>
                        <a:pt x="8916" y="1041"/>
                      </a:lnTo>
                      <a:cubicBezTo>
                        <a:pt x="8916" y="474"/>
                        <a:pt x="8444" y="1"/>
                        <a:pt x="790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911" name="Google Shape;12430;p89">
                <a:extLst>
                  <a:ext uri="{FF2B5EF4-FFF2-40B4-BE49-F238E27FC236}">
                    <a16:creationId xmlns:a16="http://schemas.microsoft.com/office/drawing/2014/main" id="{4943C284-2F6A-A0AE-E30C-F09A4079110D}"/>
                  </a:ext>
                </a:extLst>
              </p:cNvPr>
              <p:cNvSpPr/>
              <p:nvPr/>
            </p:nvSpPr>
            <p:spPr>
              <a:xfrm>
                <a:off x="4525976" y="2662556"/>
                <a:ext cx="641288" cy="639583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11627" extrusionOk="0">
                    <a:moveTo>
                      <a:pt x="6806" y="2017"/>
                    </a:moveTo>
                    <a:lnTo>
                      <a:pt x="6806" y="2773"/>
                    </a:lnTo>
                    <a:lnTo>
                      <a:pt x="4758" y="2773"/>
                    </a:lnTo>
                    <a:lnTo>
                      <a:pt x="4758" y="2017"/>
                    </a:lnTo>
                    <a:close/>
                    <a:moveTo>
                      <a:pt x="7152" y="694"/>
                    </a:moveTo>
                    <a:cubicBezTo>
                      <a:pt x="7688" y="694"/>
                      <a:pt x="8192" y="1167"/>
                      <a:pt x="8192" y="1702"/>
                    </a:cubicBezTo>
                    <a:lnTo>
                      <a:pt x="8192" y="2773"/>
                    </a:lnTo>
                    <a:lnTo>
                      <a:pt x="7499" y="2773"/>
                    </a:lnTo>
                    <a:lnTo>
                      <a:pt x="7499" y="1702"/>
                    </a:lnTo>
                    <a:cubicBezTo>
                      <a:pt x="7499" y="1513"/>
                      <a:pt x="7341" y="1356"/>
                      <a:pt x="7152" y="1356"/>
                    </a:cubicBezTo>
                    <a:lnTo>
                      <a:pt x="4411" y="1356"/>
                    </a:lnTo>
                    <a:cubicBezTo>
                      <a:pt x="4191" y="1356"/>
                      <a:pt x="4033" y="1513"/>
                      <a:pt x="4033" y="1702"/>
                    </a:cubicBezTo>
                    <a:lnTo>
                      <a:pt x="4033" y="2773"/>
                    </a:lnTo>
                    <a:lnTo>
                      <a:pt x="3371" y="2773"/>
                    </a:lnTo>
                    <a:lnTo>
                      <a:pt x="3371" y="1702"/>
                    </a:lnTo>
                    <a:cubicBezTo>
                      <a:pt x="3371" y="1167"/>
                      <a:pt x="3844" y="694"/>
                      <a:pt x="4411" y="694"/>
                    </a:cubicBezTo>
                    <a:close/>
                    <a:moveTo>
                      <a:pt x="10618" y="3498"/>
                    </a:moveTo>
                    <a:cubicBezTo>
                      <a:pt x="10807" y="3498"/>
                      <a:pt x="10964" y="3656"/>
                      <a:pt x="10964" y="3845"/>
                    </a:cubicBezTo>
                    <a:lnTo>
                      <a:pt x="10964" y="5010"/>
                    </a:lnTo>
                    <a:cubicBezTo>
                      <a:pt x="9546" y="6239"/>
                      <a:pt x="7688" y="6901"/>
                      <a:pt x="5766" y="6901"/>
                    </a:cubicBezTo>
                    <a:cubicBezTo>
                      <a:pt x="3876" y="6901"/>
                      <a:pt x="2080" y="6239"/>
                      <a:pt x="662" y="5010"/>
                    </a:cubicBezTo>
                    <a:lnTo>
                      <a:pt x="662" y="3971"/>
                    </a:lnTo>
                    <a:cubicBezTo>
                      <a:pt x="662" y="3687"/>
                      <a:pt x="851" y="3498"/>
                      <a:pt x="1135" y="3498"/>
                    </a:cubicBezTo>
                    <a:close/>
                    <a:moveTo>
                      <a:pt x="6806" y="7531"/>
                    </a:moveTo>
                    <a:lnTo>
                      <a:pt x="6806" y="7940"/>
                    </a:lnTo>
                    <a:cubicBezTo>
                      <a:pt x="6806" y="8129"/>
                      <a:pt x="6648" y="8287"/>
                      <a:pt x="6459" y="8287"/>
                    </a:cubicBezTo>
                    <a:lnTo>
                      <a:pt x="5073" y="8287"/>
                    </a:lnTo>
                    <a:cubicBezTo>
                      <a:pt x="4884" y="8287"/>
                      <a:pt x="4726" y="8129"/>
                      <a:pt x="4726" y="7940"/>
                    </a:cubicBezTo>
                    <a:lnTo>
                      <a:pt x="4726" y="7531"/>
                    </a:lnTo>
                    <a:lnTo>
                      <a:pt x="4758" y="7531"/>
                    </a:lnTo>
                    <a:cubicBezTo>
                      <a:pt x="5104" y="7594"/>
                      <a:pt x="5419" y="7625"/>
                      <a:pt x="5766" y="7625"/>
                    </a:cubicBezTo>
                    <a:cubicBezTo>
                      <a:pt x="6112" y="7625"/>
                      <a:pt x="6427" y="7594"/>
                      <a:pt x="6806" y="7531"/>
                    </a:cubicBezTo>
                    <a:close/>
                    <a:moveTo>
                      <a:pt x="10964" y="5892"/>
                    </a:moveTo>
                    <a:lnTo>
                      <a:pt x="10964" y="9988"/>
                    </a:lnTo>
                    <a:cubicBezTo>
                      <a:pt x="10964" y="10524"/>
                      <a:pt x="10492" y="10996"/>
                      <a:pt x="9956" y="10996"/>
                    </a:cubicBezTo>
                    <a:lnTo>
                      <a:pt x="1670" y="10996"/>
                    </a:lnTo>
                    <a:cubicBezTo>
                      <a:pt x="1135" y="10996"/>
                      <a:pt x="662" y="10524"/>
                      <a:pt x="662" y="9988"/>
                    </a:cubicBezTo>
                    <a:lnTo>
                      <a:pt x="662" y="5892"/>
                    </a:lnTo>
                    <a:cubicBezTo>
                      <a:pt x="1670" y="6649"/>
                      <a:pt x="2804" y="7184"/>
                      <a:pt x="4065" y="7436"/>
                    </a:cubicBezTo>
                    <a:lnTo>
                      <a:pt x="4065" y="7940"/>
                    </a:lnTo>
                    <a:cubicBezTo>
                      <a:pt x="4065" y="8476"/>
                      <a:pt x="4537" y="8948"/>
                      <a:pt x="5104" y="8948"/>
                    </a:cubicBezTo>
                    <a:lnTo>
                      <a:pt x="6490" y="8948"/>
                    </a:lnTo>
                    <a:cubicBezTo>
                      <a:pt x="7026" y="8948"/>
                      <a:pt x="7499" y="8476"/>
                      <a:pt x="7499" y="7940"/>
                    </a:cubicBezTo>
                    <a:lnTo>
                      <a:pt x="7499" y="7436"/>
                    </a:lnTo>
                    <a:cubicBezTo>
                      <a:pt x="7971" y="7342"/>
                      <a:pt x="8444" y="7184"/>
                      <a:pt x="8916" y="7027"/>
                    </a:cubicBezTo>
                    <a:cubicBezTo>
                      <a:pt x="9672" y="6743"/>
                      <a:pt x="10334" y="6365"/>
                      <a:pt x="10964" y="5892"/>
                    </a:cubicBezTo>
                    <a:close/>
                    <a:moveTo>
                      <a:pt x="4411" y="1"/>
                    </a:moveTo>
                    <a:cubicBezTo>
                      <a:pt x="3466" y="1"/>
                      <a:pt x="2710" y="757"/>
                      <a:pt x="2710" y="1702"/>
                    </a:cubicBezTo>
                    <a:lnTo>
                      <a:pt x="2710" y="2773"/>
                    </a:lnTo>
                    <a:lnTo>
                      <a:pt x="1135" y="2773"/>
                    </a:lnTo>
                    <a:cubicBezTo>
                      <a:pt x="505" y="2773"/>
                      <a:pt x="0" y="3277"/>
                      <a:pt x="0" y="3908"/>
                    </a:cubicBezTo>
                    <a:lnTo>
                      <a:pt x="0" y="9957"/>
                    </a:lnTo>
                    <a:cubicBezTo>
                      <a:pt x="0" y="10902"/>
                      <a:pt x="725" y="11626"/>
                      <a:pt x="1670" y="11626"/>
                    </a:cubicBezTo>
                    <a:lnTo>
                      <a:pt x="9956" y="11626"/>
                    </a:lnTo>
                    <a:cubicBezTo>
                      <a:pt x="10901" y="11626"/>
                      <a:pt x="11657" y="10902"/>
                      <a:pt x="11657" y="9957"/>
                    </a:cubicBezTo>
                    <a:lnTo>
                      <a:pt x="11657" y="3813"/>
                    </a:lnTo>
                    <a:cubicBezTo>
                      <a:pt x="11626" y="3246"/>
                      <a:pt x="11153" y="2773"/>
                      <a:pt x="10618" y="2773"/>
                    </a:cubicBezTo>
                    <a:lnTo>
                      <a:pt x="8853" y="2773"/>
                    </a:lnTo>
                    <a:lnTo>
                      <a:pt x="8853" y="1702"/>
                    </a:lnTo>
                    <a:cubicBezTo>
                      <a:pt x="8853" y="757"/>
                      <a:pt x="8097" y="1"/>
                      <a:pt x="715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7912" name="Google Shape;12438;p89">
                <a:extLst>
                  <a:ext uri="{FF2B5EF4-FFF2-40B4-BE49-F238E27FC236}">
                    <a16:creationId xmlns:a16="http://schemas.microsoft.com/office/drawing/2014/main" id="{B2123A64-A04E-082B-E9EB-D788C84BC4A8}"/>
                  </a:ext>
                </a:extLst>
              </p:cNvPr>
              <p:cNvGrpSpPr/>
              <p:nvPr/>
            </p:nvGrpSpPr>
            <p:grpSpPr>
              <a:xfrm>
                <a:off x="8665202" y="2661183"/>
                <a:ext cx="641288" cy="642773"/>
                <a:chOff x="-3137650" y="2408950"/>
                <a:chExt cx="291450" cy="292125"/>
              </a:xfrm>
              <a:grpFill/>
            </p:grpSpPr>
            <p:sp>
              <p:nvSpPr>
                <p:cNvPr id="17955" name="Google Shape;12439;p89">
                  <a:extLst>
                    <a:ext uri="{FF2B5EF4-FFF2-40B4-BE49-F238E27FC236}">
                      <a16:creationId xmlns:a16="http://schemas.microsoft.com/office/drawing/2014/main" id="{DE7E6BAD-B2C5-EA9E-CDCF-F36245FF52DB}"/>
                    </a:ext>
                  </a:extLst>
                </p:cNvPr>
                <p:cNvSpPr/>
                <p:nvPr/>
              </p:nvSpPr>
              <p:spPr>
                <a:xfrm>
                  <a:off x="-3137650" y="2408950"/>
                  <a:ext cx="291450" cy="292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58" h="11685" extrusionOk="0">
                      <a:moveTo>
                        <a:pt x="10618" y="662"/>
                      </a:moveTo>
                      <a:cubicBezTo>
                        <a:pt x="10807" y="662"/>
                        <a:pt x="10964" y="851"/>
                        <a:pt x="10964" y="1040"/>
                      </a:cubicBezTo>
                      <a:lnTo>
                        <a:pt x="10964" y="2741"/>
                      </a:lnTo>
                      <a:lnTo>
                        <a:pt x="662" y="2741"/>
                      </a:lnTo>
                      <a:lnTo>
                        <a:pt x="662" y="1040"/>
                      </a:lnTo>
                      <a:cubicBezTo>
                        <a:pt x="662" y="851"/>
                        <a:pt x="820" y="662"/>
                        <a:pt x="1009" y="662"/>
                      </a:cubicBezTo>
                      <a:close/>
                      <a:moveTo>
                        <a:pt x="10964" y="3403"/>
                      </a:moveTo>
                      <a:lnTo>
                        <a:pt x="10964" y="8601"/>
                      </a:lnTo>
                      <a:cubicBezTo>
                        <a:pt x="10964" y="8790"/>
                        <a:pt x="10838" y="8947"/>
                        <a:pt x="10618" y="8947"/>
                      </a:cubicBezTo>
                      <a:lnTo>
                        <a:pt x="10145" y="8947"/>
                      </a:lnTo>
                      <a:cubicBezTo>
                        <a:pt x="10208" y="8727"/>
                        <a:pt x="10240" y="8443"/>
                        <a:pt x="10240" y="8160"/>
                      </a:cubicBezTo>
                      <a:lnTo>
                        <a:pt x="10240" y="5860"/>
                      </a:lnTo>
                      <a:cubicBezTo>
                        <a:pt x="10240" y="5673"/>
                        <a:pt x="10058" y="5531"/>
                        <a:pt x="9868" y="5531"/>
                      </a:cubicBezTo>
                      <a:cubicBezTo>
                        <a:pt x="9835" y="5531"/>
                        <a:pt x="9801" y="5535"/>
                        <a:pt x="9767" y="5545"/>
                      </a:cubicBezTo>
                      <a:cubicBezTo>
                        <a:pt x="9545" y="5641"/>
                        <a:pt x="9341" y="5691"/>
                        <a:pt x="9142" y="5691"/>
                      </a:cubicBezTo>
                      <a:cubicBezTo>
                        <a:pt x="8693" y="5691"/>
                        <a:pt x="8275" y="5439"/>
                        <a:pt x="7751" y="4915"/>
                      </a:cubicBezTo>
                      <a:cubicBezTo>
                        <a:pt x="7688" y="4868"/>
                        <a:pt x="7601" y="4844"/>
                        <a:pt x="7515" y="4844"/>
                      </a:cubicBezTo>
                      <a:cubicBezTo>
                        <a:pt x="7428" y="4844"/>
                        <a:pt x="7341" y="4868"/>
                        <a:pt x="7278" y="4915"/>
                      </a:cubicBezTo>
                      <a:cubicBezTo>
                        <a:pt x="6753" y="5440"/>
                        <a:pt x="6334" y="5677"/>
                        <a:pt x="5884" y="5677"/>
                      </a:cubicBezTo>
                      <a:cubicBezTo>
                        <a:pt x="5686" y="5677"/>
                        <a:pt x="5483" y="5631"/>
                        <a:pt x="5262" y="5545"/>
                      </a:cubicBezTo>
                      <a:cubicBezTo>
                        <a:pt x="5229" y="5535"/>
                        <a:pt x="5195" y="5531"/>
                        <a:pt x="5161" y="5531"/>
                      </a:cubicBezTo>
                      <a:cubicBezTo>
                        <a:pt x="4971" y="5531"/>
                        <a:pt x="4789" y="5673"/>
                        <a:pt x="4789" y="5860"/>
                      </a:cubicBezTo>
                      <a:lnTo>
                        <a:pt x="4789" y="8160"/>
                      </a:lnTo>
                      <a:cubicBezTo>
                        <a:pt x="4789" y="8443"/>
                        <a:pt x="4821" y="8664"/>
                        <a:pt x="4884" y="8947"/>
                      </a:cubicBezTo>
                      <a:lnTo>
                        <a:pt x="1009" y="8947"/>
                      </a:lnTo>
                      <a:cubicBezTo>
                        <a:pt x="820" y="8947"/>
                        <a:pt x="662" y="8790"/>
                        <a:pt x="662" y="8601"/>
                      </a:cubicBezTo>
                      <a:lnTo>
                        <a:pt x="662" y="3403"/>
                      </a:lnTo>
                      <a:close/>
                      <a:moveTo>
                        <a:pt x="7152" y="5923"/>
                      </a:moveTo>
                      <a:lnTo>
                        <a:pt x="7152" y="10838"/>
                      </a:lnTo>
                      <a:cubicBezTo>
                        <a:pt x="6144" y="10365"/>
                        <a:pt x="5451" y="9357"/>
                        <a:pt x="5451" y="8160"/>
                      </a:cubicBezTo>
                      <a:lnTo>
                        <a:pt x="5451" y="6301"/>
                      </a:lnTo>
                      <a:cubicBezTo>
                        <a:pt x="5604" y="6330"/>
                        <a:pt x="5750" y="6344"/>
                        <a:pt x="5891" y="6344"/>
                      </a:cubicBezTo>
                      <a:cubicBezTo>
                        <a:pt x="6359" y="6344"/>
                        <a:pt x="6765" y="6189"/>
                        <a:pt x="7152" y="5923"/>
                      </a:cubicBezTo>
                      <a:close/>
                      <a:moveTo>
                        <a:pt x="7877" y="5923"/>
                      </a:moveTo>
                      <a:cubicBezTo>
                        <a:pt x="8242" y="6166"/>
                        <a:pt x="8644" y="6353"/>
                        <a:pt x="9128" y="6353"/>
                      </a:cubicBezTo>
                      <a:cubicBezTo>
                        <a:pt x="9271" y="6353"/>
                        <a:pt x="9420" y="6337"/>
                        <a:pt x="9578" y="6301"/>
                      </a:cubicBezTo>
                      <a:lnTo>
                        <a:pt x="9578" y="8160"/>
                      </a:lnTo>
                      <a:cubicBezTo>
                        <a:pt x="9547" y="9357"/>
                        <a:pt x="8885" y="10365"/>
                        <a:pt x="7877" y="10838"/>
                      </a:cubicBezTo>
                      <a:lnTo>
                        <a:pt x="7877" y="5923"/>
                      </a:lnTo>
                      <a:close/>
                      <a:moveTo>
                        <a:pt x="1009" y="0"/>
                      </a:moveTo>
                      <a:cubicBezTo>
                        <a:pt x="473" y="0"/>
                        <a:pt x="1" y="473"/>
                        <a:pt x="1" y="1040"/>
                      </a:cubicBezTo>
                      <a:lnTo>
                        <a:pt x="1" y="8601"/>
                      </a:lnTo>
                      <a:cubicBezTo>
                        <a:pt x="1" y="9136"/>
                        <a:pt x="473" y="9609"/>
                        <a:pt x="1009" y="9609"/>
                      </a:cubicBezTo>
                      <a:lnTo>
                        <a:pt x="5073" y="9609"/>
                      </a:lnTo>
                      <a:cubicBezTo>
                        <a:pt x="5199" y="9893"/>
                        <a:pt x="5357" y="10145"/>
                        <a:pt x="5514" y="10365"/>
                      </a:cubicBezTo>
                      <a:cubicBezTo>
                        <a:pt x="5987" y="10995"/>
                        <a:pt x="6617" y="11436"/>
                        <a:pt x="7404" y="11657"/>
                      </a:cubicBezTo>
                      <a:cubicBezTo>
                        <a:pt x="7446" y="11657"/>
                        <a:pt x="7488" y="11685"/>
                        <a:pt x="7530" y="11685"/>
                      </a:cubicBezTo>
                      <a:cubicBezTo>
                        <a:pt x="7551" y="11685"/>
                        <a:pt x="7572" y="11678"/>
                        <a:pt x="7593" y="11657"/>
                      </a:cubicBezTo>
                      <a:cubicBezTo>
                        <a:pt x="8350" y="11436"/>
                        <a:pt x="9011" y="10995"/>
                        <a:pt x="9484" y="10365"/>
                      </a:cubicBezTo>
                      <a:cubicBezTo>
                        <a:pt x="9641" y="10145"/>
                        <a:pt x="9799" y="9893"/>
                        <a:pt x="9925" y="9609"/>
                      </a:cubicBezTo>
                      <a:lnTo>
                        <a:pt x="10618" y="9609"/>
                      </a:lnTo>
                      <a:cubicBezTo>
                        <a:pt x="11185" y="9609"/>
                        <a:pt x="11658" y="9136"/>
                        <a:pt x="11658" y="8601"/>
                      </a:cubicBezTo>
                      <a:lnTo>
                        <a:pt x="11658" y="1040"/>
                      </a:lnTo>
                      <a:cubicBezTo>
                        <a:pt x="11658" y="473"/>
                        <a:pt x="11217" y="0"/>
                        <a:pt x="106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56" name="Google Shape;12440;p89">
                  <a:extLst>
                    <a:ext uri="{FF2B5EF4-FFF2-40B4-BE49-F238E27FC236}">
                      <a16:creationId xmlns:a16="http://schemas.microsoft.com/office/drawing/2014/main" id="{EB87A8EB-B2D1-02C0-328D-B73DF8C8686A}"/>
                    </a:ext>
                  </a:extLst>
                </p:cNvPr>
                <p:cNvSpPr/>
                <p:nvPr/>
              </p:nvSpPr>
              <p:spPr>
                <a:xfrm>
                  <a:off x="-3104575" y="2442800"/>
                  <a:ext cx="181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694" extrusionOk="0">
                      <a:moveTo>
                        <a:pt x="348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36"/>
                        <a:pt x="158" y="694"/>
                        <a:pt x="348" y="694"/>
                      </a:cubicBezTo>
                      <a:cubicBezTo>
                        <a:pt x="568" y="694"/>
                        <a:pt x="726" y="536"/>
                        <a:pt x="726" y="347"/>
                      </a:cubicBezTo>
                      <a:cubicBezTo>
                        <a:pt x="726" y="158"/>
                        <a:pt x="568" y="1"/>
                        <a:pt x="34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57" name="Google Shape;12441;p89">
                  <a:extLst>
                    <a:ext uri="{FF2B5EF4-FFF2-40B4-BE49-F238E27FC236}">
                      <a16:creationId xmlns:a16="http://schemas.microsoft.com/office/drawing/2014/main" id="{9D4BD96B-A1AF-0F63-AEC3-2D8E04F3826F}"/>
                    </a:ext>
                  </a:extLst>
                </p:cNvPr>
                <p:cNvSpPr/>
                <p:nvPr/>
              </p:nvSpPr>
              <p:spPr>
                <a:xfrm>
                  <a:off x="-3069900" y="2442800"/>
                  <a:ext cx="173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694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47"/>
                      </a:cubicBezTo>
                      <a:cubicBezTo>
                        <a:pt x="0" y="536"/>
                        <a:pt x="158" y="694"/>
                        <a:pt x="347" y="694"/>
                      </a:cubicBezTo>
                      <a:cubicBezTo>
                        <a:pt x="536" y="694"/>
                        <a:pt x="693" y="536"/>
                        <a:pt x="693" y="347"/>
                      </a:cubicBezTo>
                      <a:cubicBezTo>
                        <a:pt x="693" y="158"/>
                        <a:pt x="536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58" name="Google Shape;12442;p89">
                  <a:extLst>
                    <a:ext uri="{FF2B5EF4-FFF2-40B4-BE49-F238E27FC236}">
                      <a16:creationId xmlns:a16="http://schemas.microsoft.com/office/drawing/2014/main" id="{80944169-8515-6BEF-7FF7-74E0C2DB6FF1}"/>
                    </a:ext>
                  </a:extLst>
                </p:cNvPr>
                <p:cNvSpPr/>
                <p:nvPr/>
              </p:nvSpPr>
              <p:spPr>
                <a:xfrm>
                  <a:off x="-3035250" y="2442800"/>
                  <a:ext cx="173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694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47"/>
                      </a:cubicBezTo>
                      <a:cubicBezTo>
                        <a:pt x="0" y="536"/>
                        <a:pt x="158" y="694"/>
                        <a:pt x="347" y="694"/>
                      </a:cubicBezTo>
                      <a:cubicBezTo>
                        <a:pt x="536" y="694"/>
                        <a:pt x="693" y="536"/>
                        <a:pt x="693" y="347"/>
                      </a:cubicBezTo>
                      <a:cubicBezTo>
                        <a:pt x="693" y="158"/>
                        <a:pt x="536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59" name="Google Shape;12443;p89">
                  <a:extLst>
                    <a:ext uri="{FF2B5EF4-FFF2-40B4-BE49-F238E27FC236}">
                      <a16:creationId xmlns:a16="http://schemas.microsoft.com/office/drawing/2014/main" id="{974F1ED1-2271-0CA1-17E0-19BA09B76310}"/>
                    </a:ext>
                  </a:extLst>
                </p:cNvPr>
                <p:cNvSpPr/>
                <p:nvPr/>
              </p:nvSpPr>
              <p:spPr>
                <a:xfrm>
                  <a:off x="-3002175" y="2442800"/>
                  <a:ext cx="12052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1" h="694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32" y="536"/>
                        <a:pt x="190" y="694"/>
                        <a:pt x="347" y="694"/>
                      </a:cubicBezTo>
                      <a:lnTo>
                        <a:pt x="4443" y="694"/>
                      </a:lnTo>
                      <a:cubicBezTo>
                        <a:pt x="4663" y="694"/>
                        <a:pt x="4821" y="536"/>
                        <a:pt x="4821" y="347"/>
                      </a:cubicBezTo>
                      <a:cubicBezTo>
                        <a:pt x="4821" y="158"/>
                        <a:pt x="4663" y="1"/>
                        <a:pt x="444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913" name="Google Shape;12455;p89">
                <a:extLst>
                  <a:ext uri="{FF2B5EF4-FFF2-40B4-BE49-F238E27FC236}">
                    <a16:creationId xmlns:a16="http://schemas.microsoft.com/office/drawing/2014/main" id="{DA10476B-BAE2-59D0-A85D-C45105BACB6A}"/>
                  </a:ext>
                </a:extLst>
              </p:cNvPr>
              <p:cNvSpPr/>
              <p:nvPr/>
            </p:nvSpPr>
            <p:spPr>
              <a:xfrm>
                <a:off x="1223364" y="2660190"/>
                <a:ext cx="648218" cy="644314"/>
              </a:xfrm>
              <a:custGeom>
                <a:avLst/>
                <a:gdLst/>
                <a:ahLst/>
                <a:cxnLst/>
                <a:rect l="l" t="t" r="r" b="b"/>
                <a:pathLst>
                  <a:path w="11784" h="11713" extrusionOk="0">
                    <a:moveTo>
                      <a:pt x="5136" y="4128"/>
                    </a:moveTo>
                    <a:cubicBezTo>
                      <a:pt x="5671" y="4128"/>
                      <a:pt x="6112" y="4569"/>
                      <a:pt x="6144" y="5136"/>
                    </a:cubicBezTo>
                    <a:lnTo>
                      <a:pt x="5230" y="4853"/>
                    </a:lnTo>
                    <a:cubicBezTo>
                      <a:pt x="5198" y="4839"/>
                      <a:pt x="5165" y="4832"/>
                      <a:pt x="5131" y="4832"/>
                    </a:cubicBezTo>
                    <a:cubicBezTo>
                      <a:pt x="4934" y="4832"/>
                      <a:pt x="4735" y="5052"/>
                      <a:pt x="4789" y="5294"/>
                    </a:cubicBezTo>
                    <a:lnTo>
                      <a:pt x="5073" y="6239"/>
                    </a:lnTo>
                    <a:cubicBezTo>
                      <a:pt x="4537" y="6176"/>
                      <a:pt x="4096" y="5703"/>
                      <a:pt x="4096" y="5168"/>
                    </a:cubicBezTo>
                    <a:cubicBezTo>
                      <a:pt x="4096" y="4601"/>
                      <a:pt x="4569" y="4128"/>
                      <a:pt x="5136" y="4128"/>
                    </a:cubicBezTo>
                    <a:close/>
                    <a:moveTo>
                      <a:pt x="5199" y="2364"/>
                    </a:moveTo>
                    <a:cubicBezTo>
                      <a:pt x="6680" y="2364"/>
                      <a:pt x="7940" y="3592"/>
                      <a:pt x="7940" y="5136"/>
                    </a:cubicBezTo>
                    <a:cubicBezTo>
                      <a:pt x="7940" y="5294"/>
                      <a:pt x="7940" y="5388"/>
                      <a:pt x="7908" y="5546"/>
                    </a:cubicBezTo>
                    <a:lnTo>
                      <a:pt x="6932" y="5294"/>
                    </a:lnTo>
                    <a:lnTo>
                      <a:pt x="6932" y="5136"/>
                    </a:lnTo>
                    <a:cubicBezTo>
                      <a:pt x="6806" y="4223"/>
                      <a:pt x="6049" y="3466"/>
                      <a:pt x="5104" y="3466"/>
                    </a:cubicBezTo>
                    <a:cubicBezTo>
                      <a:pt x="4159" y="3466"/>
                      <a:pt x="3435" y="4223"/>
                      <a:pt x="3435" y="5168"/>
                    </a:cubicBezTo>
                    <a:cubicBezTo>
                      <a:pt x="3435" y="5609"/>
                      <a:pt x="3624" y="6081"/>
                      <a:pt x="3939" y="6396"/>
                    </a:cubicBezTo>
                    <a:cubicBezTo>
                      <a:pt x="4254" y="6743"/>
                      <a:pt x="4695" y="6900"/>
                      <a:pt x="5167" y="6900"/>
                    </a:cubicBezTo>
                    <a:lnTo>
                      <a:pt x="5325" y="6900"/>
                    </a:lnTo>
                    <a:lnTo>
                      <a:pt x="5577" y="7877"/>
                    </a:lnTo>
                    <a:cubicBezTo>
                      <a:pt x="5482" y="7909"/>
                      <a:pt x="5325" y="7909"/>
                      <a:pt x="5199" y="7909"/>
                    </a:cubicBezTo>
                    <a:cubicBezTo>
                      <a:pt x="3687" y="7909"/>
                      <a:pt x="2426" y="6648"/>
                      <a:pt x="2426" y="5136"/>
                    </a:cubicBezTo>
                    <a:cubicBezTo>
                      <a:pt x="2426" y="3624"/>
                      <a:pt x="3655" y="2364"/>
                      <a:pt x="5199" y="2364"/>
                    </a:cubicBezTo>
                    <a:close/>
                    <a:moveTo>
                      <a:pt x="5167" y="726"/>
                    </a:moveTo>
                    <a:cubicBezTo>
                      <a:pt x="7940" y="726"/>
                      <a:pt x="10051" y="3277"/>
                      <a:pt x="9515" y="6018"/>
                    </a:cubicBezTo>
                    <a:lnTo>
                      <a:pt x="8507" y="5766"/>
                    </a:lnTo>
                    <a:cubicBezTo>
                      <a:pt x="8538" y="5546"/>
                      <a:pt x="8538" y="5357"/>
                      <a:pt x="8538" y="5136"/>
                    </a:cubicBezTo>
                    <a:cubicBezTo>
                      <a:pt x="8538" y="3246"/>
                      <a:pt x="7026" y="1702"/>
                      <a:pt x="5104" y="1702"/>
                    </a:cubicBezTo>
                    <a:cubicBezTo>
                      <a:pt x="3214" y="1702"/>
                      <a:pt x="1702" y="3246"/>
                      <a:pt x="1702" y="5136"/>
                    </a:cubicBezTo>
                    <a:cubicBezTo>
                      <a:pt x="1702" y="7027"/>
                      <a:pt x="3214" y="8602"/>
                      <a:pt x="5104" y="8602"/>
                    </a:cubicBezTo>
                    <a:cubicBezTo>
                      <a:pt x="5325" y="8602"/>
                      <a:pt x="5514" y="8602"/>
                      <a:pt x="5703" y="8539"/>
                    </a:cubicBezTo>
                    <a:lnTo>
                      <a:pt x="5986" y="9578"/>
                    </a:lnTo>
                    <a:cubicBezTo>
                      <a:pt x="5695" y="9636"/>
                      <a:pt x="5405" y="9664"/>
                      <a:pt x="5119" y="9664"/>
                    </a:cubicBezTo>
                    <a:cubicBezTo>
                      <a:pt x="2751" y="9664"/>
                      <a:pt x="694" y="7758"/>
                      <a:pt x="694" y="5199"/>
                    </a:cubicBezTo>
                    <a:cubicBezTo>
                      <a:pt x="694" y="2679"/>
                      <a:pt x="2773" y="726"/>
                      <a:pt x="5167" y="726"/>
                    </a:cubicBezTo>
                    <a:close/>
                    <a:moveTo>
                      <a:pt x="5671" y="5672"/>
                    </a:moveTo>
                    <a:lnTo>
                      <a:pt x="5671" y="5672"/>
                    </a:lnTo>
                    <a:cubicBezTo>
                      <a:pt x="10240" y="6964"/>
                      <a:pt x="9578" y="6774"/>
                      <a:pt x="9704" y="6806"/>
                    </a:cubicBezTo>
                    <a:lnTo>
                      <a:pt x="8853" y="7373"/>
                    </a:lnTo>
                    <a:cubicBezTo>
                      <a:pt x="8664" y="7499"/>
                      <a:pt x="8664" y="7751"/>
                      <a:pt x="8822" y="7877"/>
                    </a:cubicBezTo>
                    <a:lnTo>
                      <a:pt x="10964" y="9956"/>
                    </a:lnTo>
                    <a:cubicBezTo>
                      <a:pt x="11027" y="10114"/>
                      <a:pt x="11027" y="10335"/>
                      <a:pt x="10901" y="10492"/>
                    </a:cubicBezTo>
                    <a:lnTo>
                      <a:pt x="10429" y="10965"/>
                    </a:lnTo>
                    <a:cubicBezTo>
                      <a:pt x="10366" y="11012"/>
                      <a:pt x="10279" y="11035"/>
                      <a:pt x="10192" y="11035"/>
                    </a:cubicBezTo>
                    <a:cubicBezTo>
                      <a:pt x="10106" y="11035"/>
                      <a:pt x="10019" y="11012"/>
                      <a:pt x="9956" y="10965"/>
                    </a:cubicBezTo>
                    <a:lnTo>
                      <a:pt x="7845" y="8854"/>
                    </a:lnTo>
                    <a:cubicBezTo>
                      <a:pt x="7777" y="8786"/>
                      <a:pt x="7691" y="8753"/>
                      <a:pt x="7606" y="8753"/>
                    </a:cubicBezTo>
                    <a:cubicBezTo>
                      <a:pt x="7493" y="8753"/>
                      <a:pt x="7381" y="8809"/>
                      <a:pt x="7310" y="8917"/>
                    </a:cubicBezTo>
                    <a:cubicBezTo>
                      <a:pt x="7247" y="8980"/>
                      <a:pt x="6806" y="9641"/>
                      <a:pt x="6774" y="9736"/>
                    </a:cubicBezTo>
                    <a:cubicBezTo>
                      <a:pt x="6680" y="9484"/>
                      <a:pt x="5703" y="5861"/>
                      <a:pt x="5671" y="5672"/>
                    </a:cubicBezTo>
                    <a:close/>
                    <a:moveTo>
                      <a:pt x="5104" y="1"/>
                    </a:moveTo>
                    <a:cubicBezTo>
                      <a:pt x="2363" y="1"/>
                      <a:pt x="0" y="2238"/>
                      <a:pt x="0" y="5168"/>
                    </a:cubicBezTo>
                    <a:cubicBezTo>
                      <a:pt x="0" y="8066"/>
                      <a:pt x="2332" y="10303"/>
                      <a:pt x="5104" y="10303"/>
                    </a:cubicBezTo>
                    <a:cubicBezTo>
                      <a:pt x="5482" y="10303"/>
                      <a:pt x="5797" y="10272"/>
                      <a:pt x="6144" y="10208"/>
                    </a:cubicBezTo>
                    <a:lnTo>
                      <a:pt x="6270" y="10587"/>
                    </a:lnTo>
                    <a:cubicBezTo>
                      <a:pt x="6307" y="10755"/>
                      <a:pt x="6444" y="10845"/>
                      <a:pt x="6596" y="10845"/>
                    </a:cubicBezTo>
                    <a:cubicBezTo>
                      <a:pt x="6700" y="10845"/>
                      <a:pt x="6810" y="10802"/>
                      <a:pt x="6900" y="10713"/>
                    </a:cubicBezTo>
                    <a:lnTo>
                      <a:pt x="7625" y="9610"/>
                    </a:lnTo>
                    <a:lnTo>
                      <a:pt x="9483" y="11406"/>
                    </a:lnTo>
                    <a:cubicBezTo>
                      <a:pt x="9688" y="11610"/>
                      <a:pt x="9956" y="11713"/>
                      <a:pt x="10220" y="11713"/>
                    </a:cubicBezTo>
                    <a:cubicBezTo>
                      <a:pt x="10484" y="11713"/>
                      <a:pt x="10744" y="11610"/>
                      <a:pt x="10933" y="11406"/>
                    </a:cubicBezTo>
                    <a:lnTo>
                      <a:pt x="11405" y="10933"/>
                    </a:lnTo>
                    <a:cubicBezTo>
                      <a:pt x="11783" y="10555"/>
                      <a:pt x="11783" y="9893"/>
                      <a:pt x="11374" y="9484"/>
                    </a:cubicBezTo>
                    <a:lnTo>
                      <a:pt x="9515" y="7720"/>
                    </a:lnTo>
                    <a:lnTo>
                      <a:pt x="10618" y="6964"/>
                    </a:lnTo>
                    <a:cubicBezTo>
                      <a:pt x="10870" y="6806"/>
                      <a:pt x="10838" y="6428"/>
                      <a:pt x="10555" y="6333"/>
                    </a:cubicBezTo>
                    <a:lnTo>
                      <a:pt x="10145" y="6239"/>
                    </a:lnTo>
                    <a:cubicBezTo>
                      <a:pt x="10303" y="5483"/>
                      <a:pt x="10271" y="4695"/>
                      <a:pt x="10082" y="3908"/>
                    </a:cubicBezTo>
                    <a:cubicBezTo>
                      <a:pt x="9483" y="1576"/>
                      <a:pt x="7436" y="1"/>
                      <a:pt x="510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7914" name="Google Shape;12464;p89">
                <a:extLst>
                  <a:ext uri="{FF2B5EF4-FFF2-40B4-BE49-F238E27FC236}">
                    <a16:creationId xmlns:a16="http://schemas.microsoft.com/office/drawing/2014/main" id="{8F88F0EC-7613-AE49-DDFE-6DB0225E87C3}"/>
                  </a:ext>
                </a:extLst>
              </p:cNvPr>
              <p:cNvGrpSpPr/>
              <p:nvPr/>
            </p:nvGrpSpPr>
            <p:grpSpPr>
              <a:xfrm>
                <a:off x="5348293" y="2659314"/>
                <a:ext cx="648218" cy="646514"/>
                <a:chOff x="-4570325" y="2405775"/>
                <a:chExt cx="294600" cy="293825"/>
              </a:xfrm>
              <a:grpFill/>
            </p:grpSpPr>
            <p:sp>
              <p:nvSpPr>
                <p:cNvPr id="17953" name="Google Shape;12465;p89">
                  <a:extLst>
                    <a:ext uri="{FF2B5EF4-FFF2-40B4-BE49-F238E27FC236}">
                      <a16:creationId xmlns:a16="http://schemas.microsoft.com/office/drawing/2014/main" id="{F3E858C9-E5AE-FDFE-85A8-52936780A604}"/>
                    </a:ext>
                  </a:extLst>
                </p:cNvPr>
                <p:cNvSpPr/>
                <p:nvPr/>
              </p:nvSpPr>
              <p:spPr>
                <a:xfrm>
                  <a:off x="-4570325" y="2405775"/>
                  <a:ext cx="294600" cy="29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4" h="11753" extrusionOk="0">
                      <a:moveTo>
                        <a:pt x="5734" y="694"/>
                      </a:moveTo>
                      <a:cubicBezTo>
                        <a:pt x="7624" y="694"/>
                        <a:pt x="9168" y="2238"/>
                        <a:pt x="9168" y="4128"/>
                      </a:cubicBezTo>
                      <a:cubicBezTo>
                        <a:pt x="9168" y="6050"/>
                        <a:pt x="7624" y="7594"/>
                        <a:pt x="5734" y="7594"/>
                      </a:cubicBezTo>
                      <a:cubicBezTo>
                        <a:pt x="3844" y="7594"/>
                        <a:pt x="2332" y="6018"/>
                        <a:pt x="2332" y="4128"/>
                      </a:cubicBezTo>
                      <a:cubicBezTo>
                        <a:pt x="2332" y="2238"/>
                        <a:pt x="3844" y="694"/>
                        <a:pt x="5734" y="694"/>
                      </a:cubicBezTo>
                      <a:close/>
                      <a:moveTo>
                        <a:pt x="977" y="7531"/>
                      </a:moveTo>
                      <a:cubicBezTo>
                        <a:pt x="1166" y="7531"/>
                        <a:pt x="1323" y="7688"/>
                        <a:pt x="1323" y="7909"/>
                      </a:cubicBezTo>
                      <a:cubicBezTo>
                        <a:pt x="1292" y="8129"/>
                        <a:pt x="1134" y="8255"/>
                        <a:pt x="977" y="8255"/>
                      </a:cubicBezTo>
                      <a:cubicBezTo>
                        <a:pt x="788" y="8255"/>
                        <a:pt x="630" y="8098"/>
                        <a:pt x="630" y="7909"/>
                      </a:cubicBezTo>
                      <a:cubicBezTo>
                        <a:pt x="630" y="7688"/>
                        <a:pt x="788" y="7531"/>
                        <a:pt x="977" y="7531"/>
                      </a:cubicBezTo>
                      <a:close/>
                      <a:moveTo>
                        <a:pt x="10586" y="7531"/>
                      </a:moveTo>
                      <a:cubicBezTo>
                        <a:pt x="10775" y="7531"/>
                        <a:pt x="10932" y="7688"/>
                        <a:pt x="10932" y="7909"/>
                      </a:cubicBezTo>
                      <a:cubicBezTo>
                        <a:pt x="10932" y="8129"/>
                        <a:pt x="10775" y="8255"/>
                        <a:pt x="10586" y="8255"/>
                      </a:cubicBezTo>
                      <a:cubicBezTo>
                        <a:pt x="10397" y="8255"/>
                        <a:pt x="10239" y="8098"/>
                        <a:pt x="10239" y="7909"/>
                      </a:cubicBezTo>
                      <a:cubicBezTo>
                        <a:pt x="10239" y="7688"/>
                        <a:pt x="10397" y="7531"/>
                        <a:pt x="10586" y="7531"/>
                      </a:cubicBezTo>
                      <a:close/>
                      <a:moveTo>
                        <a:pt x="3025" y="9641"/>
                      </a:moveTo>
                      <a:cubicBezTo>
                        <a:pt x="3214" y="9641"/>
                        <a:pt x="3371" y="9799"/>
                        <a:pt x="3371" y="9988"/>
                      </a:cubicBezTo>
                      <a:cubicBezTo>
                        <a:pt x="3340" y="10177"/>
                        <a:pt x="3214" y="10335"/>
                        <a:pt x="3025" y="10335"/>
                      </a:cubicBezTo>
                      <a:cubicBezTo>
                        <a:pt x="2836" y="10335"/>
                        <a:pt x="2678" y="10177"/>
                        <a:pt x="2678" y="9988"/>
                      </a:cubicBezTo>
                      <a:cubicBezTo>
                        <a:pt x="2678" y="9799"/>
                        <a:pt x="2836" y="9641"/>
                        <a:pt x="3025" y="9641"/>
                      </a:cubicBezTo>
                      <a:close/>
                      <a:moveTo>
                        <a:pt x="8475" y="9641"/>
                      </a:moveTo>
                      <a:cubicBezTo>
                        <a:pt x="8696" y="9641"/>
                        <a:pt x="8822" y="9799"/>
                        <a:pt x="8822" y="9988"/>
                      </a:cubicBezTo>
                      <a:cubicBezTo>
                        <a:pt x="8822" y="10177"/>
                        <a:pt x="8664" y="10335"/>
                        <a:pt x="8475" y="10335"/>
                      </a:cubicBezTo>
                      <a:cubicBezTo>
                        <a:pt x="8255" y="10335"/>
                        <a:pt x="8128" y="10177"/>
                        <a:pt x="8128" y="9988"/>
                      </a:cubicBezTo>
                      <a:cubicBezTo>
                        <a:pt x="8128" y="9799"/>
                        <a:pt x="8255" y="9641"/>
                        <a:pt x="8475" y="9641"/>
                      </a:cubicBezTo>
                      <a:close/>
                      <a:moveTo>
                        <a:pt x="5734" y="10303"/>
                      </a:moveTo>
                      <a:cubicBezTo>
                        <a:pt x="5955" y="10303"/>
                        <a:pt x="6112" y="10461"/>
                        <a:pt x="6112" y="10650"/>
                      </a:cubicBezTo>
                      <a:cubicBezTo>
                        <a:pt x="6112" y="10839"/>
                        <a:pt x="5955" y="10996"/>
                        <a:pt x="5734" y="10996"/>
                      </a:cubicBezTo>
                      <a:cubicBezTo>
                        <a:pt x="5545" y="10996"/>
                        <a:pt x="5388" y="10839"/>
                        <a:pt x="5388" y="10650"/>
                      </a:cubicBezTo>
                      <a:cubicBezTo>
                        <a:pt x="5388" y="10461"/>
                        <a:pt x="5545" y="10303"/>
                        <a:pt x="5734" y="10303"/>
                      </a:cubicBezTo>
                      <a:close/>
                      <a:moveTo>
                        <a:pt x="5797" y="1"/>
                      </a:moveTo>
                      <a:cubicBezTo>
                        <a:pt x="3497" y="1"/>
                        <a:pt x="1701" y="1860"/>
                        <a:pt x="1701" y="4097"/>
                      </a:cubicBezTo>
                      <a:cubicBezTo>
                        <a:pt x="1701" y="5010"/>
                        <a:pt x="2017" y="5924"/>
                        <a:pt x="2552" y="6617"/>
                      </a:cubicBezTo>
                      <a:lnTo>
                        <a:pt x="1701" y="7153"/>
                      </a:lnTo>
                      <a:cubicBezTo>
                        <a:pt x="1481" y="6995"/>
                        <a:pt x="1260" y="6901"/>
                        <a:pt x="1040" y="6901"/>
                      </a:cubicBezTo>
                      <a:cubicBezTo>
                        <a:pt x="473" y="6901"/>
                        <a:pt x="0" y="7373"/>
                        <a:pt x="0" y="7940"/>
                      </a:cubicBezTo>
                      <a:cubicBezTo>
                        <a:pt x="0" y="8476"/>
                        <a:pt x="473" y="8948"/>
                        <a:pt x="1040" y="8948"/>
                      </a:cubicBezTo>
                      <a:cubicBezTo>
                        <a:pt x="1575" y="8948"/>
                        <a:pt x="2048" y="8476"/>
                        <a:pt x="2048" y="7940"/>
                      </a:cubicBezTo>
                      <a:lnTo>
                        <a:pt x="2048" y="7751"/>
                      </a:lnTo>
                      <a:lnTo>
                        <a:pt x="3088" y="7153"/>
                      </a:lnTo>
                      <a:cubicBezTo>
                        <a:pt x="3340" y="7373"/>
                        <a:pt x="3623" y="7625"/>
                        <a:pt x="3970" y="7783"/>
                      </a:cubicBezTo>
                      <a:lnTo>
                        <a:pt x="3308" y="8948"/>
                      </a:lnTo>
                      <a:lnTo>
                        <a:pt x="3119" y="8948"/>
                      </a:lnTo>
                      <a:cubicBezTo>
                        <a:pt x="2552" y="8948"/>
                        <a:pt x="2080" y="9421"/>
                        <a:pt x="2080" y="9988"/>
                      </a:cubicBezTo>
                      <a:cubicBezTo>
                        <a:pt x="2080" y="10524"/>
                        <a:pt x="2552" y="10996"/>
                        <a:pt x="3119" y="10996"/>
                      </a:cubicBezTo>
                      <a:cubicBezTo>
                        <a:pt x="3655" y="10996"/>
                        <a:pt x="4127" y="10524"/>
                        <a:pt x="4127" y="9988"/>
                      </a:cubicBezTo>
                      <a:cubicBezTo>
                        <a:pt x="4127" y="9736"/>
                        <a:pt x="4064" y="9515"/>
                        <a:pt x="3907" y="9326"/>
                      </a:cubicBezTo>
                      <a:lnTo>
                        <a:pt x="4600" y="8098"/>
                      </a:lnTo>
                      <a:cubicBezTo>
                        <a:pt x="4883" y="8161"/>
                        <a:pt x="5199" y="8255"/>
                        <a:pt x="5514" y="8287"/>
                      </a:cubicBezTo>
                      <a:lnTo>
                        <a:pt x="5514" y="9736"/>
                      </a:lnTo>
                      <a:cubicBezTo>
                        <a:pt x="5136" y="9894"/>
                        <a:pt x="4852" y="10272"/>
                        <a:pt x="4852" y="10713"/>
                      </a:cubicBezTo>
                      <a:cubicBezTo>
                        <a:pt x="4852" y="11280"/>
                        <a:pt x="5325" y="11752"/>
                        <a:pt x="5860" y="11752"/>
                      </a:cubicBezTo>
                      <a:cubicBezTo>
                        <a:pt x="6427" y="11752"/>
                        <a:pt x="6900" y="11280"/>
                        <a:pt x="6900" y="10713"/>
                      </a:cubicBezTo>
                      <a:cubicBezTo>
                        <a:pt x="6900" y="10303"/>
                        <a:pt x="6616" y="9894"/>
                        <a:pt x="6238" y="9736"/>
                      </a:cubicBezTo>
                      <a:lnTo>
                        <a:pt x="6238" y="8287"/>
                      </a:lnTo>
                      <a:cubicBezTo>
                        <a:pt x="6553" y="8255"/>
                        <a:pt x="6868" y="8224"/>
                        <a:pt x="7120" y="8098"/>
                      </a:cubicBezTo>
                      <a:lnTo>
                        <a:pt x="7845" y="9326"/>
                      </a:lnTo>
                      <a:cubicBezTo>
                        <a:pt x="7687" y="9515"/>
                        <a:pt x="7593" y="9736"/>
                        <a:pt x="7593" y="9988"/>
                      </a:cubicBezTo>
                      <a:cubicBezTo>
                        <a:pt x="7593" y="10524"/>
                        <a:pt x="8065" y="10996"/>
                        <a:pt x="8633" y="10996"/>
                      </a:cubicBezTo>
                      <a:cubicBezTo>
                        <a:pt x="9168" y="10996"/>
                        <a:pt x="9641" y="10524"/>
                        <a:pt x="9641" y="9988"/>
                      </a:cubicBezTo>
                      <a:cubicBezTo>
                        <a:pt x="9641" y="9421"/>
                        <a:pt x="9168" y="8948"/>
                        <a:pt x="8633" y="8948"/>
                      </a:cubicBezTo>
                      <a:lnTo>
                        <a:pt x="8444" y="8948"/>
                      </a:lnTo>
                      <a:lnTo>
                        <a:pt x="7750" y="7783"/>
                      </a:lnTo>
                      <a:cubicBezTo>
                        <a:pt x="8065" y="7625"/>
                        <a:pt x="8381" y="7373"/>
                        <a:pt x="8664" y="7153"/>
                      </a:cubicBezTo>
                      <a:lnTo>
                        <a:pt x="9735" y="7751"/>
                      </a:lnTo>
                      <a:lnTo>
                        <a:pt x="9735" y="7940"/>
                      </a:lnTo>
                      <a:cubicBezTo>
                        <a:pt x="9735" y="8476"/>
                        <a:pt x="10208" y="8948"/>
                        <a:pt x="10743" y="8948"/>
                      </a:cubicBezTo>
                      <a:cubicBezTo>
                        <a:pt x="11310" y="8948"/>
                        <a:pt x="11783" y="8476"/>
                        <a:pt x="11783" y="7940"/>
                      </a:cubicBezTo>
                      <a:cubicBezTo>
                        <a:pt x="11626" y="7342"/>
                        <a:pt x="11153" y="6901"/>
                        <a:pt x="10586" y="6901"/>
                      </a:cubicBezTo>
                      <a:cubicBezTo>
                        <a:pt x="10302" y="6901"/>
                        <a:pt x="10082" y="6995"/>
                        <a:pt x="9924" y="7153"/>
                      </a:cubicBezTo>
                      <a:lnTo>
                        <a:pt x="9011" y="6617"/>
                      </a:lnTo>
                      <a:cubicBezTo>
                        <a:pt x="9578" y="5924"/>
                        <a:pt x="9893" y="5010"/>
                        <a:pt x="9893" y="4097"/>
                      </a:cubicBezTo>
                      <a:cubicBezTo>
                        <a:pt x="9893" y="1828"/>
                        <a:pt x="8034" y="1"/>
                        <a:pt x="579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54" name="Google Shape;12466;p89">
                  <a:extLst>
                    <a:ext uri="{FF2B5EF4-FFF2-40B4-BE49-F238E27FC236}">
                      <a16:creationId xmlns:a16="http://schemas.microsoft.com/office/drawing/2014/main" id="{EBDB175D-931E-0B7D-33EE-EB41F064C384}"/>
                    </a:ext>
                  </a:extLst>
                </p:cNvPr>
                <p:cNvSpPr/>
                <p:nvPr/>
              </p:nvSpPr>
              <p:spPr>
                <a:xfrm>
                  <a:off x="-4478175" y="2439650"/>
                  <a:ext cx="103975" cy="120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9" h="4821" extrusionOk="0">
                      <a:moveTo>
                        <a:pt x="2048" y="725"/>
                      </a:moveTo>
                      <a:cubicBezTo>
                        <a:pt x="2458" y="725"/>
                        <a:pt x="2741" y="1040"/>
                        <a:pt x="2741" y="1387"/>
                      </a:cubicBezTo>
                      <a:cubicBezTo>
                        <a:pt x="2741" y="1765"/>
                        <a:pt x="2426" y="2049"/>
                        <a:pt x="2048" y="2049"/>
                      </a:cubicBezTo>
                      <a:cubicBezTo>
                        <a:pt x="1702" y="2049"/>
                        <a:pt x="1387" y="1733"/>
                        <a:pt x="1387" y="1387"/>
                      </a:cubicBezTo>
                      <a:cubicBezTo>
                        <a:pt x="1387" y="1040"/>
                        <a:pt x="1702" y="725"/>
                        <a:pt x="2048" y="725"/>
                      </a:cubicBezTo>
                      <a:close/>
                      <a:moveTo>
                        <a:pt x="2363" y="2773"/>
                      </a:moveTo>
                      <a:cubicBezTo>
                        <a:pt x="2930" y="2773"/>
                        <a:pt x="3403" y="3246"/>
                        <a:pt x="3403" y="3781"/>
                      </a:cubicBezTo>
                      <a:lnTo>
                        <a:pt x="3403" y="4128"/>
                      </a:lnTo>
                      <a:lnTo>
                        <a:pt x="630" y="4128"/>
                      </a:lnTo>
                      <a:lnTo>
                        <a:pt x="630" y="3781"/>
                      </a:lnTo>
                      <a:lnTo>
                        <a:pt x="693" y="3781"/>
                      </a:lnTo>
                      <a:cubicBezTo>
                        <a:pt x="693" y="3246"/>
                        <a:pt x="1166" y="2773"/>
                        <a:pt x="1702" y="2773"/>
                      </a:cubicBezTo>
                      <a:close/>
                      <a:moveTo>
                        <a:pt x="2111" y="1"/>
                      </a:moveTo>
                      <a:cubicBezTo>
                        <a:pt x="1355" y="1"/>
                        <a:pt x="725" y="631"/>
                        <a:pt x="725" y="1387"/>
                      </a:cubicBezTo>
                      <a:cubicBezTo>
                        <a:pt x="725" y="1702"/>
                        <a:pt x="851" y="2017"/>
                        <a:pt x="1040" y="2238"/>
                      </a:cubicBezTo>
                      <a:cubicBezTo>
                        <a:pt x="441" y="2521"/>
                        <a:pt x="63" y="3120"/>
                        <a:pt x="63" y="3781"/>
                      </a:cubicBezTo>
                      <a:lnTo>
                        <a:pt x="63" y="4443"/>
                      </a:lnTo>
                      <a:cubicBezTo>
                        <a:pt x="0" y="4663"/>
                        <a:pt x="158" y="4821"/>
                        <a:pt x="378" y="4821"/>
                      </a:cubicBezTo>
                      <a:lnTo>
                        <a:pt x="3781" y="4821"/>
                      </a:lnTo>
                      <a:cubicBezTo>
                        <a:pt x="4001" y="4821"/>
                        <a:pt x="4159" y="4663"/>
                        <a:pt x="4159" y="4443"/>
                      </a:cubicBezTo>
                      <a:lnTo>
                        <a:pt x="4159" y="3781"/>
                      </a:lnTo>
                      <a:cubicBezTo>
                        <a:pt x="4159" y="3120"/>
                        <a:pt x="3749" y="2521"/>
                        <a:pt x="3151" y="2238"/>
                      </a:cubicBezTo>
                      <a:cubicBezTo>
                        <a:pt x="3371" y="2017"/>
                        <a:pt x="3466" y="1733"/>
                        <a:pt x="3466" y="1387"/>
                      </a:cubicBezTo>
                      <a:cubicBezTo>
                        <a:pt x="3466" y="631"/>
                        <a:pt x="2836" y="1"/>
                        <a:pt x="211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915" name="Google Shape;12477;p89">
                <a:extLst>
                  <a:ext uri="{FF2B5EF4-FFF2-40B4-BE49-F238E27FC236}">
                    <a16:creationId xmlns:a16="http://schemas.microsoft.com/office/drawing/2014/main" id="{6AFF3CB8-423E-09B0-D949-E18BA5A99A54}"/>
                  </a:ext>
                </a:extLst>
              </p:cNvPr>
              <p:cNvGrpSpPr/>
              <p:nvPr/>
            </p:nvGrpSpPr>
            <p:grpSpPr>
              <a:xfrm>
                <a:off x="9506180" y="2661954"/>
                <a:ext cx="642992" cy="641232"/>
                <a:chOff x="-2571737" y="2403625"/>
                <a:chExt cx="292225" cy="291425"/>
              </a:xfrm>
              <a:grpFill/>
            </p:grpSpPr>
            <p:sp>
              <p:nvSpPr>
                <p:cNvPr id="17946" name="Google Shape;12478;p89">
                  <a:extLst>
                    <a:ext uri="{FF2B5EF4-FFF2-40B4-BE49-F238E27FC236}">
                      <a16:creationId xmlns:a16="http://schemas.microsoft.com/office/drawing/2014/main" id="{921B997F-BF35-FD71-95E0-CA667DD81679}"/>
                    </a:ext>
                  </a:extLst>
                </p:cNvPr>
                <p:cNvSpPr/>
                <p:nvPr/>
              </p:nvSpPr>
              <p:spPr>
                <a:xfrm>
                  <a:off x="-2571737" y="2403625"/>
                  <a:ext cx="292225" cy="29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89" h="11657" extrusionOk="0">
                      <a:moveTo>
                        <a:pt x="9547" y="725"/>
                      </a:moveTo>
                      <a:cubicBezTo>
                        <a:pt x="9704" y="725"/>
                        <a:pt x="9830" y="788"/>
                        <a:pt x="9893" y="914"/>
                      </a:cubicBezTo>
                      <a:lnTo>
                        <a:pt x="10681" y="2772"/>
                      </a:lnTo>
                      <a:lnTo>
                        <a:pt x="1135" y="2772"/>
                      </a:lnTo>
                      <a:lnTo>
                        <a:pt x="1891" y="914"/>
                      </a:lnTo>
                      <a:cubicBezTo>
                        <a:pt x="1922" y="788"/>
                        <a:pt x="2080" y="725"/>
                        <a:pt x="2206" y="725"/>
                      </a:cubicBezTo>
                      <a:close/>
                      <a:moveTo>
                        <a:pt x="10649" y="3403"/>
                      </a:moveTo>
                      <a:cubicBezTo>
                        <a:pt x="10870" y="3403"/>
                        <a:pt x="11027" y="3560"/>
                        <a:pt x="11027" y="3749"/>
                      </a:cubicBezTo>
                      <a:lnTo>
                        <a:pt x="11027" y="5167"/>
                      </a:lnTo>
                      <a:cubicBezTo>
                        <a:pt x="11027" y="5356"/>
                        <a:pt x="10870" y="5513"/>
                        <a:pt x="10649" y="5513"/>
                      </a:cubicBezTo>
                      <a:lnTo>
                        <a:pt x="1040" y="5513"/>
                      </a:lnTo>
                      <a:cubicBezTo>
                        <a:pt x="851" y="5513"/>
                        <a:pt x="694" y="5356"/>
                        <a:pt x="694" y="5167"/>
                      </a:cubicBezTo>
                      <a:lnTo>
                        <a:pt x="694" y="3749"/>
                      </a:lnTo>
                      <a:cubicBezTo>
                        <a:pt x="694" y="3560"/>
                        <a:pt x="851" y="3403"/>
                        <a:pt x="1040" y="3403"/>
                      </a:cubicBezTo>
                      <a:close/>
                      <a:moveTo>
                        <a:pt x="10681" y="6206"/>
                      </a:moveTo>
                      <a:cubicBezTo>
                        <a:pt x="10870" y="6238"/>
                        <a:pt x="11027" y="6364"/>
                        <a:pt x="11027" y="6553"/>
                      </a:cubicBezTo>
                      <a:lnTo>
                        <a:pt x="11027" y="7939"/>
                      </a:lnTo>
                      <a:cubicBezTo>
                        <a:pt x="11027" y="8128"/>
                        <a:pt x="10870" y="8286"/>
                        <a:pt x="10681" y="8286"/>
                      </a:cubicBezTo>
                      <a:lnTo>
                        <a:pt x="1072" y="8286"/>
                      </a:lnTo>
                      <a:cubicBezTo>
                        <a:pt x="851" y="8286"/>
                        <a:pt x="694" y="8128"/>
                        <a:pt x="694" y="7939"/>
                      </a:cubicBezTo>
                      <a:lnTo>
                        <a:pt x="694" y="6553"/>
                      </a:lnTo>
                      <a:cubicBezTo>
                        <a:pt x="694" y="6364"/>
                        <a:pt x="851" y="6206"/>
                        <a:pt x="1072" y="6206"/>
                      </a:cubicBezTo>
                      <a:close/>
                      <a:moveTo>
                        <a:pt x="10681" y="8947"/>
                      </a:moveTo>
                      <a:cubicBezTo>
                        <a:pt x="10870" y="8947"/>
                        <a:pt x="11027" y="9105"/>
                        <a:pt x="11027" y="9294"/>
                      </a:cubicBezTo>
                      <a:lnTo>
                        <a:pt x="11027" y="10680"/>
                      </a:lnTo>
                      <a:cubicBezTo>
                        <a:pt x="11027" y="10869"/>
                        <a:pt x="10870" y="11027"/>
                        <a:pt x="10681" y="11027"/>
                      </a:cubicBezTo>
                      <a:lnTo>
                        <a:pt x="1072" y="11027"/>
                      </a:lnTo>
                      <a:cubicBezTo>
                        <a:pt x="851" y="11027"/>
                        <a:pt x="694" y="10869"/>
                        <a:pt x="694" y="10680"/>
                      </a:cubicBezTo>
                      <a:lnTo>
                        <a:pt x="694" y="9294"/>
                      </a:lnTo>
                      <a:cubicBezTo>
                        <a:pt x="694" y="9105"/>
                        <a:pt x="851" y="8947"/>
                        <a:pt x="1072" y="8947"/>
                      </a:cubicBezTo>
                      <a:close/>
                      <a:moveTo>
                        <a:pt x="2174" y="0"/>
                      </a:moveTo>
                      <a:cubicBezTo>
                        <a:pt x="1733" y="0"/>
                        <a:pt x="1387" y="252"/>
                        <a:pt x="1229" y="630"/>
                      </a:cubicBezTo>
                      <a:lnTo>
                        <a:pt x="64" y="3403"/>
                      </a:lnTo>
                      <a:cubicBezTo>
                        <a:pt x="32" y="3529"/>
                        <a:pt x="0" y="3686"/>
                        <a:pt x="0" y="3781"/>
                      </a:cubicBezTo>
                      <a:lnTo>
                        <a:pt x="0" y="5198"/>
                      </a:lnTo>
                      <a:cubicBezTo>
                        <a:pt x="0" y="5482"/>
                        <a:pt x="127" y="5734"/>
                        <a:pt x="284" y="5860"/>
                      </a:cubicBezTo>
                      <a:cubicBezTo>
                        <a:pt x="127" y="6080"/>
                        <a:pt x="0" y="6301"/>
                        <a:pt x="0" y="6553"/>
                      </a:cubicBezTo>
                      <a:lnTo>
                        <a:pt x="0" y="7908"/>
                      </a:lnTo>
                      <a:cubicBezTo>
                        <a:pt x="0" y="8191"/>
                        <a:pt x="127" y="8443"/>
                        <a:pt x="284" y="8601"/>
                      </a:cubicBezTo>
                      <a:cubicBezTo>
                        <a:pt x="127" y="8790"/>
                        <a:pt x="0" y="9010"/>
                        <a:pt x="0" y="9262"/>
                      </a:cubicBezTo>
                      <a:lnTo>
                        <a:pt x="0" y="10649"/>
                      </a:lnTo>
                      <a:cubicBezTo>
                        <a:pt x="0" y="11184"/>
                        <a:pt x="473" y="11657"/>
                        <a:pt x="1009" y="11657"/>
                      </a:cubicBezTo>
                      <a:lnTo>
                        <a:pt x="10618" y="11657"/>
                      </a:lnTo>
                      <a:cubicBezTo>
                        <a:pt x="11185" y="11657"/>
                        <a:pt x="11657" y="11184"/>
                        <a:pt x="11657" y="10649"/>
                      </a:cubicBezTo>
                      <a:lnTo>
                        <a:pt x="11657" y="9262"/>
                      </a:lnTo>
                      <a:cubicBezTo>
                        <a:pt x="11657" y="8979"/>
                        <a:pt x="11531" y="8758"/>
                        <a:pt x="11374" y="8601"/>
                      </a:cubicBezTo>
                      <a:cubicBezTo>
                        <a:pt x="11531" y="8380"/>
                        <a:pt x="11657" y="8160"/>
                        <a:pt x="11657" y="7908"/>
                      </a:cubicBezTo>
                      <a:lnTo>
                        <a:pt x="11657" y="6553"/>
                      </a:lnTo>
                      <a:cubicBezTo>
                        <a:pt x="11657" y="6269"/>
                        <a:pt x="11531" y="6017"/>
                        <a:pt x="11374" y="5860"/>
                      </a:cubicBezTo>
                      <a:cubicBezTo>
                        <a:pt x="11531" y="5671"/>
                        <a:pt x="11657" y="5450"/>
                        <a:pt x="11657" y="5198"/>
                      </a:cubicBezTo>
                      <a:lnTo>
                        <a:pt x="11657" y="3781"/>
                      </a:lnTo>
                      <a:lnTo>
                        <a:pt x="11689" y="3781"/>
                      </a:lnTo>
                      <a:cubicBezTo>
                        <a:pt x="11689" y="3686"/>
                        <a:pt x="11657" y="3529"/>
                        <a:pt x="11594" y="3403"/>
                      </a:cubicBezTo>
                      <a:lnTo>
                        <a:pt x="10460" y="630"/>
                      </a:lnTo>
                      <a:cubicBezTo>
                        <a:pt x="10303" y="252"/>
                        <a:pt x="9925" y="0"/>
                        <a:pt x="951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47" name="Google Shape;12479;p89">
                  <a:extLst>
                    <a:ext uri="{FF2B5EF4-FFF2-40B4-BE49-F238E27FC236}">
                      <a16:creationId xmlns:a16="http://schemas.microsoft.com/office/drawing/2014/main" id="{DA31558F-C9C0-711C-12F6-89C3486DC946}"/>
                    </a:ext>
                  </a:extLst>
                </p:cNvPr>
                <p:cNvSpPr/>
                <p:nvPr/>
              </p:nvSpPr>
              <p:spPr>
                <a:xfrm>
                  <a:off x="-2485967" y="2649150"/>
                  <a:ext cx="173300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2" h="726" extrusionOk="0">
                      <a:moveTo>
                        <a:pt x="378" y="1"/>
                      </a:moveTo>
                      <a:cubicBezTo>
                        <a:pt x="158" y="1"/>
                        <a:pt x="0" y="159"/>
                        <a:pt x="0" y="379"/>
                      </a:cubicBezTo>
                      <a:cubicBezTo>
                        <a:pt x="0" y="568"/>
                        <a:pt x="158" y="726"/>
                        <a:pt x="378" y="726"/>
                      </a:cubicBezTo>
                      <a:lnTo>
                        <a:pt x="6585" y="726"/>
                      </a:lnTo>
                      <a:cubicBezTo>
                        <a:pt x="6774" y="726"/>
                        <a:pt x="6931" y="568"/>
                        <a:pt x="6931" y="379"/>
                      </a:cubicBezTo>
                      <a:cubicBezTo>
                        <a:pt x="6931" y="159"/>
                        <a:pt x="6774" y="1"/>
                        <a:pt x="658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48" name="Google Shape;12480;p89">
                  <a:extLst>
                    <a:ext uri="{FF2B5EF4-FFF2-40B4-BE49-F238E27FC236}">
                      <a16:creationId xmlns:a16="http://schemas.microsoft.com/office/drawing/2014/main" id="{865D2A7C-061E-B673-07A7-01B5BF587C07}"/>
                    </a:ext>
                  </a:extLst>
                </p:cNvPr>
                <p:cNvSpPr/>
                <p:nvPr/>
              </p:nvSpPr>
              <p:spPr>
                <a:xfrm>
                  <a:off x="-2485967" y="2511325"/>
                  <a:ext cx="173300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2" h="726" extrusionOk="0">
                      <a:moveTo>
                        <a:pt x="378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cubicBezTo>
                        <a:pt x="0" y="568"/>
                        <a:pt x="158" y="725"/>
                        <a:pt x="378" y="725"/>
                      </a:cubicBezTo>
                      <a:lnTo>
                        <a:pt x="6585" y="725"/>
                      </a:lnTo>
                      <a:cubicBezTo>
                        <a:pt x="6774" y="725"/>
                        <a:pt x="6931" y="568"/>
                        <a:pt x="6931" y="379"/>
                      </a:cubicBezTo>
                      <a:cubicBezTo>
                        <a:pt x="6931" y="158"/>
                        <a:pt x="6774" y="1"/>
                        <a:pt x="658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49" name="Google Shape;12481;p89">
                  <a:extLst>
                    <a:ext uri="{FF2B5EF4-FFF2-40B4-BE49-F238E27FC236}">
                      <a16:creationId xmlns:a16="http://schemas.microsoft.com/office/drawing/2014/main" id="{A7F437E1-1D76-22E7-740D-9C0A1C53EC03}"/>
                    </a:ext>
                  </a:extLst>
                </p:cNvPr>
                <p:cNvSpPr/>
                <p:nvPr/>
              </p:nvSpPr>
              <p:spPr>
                <a:xfrm>
                  <a:off x="-2540185" y="2511325"/>
                  <a:ext cx="18125" cy="18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757" extrusionOk="0">
                      <a:moveTo>
                        <a:pt x="378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cubicBezTo>
                        <a:pt x="0" y="568"/>
                        <a:pt x="158" y="757"/>
                        <a:pt x="378" y="757"/>
                      </a:cubicBezTo>
                      <a:cubicBezTo>
                        <a:pt x="567" y="757"/>
                        <a:pt x="725" y="568"/>
                        <a:pt x="725" y="379"/>
                      </a:cubicBezTo>
                      <a:cubicBezTo>
                        <a:pt x="725" y="158"/>
                        <a:pt x="567" y="1"/>
                        <a:pt x="37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50" name="Google Shape;12482;p89">
                  <a:extLst>
                    <a:ext uri="{FF2B5EF4-FFF2-40B4-BE49-F238E27FC236}">
                      <a16:creationId xmlns:a16="http://schemas.microsoft.com/office/drawing/2014/main" id="{5D03F988-B22F-D11C-D816-7B43CA186117}"/>
                    </a:ext>
                  </a:extLst>
                </p:cNvPr>
                <p:cNvSpPr/>
                <p:nvPr/>
              </p:nvSpPr>
              <p:spPr>
                <a:xfrm>
                  <a:off x="-2485579" y="2580625"/>
                  <a:ext cx="17252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1" h="694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32" y="536"/>
                        <a:pt x="158" y="693"/>
                        <a:pt x="347" y="693"/>
                      </a:cubicBezTo>
                      <a:lnTo>
                        <a:pt x="6554" y="693"/>
                      </a:lnTo>
                      <a:cubicBezTo>
                        <a:pt x="6774" y="693"/>
                        <a:pt x="6900" y="536"/>
                        <a:pt x="6900" y="347"/>
                      </a:cubicBezTo>
                      <a:cubicBezTo>
                        <a:pt x="6900" y="158"/>
                        <a:pt x="6774" y="0"/>
                        <a:pt x="655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51" name="Google Shape;12483;p89">
                  <a:extLst>
                    <a:ext uri="{FF2B5EF4-FFF2-40B4-BE49-F238E27FC236}">
                      <a16:creationId xmlns:a16="http://schemas.microsoft.com/office/drawing/2014/main" id="{55CCAF49-0EA5-E651-74F6-642DFE58B183}"/>
                    </a:ext>
                  </a:extLst>
                </p:cNvPr>
                <p:cNvSpPr/>
                <p:nvPr/>
              </p:nvSpPr>
              <p:spPr>
                <a:xfrm>
                  <a:off x="-2540185" y="2580625"/>
                  <a:ext cx="1812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694" extrusionOk="0">
                      <a:moveTo>
                        <a:pt x="378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3"/>
                        <a:pt x="378" y="693"/>
                      </a:cubicBezTo>
                      <a:cubicBezTo>
                        <a:pt x="567" y="693"/>
                        <a:pt x="725" y="536"/>
                        <a:pt x="725" y="347"/>
                      </a:cubicBezTo>
                      <a:cubicBezTo>
                        <a:pt x="725" y="158"/>
                        <a:pt x="567" y="0"/>
                        <a:pt x="37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52" name="Google Shape;12484;p89">
                  <a:extLst>
                    <a:ext uri="{FF2B5EF4-FFF2-40B4-BE49-F238E27FC236}">
                      <a16:creationId xmlns:a16="http://schemas.microsoft.com/office/drawing/2014/main" id="{1953CE53-D970-ABFB-61AC-E11656D8EAD3}"/>
                    </a:ext>
                  </a:extLst>
                </p:cNvPr>
                <p:cNvSpPr/>
                <p:nvPr/>
              </p:nvSpPr>
              <p:spPr>
                <a:xfrm>
                  <a:off x="-2540185" y="2649150"/>
                  <a:ext cx="1812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726" extrusionOk="0">
                      <a:moveTo>
                        <a:pt x="378" y="1"/>
                      </a:moveTo>
                      <a:cubicBezTo>
                        <a:pt x="158" y="1"/>
                        <a:pt x="0" y="159"/>
                        <a:pt x="0" y="379"/>
                      </a:cubicBezTo>
                      <a:cubicBezTo>
                        <a:pt x="0" y="568"/>
                        <a:pt x="158" y="726"/>
                        <a:pt x="378" y="726"/>
                      </a:cubicBezTo>
                      <a:cubicBezTo>
                        <a:pt x="567" y="726"/>
                        <a:pt x="725" y="568"/>
                        <a:pt x="725" y="379"/>
                      </a:cubicBezTo>
                      <a:cubicBezTo>
                        <a:pt x="725" y="159"/>
                        <a:pt x="567" y="1"/>
                        <a:pt x="37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916" name="Google Shape;12511;p89">
                <a:extLst>
                  <a:ext uri="{FF2B5EF4-FFF2-40B4-BE49-F238E27FC236}">
                    <a16:creationId xmlns:a16="http://schemas.microsoft.com/office/drawing/2014/main" id="{C18DD444-575E-5890-ED73-B9D53083201D}"/>
                  </a:ext>
                </a:extLst>
              </p:cNvPr>
              <p:cNvGrpSpPr/>
              <p:nvPr/>
            </p:nvGrpSpPr>
            <p:grpSpPr>
              <a:xfrm>
                <a:off x="6249888" y="2659314"/>
                <a:ext cx="490509" cy="646514"/>
                <a:chOff x="-4178875" y="2405775"/>
                <a:chExt cx="222925" cy="293825"/>
              </a:xfrm>
              <a:grpFill/>
            </p:grpSpPr>
            <p:sp>
              <p:nvSpPr>
                <p:cNvPr id="17943" name="Google Shape;12512;p89">
                  <a:extLst>
                    <a:ext uri="{FF2B5EF4-FFF2-40B4-BE49-F238E27FC236}">
                      <a16:creationId xmlns:a16="http://schemas.microsoft.com/office/drawing/2014/main" id="{E296B638-B224-E3C2-3EFC-EABC6D2DE2C6}"/>
                    </a:ext>
                  </a:extLst>
                </p:cNvPr>
                <p:cNvSpPr/>
                <p:nvPr/>
              </p:nvSpPr>
              <p:spPr>
                <a:xfrm>
                  <a:off x="-4178875" y="2405775"/>
                  <a:ext cx="222925" cy="29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17" h="11753" extrusionOk="0">
                      <a:moveTo>
                        <a:pt x="4474" y="694"/>
                      </a:moveTo>
                      <a:cubicBezTo>
                        <a:pt x="6553" y="694"/>
                        <a:pt x="8254" y="2395"/>
                        <a:pt x="8254" y="4475"/>
                      </a:cubicBezTo>
                      <a:cubicBezTo>
                        <a:pt x="8191" y="5262"/>
                        <a:pt x="7971" y="6018"/>
                        <a:pt x="7530" y="6649"/>
                      </a:cubicBezTo>
                      <a:lnTo>
                        <a:pt x="4474" y="10776"/>
                      </a:lnTo>
                      <a:lnTo>
                        <a:pt x="1418" y="6712"/>
                      </a:lnTo>
                      <a:cubicBezTo>
                        <a:pt x="945" y="6050"/>
                        <a:pt x="693" y="5294"/>
                        <a:pt x="693" y="4475"/>
                      </a:cubicBezTo>
                      <a:cubicBezTo>
                        <a:pt x="693" y="2395"/>
                        <a:pt x="2363" y="694"/>
                        <a:pt x="4474" y="694"/>
                      </a:cubicBezTo>
                      <a:close/>
                      <a:moveTo>
                        <a:pt x="4474" y="1"/>
                      </a:moveTo>
                      <a:cubicBezTo>
                        <a:pt x="2017" y="1"/>
                        <a:pt x="0" y="2017"/>
                        <a:pt x="0" y="4475"/>
                      </a:cubicBezTo>
                      <a:cubicBezTo>
                        <a:pt x="0" y="5451"/>
                        <a:pt x="315" y="6365"/>
                        <a:pt x="882" y="7153"/>
                      </a:cubicBezTo>
                      <a:lnTo>
                        <a:pt x="4190" y="11595"/>
                      </a:lnTo>
                      <a:cubicBezTo>
                        <a:pt x="4253" y="11689"/>
                        <a:pt x="4348" y="11752"/>
                        <a:pt x="4474" y="11752"/>
                      </a:cubicBezTo>
                      <a:cubicBezTo>
                        <a:pt x="4568" y="11752"/>
                        <a:pt x="4663" y="11721"/>
                        <a:pt x="4726" y="11595"/>
                      </a:cubicBezTo>
                      <a:lnTo>
                        <a:pt x="8097" y="7058"/>
                      </a:lnTo>
                      <a:cubicBezTo>
                        <a:pt x="8633" y="6333"/>
                        <a:pt x="8916" y="5420"/>
                        <a:pt x="8916" y="4506"/>
                      </a:cubicBezTo>
                      <a:cubicBezTo>
                        <a:pt x="8916" y="1986"/>
                        <a:pt x="6900" y="1"/>
                        <a:pt x="447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44" name="Google Shape;12513;p89">
                  <a:extLst>
                    <a:ext uri="{FF2B5EF4-FFF2-40B4-BE49-F238E27FC236}">
                      <a16:creationId xmlns:a16="http://schemas.microsoft.com/office/drawing/2014/main" id="{38BFB5F0-4FE6-C17E-1E45-D61408AC5B9F}"/>
                    </a:ext>
                  </a:extLst>
                </p:cNvPr>
                <p:cNvSpPr/>
                <p:nvPr/>
              </p:nvSpPr>
              <p:spPr>
                <a:xfrm>
                  <a:off x="-4093025" y="2491650"/>
                  <a:ext cx="51225" cy="5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2048" extrusionOk="0">
                      <a:moveTo>
                        <a:pt x="1040" y="630"/>
                      </a:moveTo>
                      <a:cubicBezTo>
                        <a:pt x="1229" y="630"/>
                        <a:pt x="1386" y="788"/>
                        <a:pt x="1386" y="1008"/>
                      </a:cubicBezTo>
                      <a:cubicBezTo>
                        <a:pt x="1386" y="1197"/>
                        <a:pt x="1197" y="1355"/>
                        <a:pt x="1040" y="1355"/>
                      </a:cubicBezTo>
                      <a:cubicBezTo>
                        <a:pt x="819" y="1355"/>
                        <a:pt x="662" y="1197"/>
                        <a:pt x="662" y="1008"/>
                      </a:cubicBezTo>
                      <a:cubicBezTo>
                        <a:pt x="662" y="788"/>
                        <a:pt x="819" y="630"/>
                        <a:pt x="1040" y="630"/>
                      </a:cubicBezTo>
                      <a:close/>
                      <a:moveTo>
                        <a:pt x="1040" y="0"/>
                      </a:moveTo>
                      <a:cubicBezTo>
                        <a:pt x="473" y="0"/>
                        <a:pt x="0" y="473"/>
                        <a:pt x="0" y="1040"/>
                      </a:cubicBezTo>
                      <a:cubicBezTo>
                        <a:pt x="0" y="1575"/>
                        <a:pt x="473" y="2048"/>
                        <a:pt x="1040" y="2048"/>
                      </a:cubicBezTo>
                      <a:cubicBezTo>
                        <a:pt x="1575" y="2048"/>
                        <a:pt x="2048" y="1575"/>
                        <a:pt x="2048" y="1040"/>
                      </a:cubicBezTo>
                      <a:cubicBezTo>
                        <a:pt x="2048" y="441"/>
                        <a:pt x="1575" y="0"/>
                        <a:pt x="104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45" name="Google Shape;12514;p89">
                  <a:extLst>
                    <a:ext uri="{FF2B5EF4-FFF2-40B4-BE49-F238E27FC236}">
                      <a16:creationId xmlns:a16="http://schemas.microsoft.com/office/drawing/2014/main" id="{F21535A2-49CB-A77D-AD20-062AE3B0FB08}"/>
                    </a:ext>
                  </a:extLst>
                </p:cNvPr>
                <p:cNvSpPr/>
                <p:nvPr/>
              </p:nvSpPr>
              <p:spPr>
                <a:xfrm>
                  <a:off x="-4145800" y="2439650"/>
                  <a:ext cx="155975" cy="15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9" h="6208" extrusionOk="0">
                      <a:moveTo>
                        <a:pt x="3403" y="694"/>
                      </a:moveTo>
                      <a:lnTo>
                        <a:pt x="3403" y="1166"/>
                      </a:lnTo>
                      <a:cubicBezTo>
                        <a:pt x="3403" y="1324"/>
                        <a:pt x="3497" y="1450"/>
                        <a:pt x="3655" y="1481"/>
                      </a:cubicBezTo>
                      <a:cubicBezTo>
                        <a:pt x="3844" y="1576"/>
                        <a:pt x="4033" y="1670"/>
                        <a:pt x="4191" y="1828"/>
                      </a:cubicBezTo>
                      <a:cubicBezTo>
                        <a:pt x="4268" y="1867"/>
                        <a:pt x="4358" y="1894"/>
                        <a:pt x="4445" y="1894"/>
                      </a:cubicBezTo>
                      <a:cubicBezTo>
                        <a:pt x="4499" y="1894"/>
                        <a:pt x="4552" y="1884"/>
                        <a:pt x="4600" y="1859"/>
                      </a:cubicBezTo>
                      <a:lnTo>
                        <a:pt x="4978" y="1607"/>
                      </a:lnTo>
                      <a:lnTo>
                        <a:pt x="5356" y="2206"/>
                      </a:lnTo>
                      <a:lnTo>
                        <a:pt x="4947" y="2458"/>
                      </a:lnTo>
                      <a:cubicBezTo>
                        <a:pt x="4821" y="2521"/>
                        <a:pt x="4789" y="2647"/>
                        <a:pt x="4789" y="2805"/>
                      </a:cubicBezTo>
                      <a:cubicBezTo>
                        <a:pt x="4821" y="3025"/>
                        <a:pt x="4821" y="3183"/>
                        <a:pt x="4789" y="3435"/>
                      </a:cubicBezTo>
                      <a:cubicBezTo>
                        <a:pt x="4758" y="3592"/>
                        <a:pt x="4821" y="3687"/>
                        <a:pt x="4947" y="3781"/>
                      </a:cubicBezTo>
                      <a:lnTo>
                        <a:pt x="5356" y="4033"/>
                      </a:lnTo>
                      <a:lnTo>
                        <a:pt x="4978" y="4600"/>
                      </a:lnTo>
                      <a:lnTo>
                        <a:pt x="4600" y="4380"/>
                      </a:lnTo>
                      <a:cubicBezTo>
                        <a:pt x="4554" y="4345"/>
                        <a:pt x="4503" y="4332"/>
                        <a:pt x="4452" y="4332"/>
                      </a:cubicBezTo>
                      <a:cubicBezTo>
                        <a:pt x="4363" y="4332"/>
                        <a:pt x="4270" y="4372"/>
                        <a:pt x="4191" y="4411"/>
                      </a:cubicBezTo>
                      <a:cubicBezTo>
                        <a:pt x="4033" y="4537"/>
                        <a:pt x="3844" y="4632"/>
                        <a:pt x="3655" y="4726"/>
                      </a:cubicBezTo>
                      <a:cubicBezTo>
                        <a:pt x="3529" y="4758"/>
                        <a:pt x="3403" y="4915"/>
                        <a:pt x="3403" y="5041"/>
                      </a:cubicBezTo>
                      <a:lnTo>
                        <a:pt x="3403" y="5514"/>
                      </a:lnTo>
                      <a:lnTo>
                        <a:pt x="2741" y="5514"/>
                      </a:lnTo>
                      <a:lnTo>
                        <a:pt x="2741" y="5041"/>
                      </a:lnTo>
                      <a:cubicBezTo>
                        <a:pt x="2741" y="4884"/>
                        <a:pt x="2678" y="4758"/>
                        <a:pt x="2521" y="4726"/>
                      </a:cubicBezTo>
                      <a:cubicBezTo>
                        <a:pt x="2300" y="4663"/>
                        <a:pt x="2111" y="4569"/>
                        <a:pt x="1954" y="4411"/>
                      </a:cubicBezTo>
                      <a:cubicBezTo>
                        <a:pt x="1874" y="4372"/>
                        <a:pt x="1782" y="4332"/>
                        <a:pt x="1701" y="4332"/>
                      </a:cubicBezTo>
                      <a:cubicBezTo>
                        <a:pt x="1654" y="4332"/>
                        <a:pt x="1610" y="4345"/>
                        <a:pt x="1576" y="4380"/>
                      </a:cubicBezTo>
                      <a:lnTo>
                        <a:pt x="1166" y="4600"/>
                      </a:lnTo>
                      <a:lnTo>
                        <a:pt x="820" y="4033"/>
                      </a:lnTo>
                      <a:lnTo>
                        <a:pt x="1198" y="3781"/>
                      </a:lnTo>
                      <a:cubicBezTo>
                        <a:pt x="1324" y="3718"/>
                        <a:pt x="1418" y="3592"/>
                        <a:pt x="1355" y="3435"/>
                      </a:cubicBezTo>
                      <a:cubicBezTo>
                        <a:pt x="1324" y="3183"/>
                        <a:pt x="1324" y="3025"/>
                        <a:pt x="1355" y="2805"/>
                      </a:cubicBezTo>
                      <a:cubicBezTo>
                        <a:pt x="1418" y="2647"/>
                        <a:pt x="1324" y="2521"/>
                        <a:pt x="1198" y="2458"/>
                      </a:cubicBezTo>
                      <a:lnTo>
                        <a:pt x="820" y="2206"/>
                      </a:lnTo>
                      <a:lnTo>
                        <a:pt x="1166" y="1607"/>
                      </a:lnTo>
                      <a:lnTo>
                        <a:pt x="1576" y="1859"/>
                      </a:lnTo>
                      <a:cubicBezTo>
                        <a:pt x="1612" y="1884"/>
                        <a:pt x="1657" y="1894"/>
                        <a:pt x="1706" y="1894"/>
                      </a:cubicBezTo>
                      <a:cubicBezTo>
                        <a:pt x="1786" y="1894"/>
                        <a:pt x="1876" y="1867"/>
                        <a:pt x="1954" y="1828"/>
                      </a:cubicBezTo>
                      <a:cubicBezTo>
                        <a:pt x="2111" y="1702"/>
                        <a:pt x="2300" y="1576"/>
                        <a:pt x="2521" y="1481"/>
                      </a:cubicBezTo>
                      <a:cubicBezTo>
                        <a:pt x="2615" y="1450"/>
                        <a:pt x="2741" y="1292"/>
                        <a:pt x="2741" y="1166"/>
                      </a:cubicBezTo>
                      <a:lnTo>
                        <a:pt x="2741" y="694"/>
                      </a:lnTo>
                      <a:close/>
                      <a:moveTo>
                        <a:pt x="2426" y="1"/>
                      </a:moveTo>
                      <a:cubicBezTo>
                        <a:pt x="2237" y="1"/>
                        <a:pt x="2080" y="158"/>
                        <a:pt x="2080" y="347"/>
                      </a:cubicBezTo>
                      <a:lnTo>
                        <a:pt x="2080" y="946"/>
                      </a:lnTo>
                      <a:cubicBezTo>
                        <a:pt x="1954" y="977"/>
                        <a:pt x="1828" y="1072"/>
                        <a:pt x="1765" y="1135"/>
                      </a:cubicBezTo>
                      <a:lnTo>
                        <a:pt x="1261" y="851"/>
                      </a:lnTo>
                      <a:cubicBezTo>
                        <a:pt x="1211" y="831"/>
                        <a:pt x="1158" y="821"/>
                        <a:pt x="1104" y="821"/>
                      </a:cubicBezTo>
                      <a:cubicBezTo>
                        <a:pt x="990" y="821"/>
                        <a:pt x="874" y="870"/>
                        <a:pt x="788" y="977"/>
                      </a:cubicBezTo>
                      <a:lnTo>
                        <a:pt x="126" y="2175"/>
                      </a:lnTo>
                      <a:cubicBezTo>
                        <a:pt x="32" y="2332"/>
                        <a:pt x="63" y="2521"/>
                        <a:pt x="221" y="2647"/>
                      </a:cubicBezTo>
                      <a:lnTo>
                        <a:pt x="757" y="2899"/>
                      </a:lnTo>
                      <a:lnTo>
                        <a:pt x="757" y="3120"/>
                      </a:lnTo>
                      <a:lnTo>
                        <a:pt x="757" y="3309"/>
                      </a:lnTo>
                      <a:lnTo>
                        <a:pt x="221" y="3592"/>
                      </a:lnTo>
                      <a:cubicBezTo>
                        <a:pt x="63" y="3655"/>
                        <a:pt x="0" y="3907"/>
                        <a:pt x="126" y="4065"/>
                      </a:cubicBezTo>
                      <a:lnTo>
                        <a:pt x="788" y="5231"/>
                      </a:lnTo>
                      <a:cubicBezTo>
                        <a:pt x="831" y="5337"/>
                        <a:pt x="960" y="5415"/>
                        <a:pt x="1088" y="5415"/>
                      </a:cubicBezTo>
                      <a:cubicBezTo>
                        <a:pt x="1149" y="5415"/>
                        <a:pt x="1210" y="5397"/>
                        <a:pt x="1261" y="5357"/>
                      </a:cubicBezTo>
                      <a:lnTo>
                        <a:pt x="1765" y="5073"/>
                      </a:lnTo>
                      <a:cubicBezTo>
                        <a:pt x="1891" y="5167"/>
                        <a:pt x="1954" y="5199"/>
                        <a:pt x="2080" y="5262"/>
                      </a:cubicBezTo>
                      <a:lnTo>
                        <a:pt x="2080" y="5861"/>
                      </a:lnTo>
                      <a:cubicBezTo>
                        <a:pt x="2080" y="6050"/>
                        <a:pt x="2237" y="6207"/>
                        <a:pt x="2426" y="6207"/>
                      </a:cubicBezTo>
                      <a:lnTo>
                        <a:pt x="3812" y="6207"/>
                      </a:lnTo>
                      <a:cubicBezTo>
                        <a:pt x="4002" y="6207"/>
                        <a:pt x="4159" y="6050"/>
                        <a:pt x="4159" y="5861"/>
                      </a:cubicBezTo>
                      <a:lnTo>
                        <a:pt x="4159" y="5262"/>
                      </a:lnTo>
                      <a:cubicBezTo>
                        <a:pt x="4285" y="5231"/>
                        <a:pt x="4411" y="5167"/>
                        <a:pt x="4474" y="5073"/>
                      </a:cubicBezTo>
                      <a:lnTo>
                        <a:pt x="4978" y="5357"/>
                      </a:lnTo>
                      <a:cubicBezTo>
                        <a:pt x="5028" y="5376"/>
                        <a:pt x="5084" y="5387"/>
                        <a:pt x="5141" y="5387"/>
                      </a:cubicBezTo>
                      <a:cubicBezTo>
                        <a:pt x="5263" y="5387"/>
                        <a:pt x="5386" y="5338"/>
                        <a:pt x="5451" y="5231"/>
                      </a:cubicBezTo>
                      <a:lnTo>
                        <a:pt x="6144" y="4065"/>
                      </a:lnTo>
                      <a:cubicBezTo>
                        <a:pt x="6207" y="3907"/>
                        <a:pt x="6175" y="3687"/>
                        <a:pt x="6018" y="3592"/>
                      </a:cubicBezTo>
                      <a:lnTo>
                        <a:pt x="5514" y="3309"/>
                      </a:lnTo>
                      <a:lnTo>
                        <a:pt x="5514" y="3120"/>
                      </a:lnTo>
                      <a:lnTo>
                        <a:pt x="5514" y="2899"/>
                      </a:lnTo>
                      <a:lnTo>
                        <a:pt x="6018" y="2647"/>
                      </a:lnTo>
                      <a:cubicBezTo>
                        <a:pt x="6175" y="2521"/>
                        <a:pt x="6238" y="2332"/>
                        <a:pt x="6144" y="2175"/>
                      </a:cubicBezTo>
                      <a:lnTo>
                        <a:pt x="5451" y="977"/>
                      </a:lnTo>
                      <a:cubicBezTo>
                        <a:pt x="5408" y="870"/>
                        <a:pt x="5278" y="807"/>
                        <a:pt x="5149" y="807"/>
                      </a:cubicBezTo>
                      <a:cubicBezTo>
                        <a:pt x="5089" y="807"/>
                        <a:pt x="5029" y="821"/>
                        <a:pt x="4978" y="851"/>
                      </a:cubicBezTo>
                      <a:lnTo>
                        <a:pt x="4474" y="1135"/>
                      </a:lnTo>
                      <a:cubicBezTo>
                        <a:pt x="4348" y="1072"/>
                        <a:pt x="4285" y="1009"/>
                        <a:pt x="4159" y="946"/>
                      </a:cubicBezTo>
                      <a:lnTo>
                        <a:pt x="4159" y="347"/>
                      </a:lnTo>
                      <a:cubicBezTo>
                        <a:pt x="4159" y="158"/>
                        <a:pt x="4002" y="1"/>
                        <a:pt x="381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917" name="Google Shape;12520;p89">
                <a:extLst>
                  <a:ext uri="{FF2B5EF4-FFF2-40B4-BE49-F238E27FC236}">
                    <a16:creationId xmlns:a16="http://schemas.microsoft.com/office/drawing/2014/main" id="{CBE1D596-53C2-62CB-5CE5-1C24CA6B0F0D}"/>
                  </a:ext>
                </a:extLst>
              </p:cNvPr>
              <p:cNvGrpSpPr/>
              <p:nvPr/>
            </p:nvGrpSpPr>
            <p:grpSpPr>
              <a:xfrm>
                <a:off x="10314963" y="2661925"/>
                <a:ext cx="641288" cy="641288"/>
                <a:chOff x="-2419325" y="2408150"/>
                <a:chExt cx="291450" cy="291450"/>
              </a:xfrm>
              <a:grpFill/>
            </p:grpSpPr>
            <p:sp>
              <p:nvSpPr>
                <p:cNvPr id="17936" name="Google Shape;12521;p89">
                  <a:extLst>
                    <a:ext uri="{FF2B5EF4-FFF2-40B4-BE49-F238E27FC236}">
                      <a16:creationId xmlns:a16="http://schemas.microsoft.com/office/drawing/2014/main" id="{31F545B9-DF46-87AC-FF1B-65E055502B2D}"/>
                    </a:ext>
                  </a:extLst>
                </p:cNvPr>
                <p:cNvSpPr/>
                <p:nvPr/>
              </p:nvSpPr>
              <p:spPr>
                <a:xfrm>
                  <a:off x="-2419325" y="2408150"/>
                  <a:ext cx="291450" cy="29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58" h="11658" extrusionOk="0">
                      <a:moveTo>
                        <a:pt x="8948" y="725"/>
                      </a:moveTo>
                      <a:lnTo>
                        <a:pt x="8948" y="2489"/>
                      </a:lnTo>
                      <a:lnTo>
                        <a:pt x="8948" y="10366"/>
                      </a:lnTo>
                      <a:cubicBezTo>
                        <a:pt x="8948" y="10586"/>
                        <a:pt x="9011" y="10838"/>
                        <a:pt x="9137" y="11027"/>
                      </a:cubicBezTo>
                      <a:lnTo>
                        <a:pt x="1733" y="11027"/>
                      </a:lnTo>
                      <a:cubicBezTo>
                        <a:pt x="1134" y="11027"/>
                        <a:pt x="662" y="10586"/>
                        <a:pt x="662" y="10019"/>
                      </a:cubicBezTo>
                      <a:lnTo>
                        <a:pt x="662" y="725"/>
                      </a:lnTo>
                      <a:close/>
                      <a:moveTo>
                        <a:pt x="11027" y="2836"/>
                      </a:moveTo>
                      <a:lnTo>
                        <a:pt x="11027" y="10366"/>
                      </a:lnTo>
                      <a:lnTo>
                        <a:pt x="10995" y="10366"/>
                      </a:lnTo>
                      <a:cubicBezTo>
                        <a:pt x="10995" y="10744"/>
                        <a:pt x="10680" y="11027"/>
                        <a:pt x="10334" y="11027"/>
                      </a:cubicBezTo>
                      <a:cubicBezTo>
                        <a:pt x="9987" y="11027"/>
                        <a:pt x="9672" y="10712"/>
                        <a:pt x="9672" y="10366"/>
                      </a:cubicBezTo>
                      <a:lnTo>
                        <a:pt x="9672" y="2836"/>
                      </a:lnTo>
                      <a:close/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47"/>
                      </a:cubicBezTo>
                      <a:lnTo>
                        <a:pt x="0" y="9956"/>
                      </a:lnTo>
                      <a:cubicBezTo>
                        <a:pt x="0" y="10901"/>
                        <a:pt x="756" y="11657"/>
                        <a:pt x="1702" y="11657"/>
                      </a:cubicBezTo>
                      <a:lnTo>
                        <a:pt x="10302" y="11657"/>
                      </a:lnTo>
                      <a:cubicBezTo>
                        <a:pt x="11027" y="11657"/>
                        <a:pt x="11657" y="11027"/>
                        <a:pt x="11657" y="10271"/>
                      </a:cubicBezTo>
                      <a:lnTo>
                        <a:pt x="11657" y="2395"/>
                      </a:lnTo>
                      <a:cubicBezTo>
                        <a:pt x="11657" y="2300"/>
                        <a:pt x="11500" y="2143"/>
                        <a:pt x="11342" y="2143"/>
                      </a:cubicBezTo>
                      <a:lnTo>
                        <a:pt x="9641" y="2143"/>
                      </a:lnTo>
                      <a:lnTo>
                        <a:pt x="9641" y="347"/>
                      </a:lnTo>
                      <a:cubicBezTo>
                        <a:pt x="9641" y="158"/>
                        <a:pt x="9483" y="1"/>
                        <a:pt x="929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37" name="Google Shape;12522;p89">
                  <a:extLst>
                    <a:ext uri="{FF2B5EF4-FFF2-40B4-BE49-F238E27FC236}">
                      <a16:creationId xmlns:a16="http://schemas.microsoft.com/office/drawing/2014/main" id="{2A3506A7-D906-2548-13A5-D69DED6E19F9}"/>
                    </a:ext>
                  </a:extLst>
                </p:cNvPr>
                <p:cNvSpPr/>
                <p:nvPr/>
              </p:nvSpPr>
              <p:spPr>
                <a:xfrm>
                  <a:off x="-2385475" y="2444375"/>
                  <a:ext cx="173325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3" h="3467" extrusionOk="0">
                      <a:moveTo>
                        <a:pt x="6207" y="694"/>
                      </a:moveTo>
                      <a:lnTo>
                        <a:pt x="6207" y="2742"/>
                      </a:lnTo>
                      <a:lnTo>
                        <a:pt x="694" y="2742"/>
                      </a:lnTo>
                      <a:lnTo>
                        <a:pt x="694" y="694"/>
                      </a:lnTo>
                      <a:close/>
                      <a:moveTo>
                        <a:pt x="348" y="1"/>
                      </a:moveTo>
                      <a:cubicBezTo>
                        <a:pt x="159" y="1"/>
                        <a:pt x="1" y="158"/>
                        <a:pt x="1" y="379"/>
                      </a:cubicBezTo>
                      <a:lnTo>
                        <a:pt x="1" y="3120"/>
                      </a:lnTo>
                      <a:cubicBezTo>
                        <a:pt x="1" y="3309"/>
                        <a:pt x="159" y="3466"/>
                        <a:pt x="348" y="3466"/>
                      </a:cubicBezTo>
                      <a:lnTo>
                        <a:pt x="6554" y="3466"/>
                      </a:lnTo>
                      <a:cubicBezTo>
                        <a:pt x="6775" y="3466"/>
                        <a:pt x="6932" y="3309"/>
                        <a:pt x="6932" y="3120"/>
                      </a:cubicBezTo>
                      <a:lnTo>
                        <a:pt x="6932" y="379"/>
                      </a:lnTo>
                      <a:cubicBezTo>
                        <a:pt x="6869" y="158"/>
                        <a:pt x="6712" y="1"/>
                        <a:pt x="655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38" name="Google Shape;12523;p89">
                  <a:extLst>
                    <a:ext uri="{FF2B5EF4-FFF2-40B4-BE49-F238E27FC236}">
                      <a16:creationId xmlns:a16="http://schemas.microsoft.com/office/drawing/2014/main" id="{D4289652-BC4E-6B63-6141-2A42468FC51D}"/>
                    </a:ext>
                  </a:extLst>
                </p:cNvPr>
                <p:cNvSpPr/>
                <p:nvPr/>
              </p:nvSpPr>
              <p:spPr>
                <a:xfrm>
                  <a:off x="-2385475" y="2545975"/>
                  <a:ext cx="86675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" h="3467" extrusionOk="0">
                      <a:moveTo>
                        <a:pt x="2742" y="757"/>
                      </a:moveTo>
                      <a:lnTo>
                        <a:pt x="2742" y="2805"/>
                      </a:lnTo>
                      <a:lnTo>
                        <a:pt x="694" y="2805"/>
                      </a:lnTo>
                      <a:lnTo>
                        <a:pt x="694" y="757"/>
                      </a:lnTo>
                      <a:close/>
                      <a:moveTo>
                        <a:pt x="348" y="1"/>
                      </a:moveTo>
                      <a:cubicBezTo>
                        <a:pt x="159" y="1"/>
                        <a:pt x="1" y="158"/>
                        <a:pt x="1" y="347"/>
                      </a:cubicBezTo>
                      <a:lnTo>
                        <a:pt x="1" y="3120"/>
                      </a:lnTo>
                      <a:cubicBezTo>
                        <a:pt x="1" y="3309"/>
                        <a:pt x="159" y="3466"/>
                        <a:pt x="348" y="3466"/>
                      </a:cubicBezTo>
                      <a:lnTo>
                        <a:pt x="3088" y="3466"/>
                      </a:lnTo>
                      <a:cubicBezTo>
                        <a:pt x="3309" y="3466"/>
                        <a:pt x="3467" y="3309"/>
                        <a:pt x="3467" y="3120"/>
                      </a:cubicBezTo>
                      <a:lnTo>
                        <a:pt x="3467" y="347"/>
                      </a:lnTo>
                      <a:cubicBezTo>
                        <a:pt x="3467" y="158"/>
                        <a:pt x="3309" y="1"/>
                        <a:pt x="308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39" name="Google Shape;12524;p89">
                  <a:extLst>
                    <a:ext uri="{FF2B5EF4-FFF2-40B4-BE49-F238E27FC236}">
                      <a16:creationId xmlns:a16="http://schemas.microsoft.com/office/drawing/2014/main" id="{4899E015-8B2A-A5C7-E822-449A4C40A70F}"/>
                    </a:ext>
                  </a:extLst>
                </p:cNvPr>
                <p:cNvSpPr/>
                <p:nvPr/>
              </p:nvSpPr>
              <p:spPr>
                <a:xfrm>
                  <a:off x="-2281500" y="2546775"/>
                  <a:ext cx="693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4" h="725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78"/>
                      </a:cubicBezTo>
                      <a:cubicBezTo>
                        <a:pt x="1" y="567"/>
                        <a:pt x="158" y="725"/>
                        <a:pt x="347" y="725"/>
                      </a:cubicBezTo>
                      <a:lnTo>
                        <a:pt x="2395" y="725"/>
                      </a:lnTo>
                      <a:cubicBezTo>
                        <a:pt x="2616" y="725"/>
                        <a:pt x="2773" y="567"/>
                        <a:pt x="2773" y="378"/>
                      </a:cubicBezTo>
                      <a:cubicBezTo>
                        <a:pt x="2710" y="158"/>
                        <a:pt x="2553" y="0"/>
                        <a:pt x="239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40" name="Google Shape;12525;p89">
                  <a:extLst>
                    <a:ext uri="{FF2B5EF4-FFF2-40B4-BE49-F238E27FC236}">
                      <a16:creationId xmlns:a16="http://schemas.microsoft.com/office/drawing/2014/main" id="{40A262F1-8F59-FEFA-1ECB-0148BF09822F}"/>
                    </a:ext>
                  </a:extLst>
                </p:cNvPr>
                <p:cNvSpPr/>
                <p:nvPr/>
              </p:nvSpPr>
              <p:spPr>
                <a:xfrm>
                  <a:off x="-2281500" y="2581425"/>
                  <a:ext cx="69350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4" h="726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68"/>
                        <a:pt x="158" y="725"/>
                        <a:pt x="347" y="725"/>
                      </a:cubicBezTo>
                      <a:lnTo>
                        <a:pt x="2395" y="725"/>
                      </a:lnTo>
                      <a:cubicBezTo>
                        <a:pt x="2616" y="725"/>
                        <a:pt x="2773" y="568"/>
                        <a:pt x="2773" y="347"/>
                      </a:cubicBezTo>
                      <a:cubicBezTo>
                        <a:pt x="2710" y="158"/>
                        <a:pt x="2553" y="1"/>
                        <a:pt x="239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41" name="Google Shape;12526;p89">
                  <a:extLst>
                    <a:ext uri="{FF2B5EF4-FFF2-40B4-BE49-F238E27FC236}">
                      <a16:creationId xmlns:a16="http://schemas.microsoft.com/office/drawing/2014/main" id="{616FDFE0-8124-3813-8625-394D90B03D40}"/>
                    </a:ext>
                  </a:extLst>
                </p:cNvPr>
                <p:cNvSpPr/>
                <p:nvPr/>
              </p:nvSpPr>
              <p:spPr>
                <a:xfrm>
                  <a:off x="-2281500" y="2616075"/>
                  <a:ext cx="693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4" h="694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36"/>
                        <a:pt x="158" y="694"/>
                        <a:pt x="347" y="694"/>
                      </a:cubicBezTo>
                      <a:lnTo>
                        <a:pt x="2395" y="694"/>
                      </a:lnTo>
                      <a:cubicBezTo>
                        <a:pt x="2616" y="694"/>
                        <a:pt x="2773" y="536"/>
                        <a:pt x="2773" y="347"/>
                      </a:cubicBezTo>
                      <a:cubicBezTo>
                        <a:pt x="2710" y="158"/>
                        <a:pt x="2553" y="1"/>
                        <a:pt x="239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42" name="Google Shape;12527;p89">
                  <a:extLst>
                    <a:ext uri="{FF2B5EF4-FFF2-40B4-BE49-F238E27FC236}">
                      <a16:creationId xmlns:a16="http://schemas.microsoft.com/office/drawing/2014/main" id="{B2D90093-D4C2-436D-AEE2-E97DD3D2E44A}"/>
                    </a:ext>
                  </a:extLst>
                </p:cNvPr>
                <p:cNvSpPr/>
                <p:nvPr/>
              </p:nvSpPr>
              <p:spPr>
                <a:xfrm>
                  <a:off x="-2385475" y="2649150"/>
                  <a:ext cx="17332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3" h="726" extrusionOk="0">
                      <a:moveTo>
                        <a:pt x="348" y="1"/>
                      </a:moveTo>
                      <a:cubicBezTo>
                        <a:pt x="159" y="1"/>
                        <a:pt x="1" y="159"/>
                        <a:pt x="1" y="379"/>
                      </a:cubicBezTo>
                      <a:cubicBezTo>
                        <a:pt x="1" y="568"/>
                        <a:pt x="159" y="726"/>
                        <a:pt x="348" y="726"/>
                      </a:cubicBezTo>
                      <a:lnTo>
                        <a:pt x="6554" y="726"/>
                      </a:lnTo>
                      <a:cubicBezTo>
                        <a:pt x="6775" y="726"/>
                        <a:pt x="6932" y="568"/>
                        <a:pt x="6932" y="379"/>
                      </a:cubicBezTo>
                      <a:cubicBezTo>
                        <a:pt x="6869" y="159"/>
                        <a:pt x="6712" y="1"/>
                        <a:pt x="655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918" name="Google Shape;12535;p89">
                <a:extLst>
                  <a:ext uri="{FF2B5EF4-FFF2-40B4-BE49-F238E27FC236}">
                    <a16:creationId xmlns:a16="http://schemas.microsoft.com/office/drawing/2014/main" id="{24C4B461-37E4-32CA-43EA-2006F7AA39C6}"/>
                  </a:ext>
                </a:extLst>
              </p:cNvPr>
              <p:cNvGrpSpPr/>
              <p:nvPr/>
            </p:nvGrpSpPr>
            <p:grpSpPr>
              <a:xfrm>
                <a:off x="2872448" y="2661924"/>
                <a:ext cx="649979" cy="641288"/>
                <a:chOff x="-5637575" y="2397900"/>
                <a:chExt cx="295400" cy="291450"/>
              </a:xfrm>
              <a:grpFill/>
            </p:grpSpPr>
            <p:sp>
              <p:nvSpPr>
                <p:cNvPr id="17932" name="Google Shape;12536;p89">
                  <a:extLst>
                    <a:ext uri="{FF2B5EF4-FFF2-40B4-BE49-F238E27FC236}">
                      <a16:creationId xmlns:a16="http://schemas.microsoft.com/office/drawing/2014/main" id="{24372630-B038-9420-2836-DE731CAB85D9}"/>
                    </a:ext>
                  </a:extLst>
                </p:cNvPr>
                <p:cNvSpPr/>
                <p:nvPr/>
              </p:nvSpPr>
              <p:spPr>
                <a:xfrm>
                  <a:off x="-5575350" y="2547550"/>
                  <a:ext cx="79575" cy="88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3" h="3530" extrusionOk="0">
                      <a:moveTo>
                        <a:pt x="1088" y="1"/>
                      </a:moveTo>
                      <a:cubicBezTo>
                        <a:pt x="1001" y="1"/>
                        <a:pt x="915" y="32"/>
                        <a:pt x="852" y="95"/>
                      </a:cubicBezTo>
                      <a:lnTo>
                        <a:pt x="379" y="568"/>
                      </a:lnTo>
                      <a:cubicBezTo>
                        <a:pt x="1" y="978"/>
                        <a:pt x="1" y="1639"/>
                        <a:pt x="379" y="2017"/>
                      </a:cubicBezTo>
                      <a:cubicBezTo>
                        <a:pt x="584" y="2222"/>
                        <a:pt x="852" y="2324"/>
                        <a:pt x="1115" y="2324"/>
                      </a:cubicBezTo>
                      <a:cubicBezTo>
                        <a:pt x="1379" y="2324"/>
                        <a:pt x="1639" y="2222"/>
                        <a:pt x="1828" y="2017"/>
                      </a:cubicBezTo>
                      <a:cubicBezTo>
                        <a:pt x="1891" y="1970"/>
                        <a:pt x="1986" y="1946"/>
                        <a:pt x="2076" y="1946"/>
                      </a:cubicBezTo>
                      <a:cubicBezTo>
                        <a:pt x="2167" y="1946"/>
                        <a:pt x="2253" y="1970"/>
                        <a:pt x="2301" y="2017"/>
                      </a:cubicBezTo>
                      <a:cubicBezTo>
                        <a:pt x="2427" y="2143"/>
                        <a:pt x="2427" y="2395"/>
                        <a:pt x="2301" y="2490"/>
                      </a:cubicBezTo>
                      <a:lnTo>
                        <a:pt x="1828" y="2962"/>
                      </a:lnTo>
                      <a:cubicBezTo>
                        <a:pt x="1734" y="3088"/>
                        <a:pt x="1734" y="3340"/>
                        <a:pt x="1828" y="3435"/>
                      </a:cubicBezTo>
                      <a:cubicBezTo>
                        <a:pt x="1891" y="3498"/>
                        <a:pt x="1986" y="3529"/>
                        <a:pt x="2076" y="3529"/>
                      </a:cubicBezTo>
                      <a:cubicBezTo>
                        <a:pt x="2167" y="3529"/>
                        <a:pt x="2253" y="3498"/>
                        <a:pt x="2301" y="3435"/>
                      </a:cubicBezTo>
                      <a:lnTo>
                        <a:pt x="2773" y="2962"/>
                      </a:lnTo>
                      <a:cubicBezTo>
                        <a:pt x="3183" y="2584"/>
                        <a:pt x="3183" y="1923"/>
                        <a:pt x="2773" y="1513"/>
                      </a:cubicBezTo>
                      <a:cubicBezTo>
                        <a:pt x="2569" y="1293"/>
                        <a:pt x="2309" y="1182"/>
                        <a:pt x="2049" y="1182"/>
                      </a:cubicBezTo>
                      <a:cubicBezTo>
                        <a:pt x="1789" y="1182"/>
                        <a:pt x="1529" y="1293"/>
                        <a:pt x="1324" y="1513"/>
                      </a:cubicBezTo>
                      <a:cubicBezTo>
                        <a:pt x="1261" y="1576"/>
                        <a:pt x="1174" y="1608"/>
                        <a:pt x="1088" y="1608"/>
                      </a:cubicBezTo>
                      <a:cubicBezTo>
                        <a:pt x="1001" y="1608"/>
                        <a:pt x="915" y="1576"/>
                        <a:pt x="852" y="1513"/>
                      </a:cubicBezTo>
                      <a:cubicBezTo>
                        <a:pt x="726" y="1387"/>
                        <a:pt x="726" y="1167"/>
                        <a:pt x="852" y="1041"/>
                      </a:cubicBezTo>
                      <a:lnTo>
                        <a:pt x="1324" y="568"/>
                      </a:lnTo>
                      <a:cubicBezTo>
                        <a:pt x="1450" y="442"/>
                        <a:pt x="1450" y="221"/>
                        <a:pt x="1324" y="95"/>
                      </a:cubicBezTo>
                      <a:cubicBezTo>
                        <a:pt x="1261" y="32"/>
                        <a:pt x="1174" y="1"/>
                        <a:pt x="108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33" name="Google Shape;12537;p89">
                  <a:extLst>
                    <a:ext uri="{FF2B5EF4-FFF2-40B4-BE49-F238E27FC236}">
                      <a16:creationId xmlns:a16="http://schemas.microsoft.com/office/drawing/2014/main" id="{01E43FCF-63C5-51F2-9B86-C07C9F9BC7FD}"/>
                    </a:ext>
                  </a:extLst>
                </p:cNvPr>
                <p:cNvSpPr/>
                <p:nvPr/>
              </p:nvSpPr>
              <p:spPr>
                <a:xfrm>
                  <a:off x="-5526500" y="2499525"/>
                  <a:ext cx="85075" cy="8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3" h="3269" extrusionOk="0">
                      <a:moveTo>
                        <a:pt x="1107" y="0"/>
                      </a:moveTo>
                      <a:cubicBezTo>
                        <a:pt x="1016" y="0"/>
                        <a:pt x="930" y="32"/>
                        <a:pt x="882" y="95"/>
                      </a:cubicBezTo>
                      <a:lnTo>
                        <a:pt x="410" y="567"/>
                      </a:lnTo>
                      <a:cubicBezTo>
                        <a:pt x="0" y="945"/>
                        <a:pt x="0" y="1638"/>
                        <a:pt x="410" y="2016"/>
                      </a:cubicBezTo>
                      <a:lnTo>
                        <a:pt x="882" y="2489"/>
                      </a:lnTo>
                      <a:lnTo>
                        <a:pt x="1355" y="2962"/>
                      </a:lnTo>
                      <a:cubicBezTo>
                        <a:pt x="1544" y="3166"/>
                        <a:pt x="1804" y="3269"/>
                        <a:pt x="2068" y="3269"/>
                      </a:cubicBezTo>
                      <a:cubicBezTo>
                        <a:pt x="2332" y="3269"/>
                        <a:pt x="2599" y="3166"/>
                        <a:pt x="2804" y="2962"/>
                      </a:cubicBezTo>
                      <a:lnTo>
                        <a:pt x="3277" y="2489"/>
                      </a:lnTo>
                      <a:cubicBezTo>
                        <a:pt x="3403" y="2363"/>
                        <a:pt x="3403" y="2142"/>
                        <a:pt x="3277" y="2016"/>
                      </a:cubicBezTo>
                      <a:cubicBezTo>
                        <a:pt x="3178" y="1918"/>
                        <a:pt x="3070" y="1870"/>
                        <a:pt x="2977" y="1870"/>
                      </a:cubicBezTo>
                      <a:cubicBezTo>
                        <a:pt x="2892" y="1870"/>
                        <a:pt x="2818" y="1910"/>
                        <a:pt x="2773" y="1985"/>
                      </a:cubicBezTo>
                      <a:lnTo>
                        <a:pt x="2300" y="2457"/>
                      </a:lnTo>
                      <a:cubicBezTo>
                        <a:pt x="2237" y="2520"/>
                        <a:pt x="2143" y="2552"/>
                        <a:pt x="2052" y="2552"/>
                      </a:cubicBezTo>
                      <a:cubicBezTo>
                        <a:pt x="1961" y="2552"/>
                        <a:pt x="1875" y="2520"/>
                        <a:pt x="1827" y="2457"/>
                      </a:cubicBezTo>
                      <a:lnTo>
                        <a:pt x="1575" y="2205"/>
                      </a:lnTo>
                      <a:lnTo>
                        <a:pt x="2300" y="1512"/>
                      </a:lnTo>
                      <a:cubicBezTo>
                        <a:pt x="2395" y="1386"/>
                        <a:pt x="2395" y="1134"/>
                        <a:pt x="2300" y="1040"/>
                      </a:cubicBezTo>
                      <a:cubicBezTo>
                        <a:pt x="2237" y="977"/>
                        <a:pt x="2143" y="945"/>
                        <a:pt x="2052" y="945"/>
                      </a:cubicBezTo>
                      <a:cubicBezTo>
                        <a:pt x="1961" y="945"/>
                        <a:pt x="1875" y="977"/>
                        <a:pt x="1827" y="1040"/>
                      </a:cubicBezTo>
                      <a:lnTo>
                        <a:pt x="1103" y="1733"/>
                      </a:lnTo>
                      <a:lnTo>
                        <a:pt x="882" y="1512"/>
                      </a:lnTo>
                      <a:cubicBezTo>
                        <a:pt x="756" y="1386"/>
                        <a:pt x="756" y="1166"/>
                        <a:pt x="882" y="1040"/>
                      </a:cubicBezTo>
                      <a:lnTo>
                        <a:pt x="1355" y="567"/>
                      </a:lnTo>
                      <a:cubicBezTo>
                        <a:pt x="1449" y="441"/>
                        <a:pt x="1449" y="221"/>
                        <a:pt x="1355" y="95"/>
                      </a:cubicBezTo>
                      <a:cubicBezTo>
                        <a:pt x="1292" y="32"/>
                        <a:pt x="1197" y="0"/>
                        <a:pt x="110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34" name="Google Shape;12538;p89">
                  <a:extLst>
                    <a:ext uri="{FF2B5EF4-FFF2-40B4-BE49-F238E27FC236}">
                      <a16:creationId xmlns:a16="http://schemas.microsoft.com/office/drawing/2014/main" id="{8A6D95F0-C143-3B8D-0916-FC908A6EB3E7}"/>
                    </a:ext>
                  </a:extLst>
                </p:cNvPr>
                <p:cNvSpPr/>
                <p:nvPr/>
              </p:nvSpPr>
              <p:spPr>
                <a:xfrm>
                  <a:off x="-5480050" y="2456975"/>
                  <a:ext cx="80375" cy="7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5" h="3026" extrusionOk="0">
                      <a:moveTo>
                        <a:pt x="1100" y="686"/>
                      </a:moveTo>
                      <a:cubicBezTo>
                        <a:pt x="1190" y="686"/>
                        <a:pt x="1277" y="710"/>
                        <a:pt x="1324" y="757"/>
                      </a:cubicBezTo>
                      <a:lnTo>
                        <a:pt x="2332" y="1765"/>
                      </a:lnTo>
                      <a:cubicBezTo>
                        <a:pt x="2490" y="1860"/>
                        <a:pt x="2490" y="2112"/>
                        <a:pt x="2332" y="2238"/>
                      </a:cubicBezTo>
                      <a:cubicBezTo>
                        <a:pt x="2269" y="2285"/>
                        <a:pt x="2183" y="2309"/>
                        <a:pt x="2096" y="2309"/>
                      </a:cubicBezTo>
                      <a:cubicBezTo>
                        <a:pt x="2009" y="2309"/>
                        <a:pt x="1923" y="2285"/>
                        <a:pt x="1860" y="2238"/>
                      </a:cubicBezTo>
                      <a:lnTo>
                        <a:pt x="852" y="1229"/>
                      </a:lnTo>
                      <a:cubicBezTo>
                        <a:pt x="757" y="1135"/>
                        <a:pt x="757" y="883"/>
                        <a:pt x="852" y="757"/>
                      </a:cubicBezTo>
                      <a:cubicBezTo>
                        <a:pt x="915" y="710"/>
                        <a:pt x="1009" y="686"/>
                        <a:pt x="1100" y="686"/>
                      </a:cubicBezTo>
                      <a:close/>
                      <a:moveTo>
                        <a:pt x="1119" y="1"/>
                      </a:moveTo>
                      <a:cubicBezTo>
                        <a:pt x="852" y="1"/>
                        <a:pt x="584" y="95"/>
                        <a:pt x="379" y="284"/>
                      </a:cubicBezTo>
                      <a:cubicBezTo>
                        <a:pt x="1" y="694"/>
                        <a:pt x="1" y="1356"/>
                        <a:pt x="379" y="1765"/>
                      </a:cubicBezTo>
                      <a:lnTo>
                        <a:pt x="1387" y="2742"/>
                      </a:lnTo>
                      <a:cubicBezTo>
                        <a:pt x="1576" y="2931"/>
                        <a:pt x="1836" y="3025"/>
                        <a:pt x="2100" y="3025"/>
                      </a:cubicBezTo>
                      <a:cubicBezTo>
                        <a:pt x="2364" y="3025"/>
                        <a:pt x="2632" y="2931"/>
                        <a:pt x="2836" y="2742"/>
                      </a:cubicBezTo>
                      <a:cubicBezTo>
                        <a:pt x="3214" y="2332"/>
                        <a:pt x="3214" y="1671"/>
                        <a:pt x="2836" y="1293"/>
                      </a:cubicBezTo>
                      <a:lnTo>
                        <a:pt x="1860" y="284"/>
                      </a:lnTo>
                      <a:cubicBezTo>
                        <a:pt x="1655" y="95"/>
                        <a:pt x="1387" y="1"/>
                        <a:pt x="111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35" name="Google Shape;12539;p89">
                  <a:extLst>
                    <a:ext uri="{FF2B5EF4-FFF2-40B4-BE49-F238E27FC236}">
                      <a16:creationId xmlns:a16="http://schemas.microsoft.com/office/drawing/2014/main" id="{009E0E45-7417-52F0-696C-2491A44194F7}"/>
                    </a:ext>
                  </a:extLst>
                </p:cNvPr>
                <p:cNvSpPr/>
                <p:nvPr/>
              </p:nvSpPr>
              <p:spPr>
                <a:xfrm>
                  <a:off x="-5637575" y="2397900"/>
                  <a:ext cx="295400" cy="29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6" h="11658" extrusionOk="0">
                      <a:moveTo>
                        <a:pt x="9185" y="1479"/>
                      </a:moveTo>
                      <a:cubicBezTo>
                        <a:pt x="9245" y="1479"/>
                        <a:pt x="9245" y="1482"/>
                        <a:pt x="9263" y="1482"/>
                      </a:cubicBezTo>
                      <a:cubicBezTo>
                        <a:pt x="9421" y="1482"/>
                        <a:pt x="9579" y="1513"/>
                        <a:pt x="9673" y="1545"/>
                      </a:cubicBezTo>
                      <a:lnTo>
                        <a:pt x="9106" y="2143"/>
                      </a:lnTo>
                      <a:cubicBezTo>
                        <a:pt x="8980" y="2269"/>
                        <a:pt x="8980" y="2490"/>
                        <a:pt x="9106" y="2616"/>
                      </a:cubicBezTo>
                      <a:cubicBezTo>
                        <a:pt x="9153" y="2679"/>
                        <a:pt x="9240" y="2710"/>
                        <a:pt x="9330" y="2710"/>
                      </a:cubicBezTo>
                      <a:cubicBezTo>
                        <a:pt x="9421" y="2710"/>
                        <a:pt x="9515" y="2679"/>
                        <a:pt x="9579" y="2616"/>
                      </a:cubicBezTo>
                      <a:lnTo>
                        <a:pt x="10146" y="2017"/>
                      </a:lnTo>
                      <a:cubicBezTo>
                        <a:pt x="10272" y="2175"/>
                        <a:pt x="10303" y="2332"/>
                        <a:pt x="10303" y="2553"/>
                      </a:cubicBezTo>
                      <a:lnTo>
                        <a:pt x="10146" y="5325"/>
                      </a:lnTo>
                      <a:cubicBezTo>
                        <a:pt x="10114" y="5798"/>
                        <a:pt x="9925" y="6239"/>
                        <a:pt x="9515" y="6554"/>
                      </a:cubicBezTo>
                      <a:lnTo>
                        <a:pt x="9484" y="6585"/>
                      </a:lnTo>
                      <a:lnTo>
                        <a:pt x="8570" y="7499"/>
                      </a:lnTo>
                      <a:cubicBezTo>
                        <a:pt x="5231" y="10902"/>
                        <a:pt x="5829" y="10303"/>
                        <a:pt x="5199" y="10902"/>
                      </a:cubicBezTo>
                      <a:cubicBezTo>
                        <a:pt x="5136" y="10949"/>
                        <a:pt x="5050" y="10972"/>
                        <a:pt x="4963" y="10972"/>
                      </a:cubicBezTo>
                      <a:cubicBezTo>
                        <a:pt x="4876" y="10972"/>
                        <a:pt x="4790" y="10949"/>
                        <a:pt x="4727" y="10902"/>
                      </a:cubicBezTo>
                      <a:lnTo>
                        <a:pt x="820" y="6995"/>
                      </a:lnTo>
                      <a:cubicBezTo>
                        <a:pt x="694" y="6869"/>
                        <a:pt x="694" y="6648"/>
                        <a:pt x="820" y="6522"/>
                      </a:cubicBezTo>
                      <a:lnTo>
                        <a:pt x="5262" y="2112"/>
                      </a:lnTo>
                      <a:cubicBezTo>
                        <a:pt x="5577" y="1797"/>
                        <a:pt x="5987" y="1639"/>
                        <a:pt x="6365" y="1608"/>
                      </a:cubicBezTo>
                      <a:cubicBezTo>
                        <a:pt x="8503" y="1495"/>
                        <a:pt x="9033" y="1479"/>
                        <a:pt x="9185" y="1479"/>
                      </a:cubicBezTo>
                      <a:close/>
                      <a:moveTo>
                        <a:pt x="11422" y="1"/>
                      </a:moveTo>
                      <a:cubicBezTo>
                        <a:pt x="11335" y="1"/>
                        <a:pt x="11248" y="32"/>
                        <a:pt x="11185" y="95"/>
                      </a:cubicBezTo>
                      <a:lnTo>
                        <a:pt x="10240" y="1041"/>
                      </a:lnTo>
                      <a:cubicBezTo>
                        <a:pt x="9958" y="871"/>
                        <a:pt x="9650" y="752"/>
                        <a:pt x="9316" y="752"/>
                      </a:cubicBezTo>
                      <a:cubicBezTo>
                        <a:pt x="9278" y="752"/>
                        <a:pt x="9239" y="754"/>
                        <a:pt x="9200" y="757"/>
                      </a:cubicBezTo>
                      <a:lnTo>
                        <a:pt x="6428" y="883"/>
                      </a:lnTo>
                      <a:cubicBezTo>
                        <a:pt x="5829" y="915"/>
                        <a:pt x="5262" y="1167"/>
                        <a:pt x="4853" y="1608"/>
                      </a:cubicBezTo>
                      <a:lnTo>
                        <a:pt x="379" y="6018"/>
                      </a:lnTo>
                      <a:cubicBezTo>
                        <a:pt x="1" y="6396"/>
                        <a:pt x="1" y="7058"/>
                        <a:pt x="379" y="7468"/>
                      </a:cubicBezTo>
                      <a:lnTo>
                        <a:pt x="4286" y="11374"/>
                      </a:lnTo>
                      <a:cubicBezTo>
                        <a:pt x="4490" y="11563"/>
                        <a:pt x="4758" y="11658"/>
                        <a:pt x="5022" y="11658"/>
                      </a:cubicBezTo>
                      <a:cubicBezTo>
                        <a:pt x="5286" y="11658"/>
                        <a:pt x="5546" y="11563"/>
                        <a:pt x="5735" y="11374"/>
                      </a:cubicBezTo>
                      <a:lnTo>
                        <a:pt x="9137" y="7972"/>
                      </a:lnTo>
                      <a:lnTo>
                        <a:pt x="10051" y="7058"/>
                      </a:lnTo>
                      <a:cubicBezTo>
                        <a:pt x="10555" y="6648"/>
                        <a:pt x="10870" y="6018"/>
                        <a:pt x="10902" y="5388"/>
                      </a:cubicBezTo>
                      <a:lnTo>
                        <a:pt x="11059" y="2584"/>
                      </a:lnTo>
                      <a:cubicBezTo>
                        <a:pt x="11059" y="2238"/>
                        <a:pt x="10996" y="1828"/>
                        <a:pt x="10776" y="1545"/>
                      </a:cubicBezTo>
                      <a:lnTo>
                        <a:pt x="11721" y="600"/>
                      </a:lnTo>
                      <a:cubicBezTo>
                        <a:pt x="11815" y="442"/>
                        <a:pt x="11815" y="221"/>
                        <a:pt x="11658" y="95"/>
                      </a:cubicBezTo>
                      <a:cubicBezTo>
                        <a:pt x="11595" y="32"/>
                        <a:pt x="11508" y="1"/>
                        <a:pt x="1142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919" name="Google Shape;12546;p89">
                <a:extLst>
                  <a:ext uri="{FF2B5EF4-FFF2-40B4-BE49-F238E27FC236}">
                    <a16:creationId xmlns:a16="http://schemas.microsoft.com/office/drawing/2014/main" id="{9FC9ED1C-9C23-AA5D-345B-B162C8B5DF84}"/>
                  </a:ext>
                </a:extLst>
              </p:cNvPr>
              <p:cNvGrpSpPr/>
              <p:nvPr/>
            </p:nvGrpSpPr>
            <p:grpSpPr>
              <a:xfrm>
                <a:off x="6981824" y="2659341"/>
                <a:ext cx="648218" cy="646458"/>
                <a:chOff x="-3854375" y="2405000"/>
                <a:chExt cx="294600" cy="293800"/>
              </a:xfrm>
              <a:grpFill/>
            </p:grpSpPr>
            <p:sp>
              <p:nvSpPr>
                <p:cNvPr id="17930" name="Google Shape;12547;p89">
                  <a:extLst>
                    <a:ext uri="{FF2B5EF4-FFF2-40B4-BE49-F238E27FC236}">
                      <a16:creationId xmlns:a16="http://schemas.microsoft.com/office/drawing/2014/main" id="{CF4A9842-FA89-D11D-FB35-CD221623D43A}"/>
                    </a:ext>
                  </a:extLst>
                </p:cNvPr>
                <p:cNvSpPr/>
                <p:nvPr/>
              </p:nvSpPr>
              <p:spPr>
                <a:xfrm>
                  <a:off x="-3854375" y="2405000"/>
                  <a:ext cx="294600" cy="29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4" h="11752" extrusionOk="0">
                      <a:moveTo>
                        <a:pt x="6994" y="694"/>
                      </a:moveTo>
                      <a:lnTo>
                        <a:pt x="6994" y="1103"/>
                      </a:lnTo>
                      <a:cubicBezTo>
                        <a:pt x="6994" y="1261"/>
                        <a:pt x="7120" y="1387"/>
                        <a:pt x="7278" y="1418"/>
                      </a:cubicBezTo>
                      <a:cubicBezTo>
                        <a:pt x="7467" y="1481"/>
                        <a:pt x="7719" y="1576"/>
                        <a:pt x="7908" y="1702"/>
                      </a:cubicBezTo>
                      <a:cubicBezTo>
                        <a:pt x="7954" y="1736"/>
                        <a:pt x="8009" y="1750"/>
                        <a:pt x="8066" y="1750"/>
                      </a:cubicBezTo>
                      <a:cubicBezTo>
                        <a:pt x="8164" y="1750"/>
                        <a:pt x="8269" y="1710"/>
                        <a:pt x="8349" y="1670"/>
                      </a:cubicBezTo>
                      <a:lnTo>
                        <a:pt x="8664" y="1355"/>
                      </a:lnTo>
                      <a:lnTo>
                        <a:pt x="9137" y="1828"/>
                      </a:lnTo>
                      <a:lnTo>
                        <a:pt x="8822" y="2143"/>
                      </a:lnTo>
                      <a:cubicBezTo>
                        <a:pt x="8696" y="2269"/>
                        <a:pt x="8696" y="2426"/>
                        <a:pt x="8759" y="2584"/>
                      </a:cubicBezTo>
                      <a:cubicBezTo>
                        <a:pt x="8885" y="2773"/>
                        <a:pt x="8979" y="2962"/>
                        <a:pt x="9042" y="3214"/>
                      </a:cubicBezTo>
                      <a:cubicBezTo>
                        <a:pt x="9074" y="3372"/>
                        <a:pt x="9200" y="3466"/>
                        <a:pt x="9357" y="3466"/>
                      </a:cubicBezTo>
                      <a:lnTo>
                        <a:pt x="9798" y="3466"/>
                      </a:lnTo>
                      <a:lnTo>
                        <a:pt x="9798" y="4159"/>
                      </a:lnTo>
                      <a:lnTo>
                        <a:pt x="9357" y="4159"/>
                      </a:lnTo>
                      <a:cubicBezTo>
                        <a:pt x="9200" y="4159"/>
                        <a:pt x="9074" y="4222"/>
                        <a:pt x="9042" y="4380"/>
                      </a:cubicBezTo>
                      <a:cubicBezTo>
                        <a:pt x="9011" y="4569"/>
                        <a:pt x="8885" y="4821"/>
                        <a:pt x="8759" y="5010"/>
                      </a:cubicBezTo>
                      <a:cubicBezTo>
                        <a:pt x="8696" y="5136"/>
                        <a:pt x="8727" y="5325"/>
                        <a:pt x="8822" y="5451"/>
                      </a:cubicBezTo>
                      <a:lnTo>
                        <a:pt x="9137" y="5766"/>
                      </a:lnTo>
                      <a:lnTo>
                        <a:pt x="8664" y="6238"/>
                      </a:lnTo>
                      <a:lnTo>
                        <a:pt x="8349" y="5923"/>
                      </a:lnTo>
                      <a:cubicBezTo>
                        <a:pt x="8275" y="5850"/>
                        <a:pt x="8191" y="5819"/>
                        <a:pt x="8101" y="5819"/>
                      </a:cubicBezTo>
                      <a:cubicBezTo>
                        <a:pt x="8038" y="5819"/>
                        <a:pt x="7973" y="5834"/>
                        <a:pt x="7908" y="5860"/>
                      </a:cubicBezTo>
                      <a:cubicBezTo>
                        <a:pt x="7719" y="5986"/>
                        <a:pt x="7498" y="6081"/>
                        <a:pt x="7278" y="6144"/>
                      </a:cubicBezTo>
                      <a:cubicBezTo>
                        <a:pt x="7120" y="6175"/>
                        <a:pt x="6994" y="6301"/>
                        <a:pt x="6994" y="6459"/>
                      </a:cubicBezTo>
                      <a:lnTo>
                        <a:pt x="6994" y="6900"/>
                      </a:lnTo>
                      <a:lnTo>
                        <a:pt x="6333" y="6900"/>
                      </a:lnTo>
                      <a:lnTo>
                        <a:pt x="6333" y="6459"/>
                      </a:lnTo>
                      <a:cubicBezTo>
                        <a:pt x="6333" y="6301"/>
                        <a:pt x="6207" y="6207"/>
                        <a:pt x="6049" y="6144"/>
                      </a:cubicBezTo>
                      <a:cubicBezTo>
                        <a:pt x="5860" y="6112"/>
                        <a:pt x="5608" y="5986"/>
                        <a:pt x="5419" y="5860"/>
                      </a:cubicBezTo>
                      <a:cubicBezTo>
                        <a:pt x="5374" y="5838"/>
                        <a:pt x="5322" y="5828"/>
                        <a:pt x="5267" y="5828"/>
                      </a:cubicBezTo>
                      <a:cubicBezTo>
                        <a:pt x="5167" y="5828"/>
                        <a:pt x="5059" y="5862"/>
                        <a:pt x="4978" y="5923"/>
                      </a:cubicBezTo>
                      <a:lnTo>
                        <a:pt x="4663" y="6238"/>
                      </a:lnTo>
                      <a:lnTo>
                        <a:pt x="4190" y="5766"/>
                      </a:lnTo>
                      <a:lnTo>
                        <a:pt x="4505" y="5451"/>
                      </a:lnTo>
                      <a:cubicBezTo>
                        <a:pt x="4631" y="5325"/>
                        <a:pt x="4631" y="5167"/>
                        <a:pt x="4568" y="5010"/>
                      </a:cubicBezTo>
                      <a:cubicBezTo>
                        <a:pt x="4442" y="4821"/>
                        <a:pt x="4348" y="4632"/>
                        <a:pt x="4285" y="4380"/>
                      </a:cubicBezTo>
                      <a:cubicBezTo>
                        <a:pt x="4253" y="4254"/>
                        <a:pt x="4127" y="4159"/>
                        <a:pt x="4001" y="4159"/>
                      </a:cubicBezTo>
                      <a:lnTo>
                        <a:pt x="3529" y="4159"/>
                      </a:lnTo>
                      <a:lnTo>
                        <a:pt x="3529" y="3466"/>
                      </a:lnTo>
                      <a:lnTo>
                        <a:pt x="3970" y="3466"/>
                      </a:lnTo>
                      <a:cubicBezTo>
                        <a:pt x="4127" y="3466"/>
                        <a:pt x="4253" y="3372"/>
                        <a:pt x="4285" y="3214"/>
                      </a:cubicBezTo>
                      <a:cubicBezTo>
                        <a:pt x="4316" y="2993"/>
                        <a:pt x="4442" y="2773"/>
                        <a:pt x="4568" y="2584"/>
                      </a:cubicBezTo>
                      <a:cubicBezTo>
                        <a:pt x="4631" y="2458"/>
                        <a:pt x="4600" y="2269"/>
                        <a:pt x="4505" y="2143"/>
                      </a:cubicBezTo>
                      <a:lnTo>
                        <a:pt x="4190" y="1828"/>
                      </a:lnTo>
                      <a:lnTo>
                        <a:pt x="4663" y="1355"/>
                      </a:lnTo>
                      <a:lnTo>
                        <a:pt x="4978" y="1670"/>
                      </a:lnTo>
                      <a:cubicBezTo>
                        <a:pt x="5046" y="1738"/>
                        <a:pt x="5122" y="1769"/>
                        <a:pt x="5203" y="1769"/>
                      </a:cubicBezTo>
                      <a:cubicBezTo>
                        <a:pt x="5273" y="1769"/>
                        <a:pt x="5346" y="1746"/>
                        <a:pt x="5419" y="1702"/>
                      </a:cubicBezTo>
                      <a:cubicBezTo>
                        <a:pt x="5608" y="1576"/>
                        <a:pt x="5829" y="1513"/>
                        <a:pt x="6049" y="1418"/>
                      </a:cubicBezTo>
                      <a:cubicBezTo>
                        <a:pt x="6207" y="1387"/>
                        <a:pt x="6333" y="1261"/>
                        <a:pt x="6333" y="1103"/>
                      </a:cubicBezTo>
                      <a:lnTo>
                        <a:pt x="6333" y="694"/>
                      </a:lnTo>
                      <a:close/>
                      <a:moveTo>
                        <a:pt x="10964" y="4821"/>
                      </a:moveTo>
                      <a:lnTo>
                        <a:pt x="9830" y="8255"/>
                      </a:lnTo>
                      <a:lnTo>
                        <a:pt x="2773" y="8255"/>
                      </a:lnTo>
                      <a:lnTo>
                        <a:pt x="2143" y="4821"/>
                      </a:lnTo>
                      <a:lnTo>
                        <a:pt x="3686" y="4821"/>
                      </a:lnTo>
                      <a:cubicBezTo>
                        <a:pt x="3718" y="4947"/>
                        <a:pt x="3781" y="5010"/>
                        <a:pt x="3812" y="5136"/>
                      </a:cubicBezTo>
                      <a:lnTo>
                        <a:pt x="3466" y="5482"/>
                      </a:lnTo>
                      <a:cubicBezTo>
                        <a:pt x="3340" y="5608"/>
                        <a:pt x="3340" y="5829"/>
                        <a:pt x="3466" y="5955"/>
                      </a:cubicBezTo>
                      <a:lnTo>
                        <a:pt x="4442" y="6932"/>
                      </a:lnTo>
                      <a:cubicBezTo>
                        <a:pt x="4505" y="6995"/>
                        <a:pt x="4592" y="7026"/>
                        <a:pt x="4679" y="7026"/>
                      </a:cubicBezTo>
                      <a:cubicBezTo>
                        <a:pt x="4765" y="7026"/>
                        <a:pt x="4852" y="6995"/>
                        <a:pt x="4915" y="6932"/>
                      </a:cubicBezTo>
                      <a:lnTo>
                        <a:pt x="5262" y="6585"/>
                      </a:lnTo>
                      <a:cubicBezTo>
                        <a:pt x="5356" y="6617"/>
                        <a:pt x="5451" y="6680"/>
                        <a:pt x="5577" y="6711"/>
                      </a:cubicBezTo>
                      <a:lnTo>
                        <a:pt x="5577" y="7215"/>
                      </a:lnTo>
                      <a:cubicBezTo>
                        <a:pt x="5577" y="7404"/>
                        <a:pt x="5734" y="7562"/>
                        <a:pt x="5923" y="7562"/>
                      </a:cubicBezTo>
                      <a:lnTo>
                        <a:pt x="7309" y="7562"/>
                      </a:lnTo>
                      <a:cubicBezTo>
                        <a:pt x="7498" y="7562"/>
                        <a:pt x="7656" y="7404"/>
                        <a:pt x="7656" y="7215"/>
                      </a:cubicBezTo>
                      <a:lnTo>
                        <a:pt x="7656" y="6711"/>
                      </a:lnTo>
                      <a:cubicBezTo>
                        <a:pt x="7782" y="6680"/>
                        <a:pt x="7876" y="6617"/>
                        <a:pt x="7971" y="6585"/>
                      </a:cubicBezTo>
                      <a:lnTo>
                        <a:pt x="8349" y="6932"/>
                      </a:lnTo>
                      <a:cubicBezTo>
                        <a:pt x="8396" y="6995"/>
                        <a:pt x="8483" y="7026"/>
                        <a:pt x="8574" y="7026"/>
                      </a:cubicBezTo>
                      <a:cubicBezTo>
                        <a:pt x="8664" y="7026"/>
                        <a:pt x="8759" y="6995"/>
                        <a:pt x="8822" y="6932"/>
                      </a:cubicBezTo>
                      <a:lnTo>
                        <a:pt x="9798" y="5955"/>
                      </a:lnTo>
                      <a:cubicBezTo>
                        <a:pt x="9924" y="5829"/>
                        <a:pt x="9924" y="5608"/>
                        <a:pt x="9798" y="5482"/>
                      </a:cubicBezTo>
                      <a:lnTo>
                        <a:pt x="9452" y="5136"/>
                      </a:lnTo>
                      <a:cubicBezTo>
                        <a:pt x="9483" y="5041"/>
                        <a:pt x="9515" y="4947"/>
                        <a:pt x="9546" y="4821"/>
                      </a:cubicBezTo>
                      <a:close/>
                      <a:moveTo>
                        <a:pt x="3907" y="10334"/>
                      </a:moveTo>
                      <a:cubicBezTo>
                        <a:pt x="4096" y="10366"/>
                        <a:pt x="4253" y="10523"/>
                        <a:pt x="4253" y="10681"/>
                      </a:cubicBezTo>
                      <a:cubicBezTo>
                        <a:pt x="4253" y="10870"/>
                        <a:pt x="4096" y="11027"/>
                        <a:pt x="3907" y="11027"/>
                      </a:cubicBezTo>
                      <a:cubicBezTo>
                        <a:pt x="3686" y="11027"/>
                        <a:pt x="3529" y="10870"/>
                        <a:pt x="3529" y="10681"/>
                      </a:cubicBezTo>
                      <a:cubicBezTo>
                        <a:pt x="3529" y="10492"/>
                        <a:pt x="3686" y="10334"/>
                        <a:pt x="3907" y="10334"/>
                      </a:cubicBezTo>
                      <a:close/>
                      <a:moveTo>
                        <a:pt x="8664" y="10334"/>
                      </a:moveTo>
                      <a:cubicBezTo>
                        <a:pt x="8853" y="10366"/>
                        <a:pt x="9011" y="10523"/>
                        <a:pt x="9011" y="10681"/>
                      </a:cubicBezTo>
                      <a:cubicBezTo>
                        <a:pt x="9011" y="10870"/>
                        <a:pt x="8853" y="11027"/>
                        <a:pt x="8664" y="11027"/>
                      </a:cubicBezTo>
                      <a:cubicBezTo>
                        <a:pt x="8444" y="11027"/>
                        <a:pt x="8286" y="10870"/>
                        <a:pt x="8286" y="10681"/>
                      </a:cubicBezTo>
                      <a:cubicBezTo>
                        <a:pt x="8286" y="10492"/>
                        <a:pt x="8444" y="10334"/>
                        <a:pt x="8664" y="10334"/>
                      </a:cubicBezTo>
                      <a:close/>
                      <a:moveTo>
                        <a:pt x="5892" y="0"/>
                      </a:moveTo>
                      <a:cubicBezTo>
                        <a:pt x="5703" y="0"/>
                        <a:pt x="5545" y="158"/>
                        <a:pt x="5545" y="379"/>
                      </a:cubicBezTo>
                      <a:lnTo>
                        <a:pt x="5545" y="883"/>
                      </a:lnTo>
                      <a:cubicBezTo>
                        <a:pt x="5419" y="914"/>
                        <a:pt x="5356" y="946"/>
                        <a:pt x="5230" y="1009"/>
                      </a:cubicBezTo>
                      <a:lnTo>
                        <a:pt x="4883" y="631"/>
                      </a:lnTo>
                      <a:cubicBezTo>
                        <a:pt x="4820" y="583"/>
                        <a:pt x="4734" y="560"/>
                        <a:pt x="4647" y="560"/>
                      </a:cubicBezTo>
                      <a:cubicBezTo>
                        <a:pt x="4561" y="560"/>
                        <a:pt x="4474" y="583"/>
                        <a:pt x="4411" y="631"/>
                      </a:cubicBezTo>
                      <a:lnTo>
                        <a:pt x="3434" y="1639"/>
                      </a:lnTo>
                      <a:cubicBezTo>
                        <a:pt x="3308" y="1733"/>
                        <a:pt x="3308" y="1985"/>
                        <a:pt x="3434" y="2111"/>
                      </a:cubicBezTo>
                      <a:lnTo>
                        <a:pt x="3781" y="2458"/>
                      </a:lnTo>
                      <a:cubicBezTo>
                        <a:pt x="3718" y="2521"/>
                        <a:pt x="3686" y="2647"/>
                        <a:pt x="3655" y="2773"/>
                      </a:cubicBezTo>
                      <a:lnTo>
                        <a:pt x="3151" y="2773"/>
                      </a:lnTo>
                      <a:cubicBezTo>
                        <a:pt x="2930" y="2773"/>
                        <a:pt x="2773" y="2930"/>
                        <a:pt x="2773" y="3119"/>
                      </a:cubicBezTo>
                      <a:lnTo>
                        <a:pt x="2773" y="4159"/>
                      </a:lnTo>
                      <a:lnTo>
                        <a:pt x="1985" y="4159"/>
                      </a:lnTo>
                      <a:lnTo>
                        <a:pt x="1765" y="2930"/>
                      </a:lnTo>
                      <a:cubicBezTo>
                        <a:pt x="1670" y="2458"/>
                        <a:pt x="1197" y="2111"/>
                        <a:pt x="693" y="2111"/>
                      </a:cubicBezTo>
                      <a:lnTo>
                        <a:pt x="347" y="2111"/>
                      </a:lnTo>
                      <a:cubicBezTo>
                        <a:pt x="158" y="2111"/>
                        <a:pt x="0" y="2269"/>
                        <a:pt x="0" y="2458"/>
                      </a:cubicBezTo>
                      <a:cubicBezTo>
                        <a:pt x="0" y="2647"/>
                        <a:pt x="158" y="2804"/>
                        <a:pt x="347" y="2804"/>
                      </a:cubicBezTo>
                      <a:lnTo>
                        <a:pt x="693" y="2804"/>
                      </a:lnTo>
                      <a:cubicBezTo>
                        <a:pt x="882" y="2804"/>
                        <a:pt x="1103" y="2930"/>
                        <a:pt x="1103" y="3088"/>
                      </a:cubicBezTo>
                      <a:lnTo>
                        <a:pt x="2080" y="8570"/>
                      </a:lnTo>
                      <a:cubicBezTo>
                        <a:pt x="1891" y="8759"/>
                        <a:pt x="1765" y="9042"/>
                        <a:pt x="1765" y="9357"/>
                      </a:cubicBezTo>
                      <a:cubicBezTo>
                        <a:pt x="1765" y="9861"/>
                        <a:pt x="2143" y="10366"/>
                        <a:pt x="2867" y="10366"/>
                      </a:cubicBezTo>
                      <a:cubicBezTo>
                        <a:pt x="2836" y="10492"/>
                        <a:pt x="2836" y="10618"/>
                        <a:pt x="2836" y="10712"/>
                      </a:cubicBezTo>
                      <a:cubicBezTo>
                        <a:pt x="2836" y="11279"/>
                        <a:pt x="3308" y="11752"/>
                        <a:pt x="3844" y="11752"/>
                      </a:cubicBezTo>
                      <a:cubicBezTo>
                        <a:pt x="4411" y="11752"/>
                        <a:pt x="4883" y="11279"/>
                        <a:pt x="4883" y="10712"/>
                      </a:cubicBezTo>
                      <a:cubicBezTo>
                        <a:pt x="4883" y="10618"/>
                        <a:pt x="4820" y="10492"/>
                        <a:pt x="4820" y="10366"/>
                      </a:cubicBezTo>
                      <a:lnTo>
                        <a:pt x="7719" y="10366"/>
                      </a:lnTo>
                      <a:cubicBezTo>
                        <a:pt x="7656" y="10492"/>
                        <a:pt x="7656" y="10618"/>
                        <a:pt x="7656" y="10712"/>
                      </a:cubicBezTo>
                      <a:cubicBezTo>
                        <a:pt x="7656" y="11279"/>
                        <a:pt x="8129" y="11752"/>
                        <a:pt x="8696" y="11752"/>
                      </a:cubicBezTo>
                      <a:cubicBezTo>
                        <a:pt x="9231" y="11752"/>
                        <a:pt x="9735" y="11279"/>
                        <a:pt x="9735" y="10712"/>
                      </a:cubicBezTo>
                      <a:cubicBezTo>
                        <a:pt x="9735" y="10618"/>
                        <a:pt x="9672" y="10492"/>
                        <a:pt x="9672" y="10366"/>
                      </a:cubicBezTo>
                      <a:lnTo>
                        <a:pt x="10082" y="10366"/>
                      </a:lnTo>
                      <a:cubicBezTo>
                        <a:pt x="10271" y="10366"/>
                        <a:pt x="10428" y="10208"/>
                        <a:pt x="10428" y="10019"/>
                      </a:cubicBezTo>
                      <a:cubicBezTo>
                        <a:pt x="10428" y="9830"/>
                        <a:pt x="10271" y="9672"/>
                        <a:pt x="10082" y="9672"/>
                      </a:cubicBezTo>
                      <a:lnTo>
                        <a:pt x="2867" y="9672"/>
                      </a:lnTo>
                      <a:cubicBezTo>
                        <a:pt x="2678" y="9672"/>
                        <a:pt x="2521" y="9515"/>
                        <a:pt x="2521" y="9294"/>
                      </a:cubicBezTo>
                      <a:cubicBezTo>
                        <a:pt x="2521" y="9137"/>
                        <a:pt x="2678" y="8948"/>
                        <a:pt x="2867" y="8948"/>
                      </a:cubicBezTo>
                      <a:lnTo>
                        <a:pt x="10082" y="8948"/>
                      </a:lnTo>
                      <a:cubicBezTo>
                        <a:pt x="10239" y="8948"/>
                        <a:pt x="10334" y="8885"/>
                        <a:pt x="10397" y="8727"/>
                      </a:cubicBezTo>
                      <a:lnTo>
                        <a:pt x="11720" y="4663"/>
                      </a:lnTo>
                      <a:cubicBezTo>
                        <a:pt x="11783" y="4537"/>
                        <a:pt x="11720" y="4411"/>
                        <a:pt x="11689" y="4348"/>
                      </a:cubicBezTo>
                      <a:cubicBezTo>
                        <a:pt x="11563" y="4191"/>
                        <a:pt x="11405" y="4191"/>
                        <a:pt x="11279" y="4191"/>
                      </a:cubicBezTo>
                      <a:lnTo>
                        <a:pt x="10397" y="4191"/>
                      </a:lnTo>
                      <a:lnTo>
                        <a:pt x="10397" y="3119"/>
                      </a:lnTo>
                      <a:cubicBezTo>
                        <a:pt x="10397" y="2930"/>
                        <a:pt x="10239" y="2773"/>
                        <a:pt x="10019" y="2773"/>
                      </a:cubicBezTo>
                      <a:lnTo>
                        <a:pt x="9515" y="2773"/>
                      </a:lnTo>
                      <a:cubicBezTo>
                        <a:pt x="9483" y="2647"/>
                        <a:pt x="9452" y="2584"/>
                        <a:pt x="9389" y="2458"/>
                      </a:cubicBezTo>
                      <a:lnTo>
                        <a:pt x="9767" y="2080"/>
                      </a:lnTo>
                      <a:cubicBezTo>
                        <a:pt x="9861" y="1985"/>
                        <a:pt x="9861" y="1733"/>
                        <a:pt x="9767" y="1607"/>
                      </a:cubicBezTo>
                      <a:lnTo>
                        <a:pt x="8759" y="631"/>
                      </a:lnTo>
                      <a:cubicBezTo>
                        <a:pt x="8711" y="568"/>
                        <a:pt x="8625" y="536"/>
                        <a:pt x="8534" y="536"/>
                      </a:cubicBezTo>
                      <a:cubicBezTo>
                        <a:pt x="8444" y="536"/>
                        <a:pt x="8349" y="568"/>
                        <a:pt x="8286" y="631"/>
                      </a:cubicBezTo>
                      <a:lnTo>
                        <a:pt x="7939" y="1009"/>
                      </a:lnTo>
                      <a:cubicBezTo>
                        <a:pt x="7876" y="946"/>
                        <a:pt x="7750" y="914"/>
                        <a:pt x="7624" y="883"/>
                      </a:cubicBezTo>
                      <a:lnTo>
                        <a:pt x="7624" y="379"/>
                      </a:lnTo>
                      <a:cubicBezTo>
                        <a:pt x="7624" y="158"/>
                        <a:pt x="7467" y="0"/>
                        <a:pt x="727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31" name="Google Shape;12548;p89">
                  <a:extLst>
                    <a:ext uri="{FF2B5EF4-FFF2-40B4-BE49-F238E27FC236}">
                      <a16:creationId xmlns:a16="http://schemas.microsoft.com/office/drawing/2014/main" id="{6EB5A4D6-B014-8D53-01AF-705A47F2E3AF}"/>
                    </a:ext>
                  </a:extLst>
                </p:cNvPr>
                <p:cNvSpPr/>
                <p:nvPr/>
              </p:nvSpPr>
              <p:spPr>
                <a:xfrm>
                  <a:off x="-3731500" y="2458550"/>
                  <a:ext cx="84300" cy="8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2" h="3372" extrusionOk="0">
                      <a:moveTo>
                        <a:pt x="1701" y="631"/>
                      </a:moveTo>
                      <a:cubicBezTo>
                        <a:pt x="2237" y="631"/>
                        <a:pt x="2709" y="1103"/>
                        <a:pt x="2709" y="1639"/>
                      </a:cubicBezTo>
                      <a:cubicBezTo>
                        <a:pt x="2709" y="2206"/>
                        <a:pt x="2237" y="2679"/>
                        <a:pt x="1701" y="2679"/>
                      </a:cubicBezTo>
                      <a:cubicBezTo>
                        <a:pt x="1134" y="2679"/>
                        <a:pt x="662" y="2206"/>
                        <a:pt x="662" y="1639"/>
                      </a:cubicBezTo>
                      <a:cubicBezTo>
                        <a:pt x="662" y="1103"/>
                        <a:pt x="1134" y="631"/>
                        <a:pt x="1701" y="631"/>
                      </a:cubicBezTo>
                      <a:close/>
                      <a:moveTo>
                        <a:pt x="1701" y="1"/>
                      </a:moveTo>
                      <a:cubicBezTo>
                        <a:pt x="756" y="1"/>
                        <a:pt x="0" y="725"/>
                        <a:pt x="0" y="1702"/>
                      </a:cubicBezTo>
                      <a:cubicBezTo>
                        <a:pt x="0" y="2647"/>
                        <a:pt x="756" y="3372"/>
                        <a:pt x="1701" y="3372"/>
                      </a:cubicBezTo>
                      <a:cubicBezTo>
                        <a:pt x="2646" y="3372"/>
                        <a:pt x="3371" y="2647"/>
                        <a:pt x="3371" y="1702"/>
                      </a:cubicBezTo>
                      <a:cubicBezTo>
                        <a:pt x="3371" y="725"/>
                        <a:pt x="2646" y="1"/>
                        <a:pt x="170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920" name="Google Shape;12553;p89">
                <a:extLst>
                  <a:ext uri="{FF2B5EF4-FFF2-40B4-BE49-F238E27FC236}">
                    <a16:creationId xmlns:a16="http://schemas.microsoft.com/office/drawing/2014/main" id="{4D890F3F-F373-DF0E-09C8-B09329338EDA}"/>
                  </a:ext>
                </a:extLst>
              </p:cNvPr>
              <p:cNvSpPr/>
              <p:nvPr/>
            </p:nvSpPr>
            <p:spPr>
              <a:xfrm>
                <a:off x="11151816" y="2661730"/>
                <a:ext cx="642992" cy="641232"/>
              </a:xfrm>
              <a:custGeom>
                <a:avLst/>
                <a:gdLst/>
                <a:ahLst/>
                <a:cxnLst/>
                <a:rect l="l" t="t" r="r" b="b"/>
                <a:pathLst>
                  <a:path w="11689" h="11657" extrusionOk="0">
                    <a:moveTo>
                      <a:pt x="5860" y="662"/>
                    </a:moveTo>
                    <a:cubicBezTo>
                      <a:pt x="6080" y="662"/>
                      <a:pt x="6238" y="851"/>
                      <a:pt x="6238" y="1040"/>
                    </a:cubicBezTo>
                    <a:lnTo>
                      <a:pt x="6238" y="1386"/>
                    </a:lnTo>
                    <a:lnTo>
                      <a:pt x="756" y="1386"/>
                    </a:lnTo>
                    <a:lnTo>
                      <a:pt x="756" y="1040"/>
                    </a:lnTo>
                    <a:cubicBezTo>
                      <a:pt x="725" y="851"/>
                      <a:pt x="882" y="662"/>
                      <a:pt x="1071" y="662"/>
                    </a:cubicBezTo>
                    <a:close/>
                    <a:moveTo>
                      <a:pt x="6175" y="2048"/>
                    </a:moveTo>
                    <a:lnTo>
                      <a:pt x="6175" y="3686"/>
                    </a:lnTo>
                    <a:cubicBezTo>
                      <a:pt x="5639" y="3686"/>
                      <a:pt x="5198" y="4096"/>
                      <a:pt x="5198" y="4663"/>
                    </a:cubicBezTo>
                    <a:cubicBezTo>
                      <a:pt x="4820" y="4694"/>
                      <a:pt x="4505" y="4883"/>
                      <a:pt x="4348" y="5261"/>
                    </a:cubicBezTo>
                    <a:lnTo>
                      <a:pt x="3592" y="4505"/>
                    </a:lnTo>
                    <a:cubicBezTo>
                      <a:pt x="3403" y="4300"/>
                      <a:pt x="3135" y="4198"/>
                      <a:pt x="2867" y="4198"/>
                    </a:cubicBezTo>
                    <a:cubicBezTo>
                      <a:pt x="2599" y="4198"/>
                      <a:pt x="2331" y="4300"/>
                      <a:pt x="2142" y="4505"/>
                    </a:cubicBezTo>
                    <a:cubicBezTo>
                      <a:pt x="1733" y="4883"/>
                      <a:pt x="1733" y="5576"/>
                      <a:pt x="2142" y="5954"/>
                    </a:cubicBezTo>
                    <a:lnTo>
                      <a:pt x="4505" y="8317"/>
                    </a:lnTo>
                    <a:lnTo>
                      <a:pt x="4316" y="8317"/>
                    </a:lnTo>
                    <a:cubicBezTo>
                      <a:pt x="3875" y="8317"/>
                      <a:pt x="3466" y="8601"/>
                      <a:pt x="3308" y="9042"/>
                    </a:cubicBezTo>
                    <a:lnTo>
                      <a:pt x="725" y="9042"/>
                    </a:lnTo>
                    <a:lnTo>
                      <a:pt x="725" y="8979"/>
                    </a:lnTo>
                    <a:lnTo>
                      <a:pt x="725" y="2048"/>
                    </a:lnTo>
                    <a:close/>
                    <a:moveTo>
                      <a:pt x="7640" y="3907"/>
                    </a:moveTo>
                    <a:cubicBezTo>
                      <a:pt x="7727" y="3907"/>
                      <a:pt x="7813" y="3938"/>
                      <a:pt x="7876" y="4001"/>
                    </a:cubicBezTo>
                    <a:lnTo>
                      <a:pt x="8664" y="4789"/>
                    </a:lnTo>
                    <a:cubicBezTo>
                      <a:pt x="9325" y="5450"/>
                      <a:pt x="9861" y="6238"/>
                      <a:pt x="10113" y="7026"/>
                    </a:cubicBezTo>
                    <a:lnTo>
                      <a:pt x="7530" y="9609"/>
                    </a:lnTo>
                    <a:lnTo>
                      <a:pt x="4222" y="9609"/>
                    </a:lnTo>
                    <a:cubicBezTo>
                      <a:pt x="4033" y="9609"/>
                      <a:pt x="3875" y="9451"/>
                      <a:pt x="3875" y="9262"/>
                    </a:cubicBezTo>
                    <a:cubicBezTo>
                      <a:pt x="3875" y="9073"/>
                      <a:pt x="4033" y="8916"/>
                      <a:pt x="4222" y="8916"/>
                    </a:cubicBezTo>
                    <a:lnTo>
                      <a:pt x="5230" y="8916"/>
                    </a:lnTo>
                    <a:cubicBezTo>
                      <a:pt x="5387" y="8916"/>
                      <a:pt x="5513" y="8821"/>
                      <a:pt x="5545" y="8695"/>
                    </a:cubicBezTo>
                    <a:cubicBezTo>
                      <a:pt x="5608" y="8601"/>
                      <a:pt x="5608" y="8443"/>
                      <a:pt x="5482" y="8349"/>
                    </a:cubicBezTo>
                    <a:lnTo>
                      <a:pt x="2520" y="5387"/>
                    </a:lnTo>
                    <a:cubicBezTo>
                      <a:pt x="2394" y="5293"/>
                      <a:pt x="2394" y="5041"/>
                      <a:pt x="2520" y="4915"/>
                    </a:cubicBezTo>
                    <a:cubicBezTo>
                      <a:pt x="2583" y="4868"/>
                      <a:pt x="2670" y="4844"/>
                      <a:pt x="2757" y="4844"/>
                    </a:cubicBezTo>
                    <a:cubicBezTo>
                      <a:pt x="2843" y="4844"/>
                      <a:pt x="2930" y="4868"/>
                      <a:pt x="2993" y="4915"/>
                    </a:cubicBezTo>
                    <a:lnTo>
                      <a:pt x="4442" y="6395"/>
                    </a:lnTo>
                    <a:lnTo>
                      <a:pt x="5450" y="7372"/>
                    </a:lnTo>
                    <a:cubicBezTo>
                      <a:pt x="5498" y="7435"/>
                      <a:pt x="5584" y="7467"/>
                      <a:pt x="5675" y="7467"/>
                    </a:cubicBezTo>
                    <a:cubicBezTo>
                      <a:pt x="5765" y="7467"/>
                      <a:pt x="5860" y="7435"/>
                      <a:pt x="5923" y="7372"/>
                    </a:cubicBezTo>
                    <a:cubicBezTo>
                      <a:pt x="6017" y="7246"/>
                      <a:pt x="6017" y="7026"/>
                      <a:pt x="5923" y="6900"/>
                    </a:cubicBezTo>
                    <a:lnTo>
                      <a:pt x="4915" y="5923"/>
                    </a:lnTo>
                    <a:cubicBezTo>
                      <a:pt x="4820" y="5797"/>
                      <a:pt x="4820" y="5545"/>
                      <a:pt x="4915" y="5450"/>
                    </a:cubicBezTo>
                    <a:cubicBezTo>
                      <a:pt x="4978" y="5387"/>
                      <a:pt x="5072" y="5356"/>
                      <a:pt x="5163" y="5356"/>
                    </a:cubicBezTo>
                    <a:cubicBezTo>
                      <a:pt x="5253" y="5356"/>
                      <a:pt x="5340" y="5387"/>
                      <a:pt x="5387" y="5450"/>
                    </a:cubicBezTo>
                    <a:lnTo>
                      <a:pt x="6396" y="6427"/>
                    </a:lnTo>
                    <a:cubicBezTo>
                      <a:pt x="6443" y="6490"/>
                      <a:pt x="6529" y="6522"/>
                      <a:pt x="6620" y="6522"/>
                    </a:cubicBezTo>
                    <a:cubicBezTo>
                      <a:pt x="6711" y="6522"/>
                      <a:pt x="6805" y="6490"/>
                      <a:pt x="6868" y="6427"/>
                    </a:cubicBezTo>
                    <a:cubicBezTo>
                      <a:pt x="6963" y="6301"/>
                      <a:pt x="6963" y="6080"/>
                      <a:pt x="6868" y="5954"/>
                    </a:cubicBezTo>
                    <a:lnTo>
                      <a:pt x="5860" y="4978"/>
                    </a:lnTo>
                    <a:cubicBezTo>
                      <a:pt x="5765" y="4852"/>
                      <a:pt x="5765" y="4631"/>
                      <a:pt x="5860" y="4505"/>
                    </a:cubicBezTo>
                    <a:cubicBezTo>
                      <a:pt x="5923" y="4442"/>
                      <a:pt x="6017" y="4411"/>
                      <a:pt x="6108" y="4411"/>
                    </a:cubicBezTo>
                    <a:cubicBezTo>
                      <a:pt x="6199" y="4411"/>
                      <a:pt x="6285" y="4442"/>
                      <a:pt x="6333" y="4505"/>
                    </a:cubicBezTo>
                    <a:lnTo>
                      <a:pt x="7341" y="5482"/>
                    </a:lnTo>
                    <a:cubicBezTo>
                      <a:pt x="7388" y="5545"/>
                      <a:pt x="7475" y="5576"/>
                      <a:pt x="7565" y="5576"/>
                    </a:cubicBezTo>
                    <a:cubicBezTo>
                      <a:pt x="7656" y="5576"/>
                      <a:pt x="7750" y="5545"/>
                      <a:pt x="7813" y="5482"/>
                    </a:cubicBezTo>
                    <a:cubicBezTo>
                      <a:pt x="7908" y="5356"/>
                      <a:pt x="7908" y="5135"/>
                      <a:pt x="7813" y="5009"/>
                    </a:cubicBezTo>
                    <a:lnTo>
                      <a:pt x="7341" y="4537"/>
                    </a:lnTo>
                    <a:cubicBezTo>
                      <a:pt x="7278" y="4348"/>
                      <a:pt x="7278" y="4096"/>
                      <a:pt x="7404" y="4001"/>
                    </a:cubicBezTo>
                    <a:cubicBezTo>
                      <a:pt x="7467" y="3938"/>
                      <a:pt x="7553" y="3907"/>
                      <a:pt x="7640" y="3907"/>
                    </a:cubicBezTo>
                    <a:close/>
                    <a:moveTo>
                      <a:pt x="10554" y="7624"/>
                    </a:moveTo>
                    <a:lnTo>
                      <a:pt x="10806" y="7845"/>
                    </a:lnTo>
                    <a:cubicBezTo>
                      <a:pt x="10964" y="8002"/>
                      <a:pt x="10964" y="8191"/>
                      <a:pt x="10806" y="8317"/>
                    </a:cubicBezTo>
                    <a:lnTo>
                      <a:pt x="8853" y="10239"/>
                    </a:lnTo>
                    <a:cubicBezTo>
                      <a:pt x="8806" y="10302"/>
                      <a:pt x="8719" y="10334"/>
                      <a:pt x="8628" y="10334"/>
                    </a:cubicBezTo>
                    <a:cubicBezTo>
                      <a:pt x="8538" y="10334"/>
                      <a:pt x="8443" y="10302"/>
                      <a:pt x="8380" y="10239"/>
                    </a:cubicBezTo>
                    <a:lnTo>
                      <a:pt x="8160" y="10019"/>
                    </a:lnTo>
                    <a:lnTo>
                      <a:pt x="10554" y="7624"/>
                    </a:lnTo>
                    <a:close/>
                    <a:moveTo>
                      <a:pt x="3277" y="9672"/>
                    </a:moveTo>
                    <a:cubicBezTo>
                      <a:pt x="3434" y="10050"/>
                      <a:pt x="3781" y="10334"/>
                      <a:pt x="4222" y="10334"/>
                    </a:cubicBezTo>
                    <a:lnTo>
                      <a:pt x="6143" y="10334"/>
                    </a:lnTo>
                    <a:lnTo>
                      <a:pt x="6143" y="10680"/>
                    </a:lnTo>
                    <a:lnTo>
                      <a:pt x="6175" y="10680"/>
                    </a:lnTo>
                    <a:cubicBezTo>
                      <a:pt x="6175" y="10869"/>
                      <a:pt x="6017" y="11027"/>
                      <a:pt x="5828" y="11027"/>
                    </a:cubicBezTo>
                    <a:lnTo>
                      <a:pt x="1040" y="11027"/>
                    </a:lnTo>
                    <a:cubicBezTo>
                      <a:pt x="819" y="11027"/>
                      <a:pt x="662" y="10869"/>
                      <a:pt x="662" y="10680"/>
                    </a:cubicBezTo>
                    <a:lnTo>
                      <a:pt x="662" y="9672"/>
                    </a:lnTo>
                    <a:close/>
                    <a:moveTo>
                      <a:pt x="1040" y="0"/>
                    </a:moveTo>
                    <a:cubicBezTo>
                      <a:pt x="473" y="0"/>
                      <a:pt x="0" y="473"/>
                      <a:pt x="0" y="1040"/>
                    </a:cubicBezTo>
                    <a:lnTo>
                      <a:pt x="0" y="10649"/>
                    </a:lnTo>
                    <a:cubicBezTo>
                      <a:pt x="0" y="11184"/>
                      <a:pt x="473" y="11657"/>
                      <a:pt x="1040" y="11657"/>
                    </a:cubicBezTo>
                    <a:lnTo>
                      <a:pt x="5828" y="11657"/>
                    </a:lnTo>
                    <a:cubicBezTo>
                      <a:pt x="6396" y="11657"/>
                      <a:pt x="6868" y="11184"/>
                      <a:pt x="6868" y="10649"/>
                    </a:cubicBezTo>
                    <a:lnTo>
                      <a:pt x="6868" y="10334"/>
                    </a:lnTo>
                    <a:lnTo>
                      <a:pt x="7467" y="10334"/>
                    </a:lnTo>
                    <a:lnTo>
                      <a:pt x="7876" y="10775"/>
                    </a:lnTo>
                    <a:cubicBezTo>
                      <a:pt x="8081" y="10964"/>
                      <a:pt x="8349" y="11058"/>
                      <a:pt x="8613" y="11058"/>
                    </a:cubicBezTo>
                    <a:cubicBezTo>
                      <a:pt x="8877" y="11058"/>
                      <a:pt x="9136" y="10964"/>
                      <a:pt x="9325" y="10775"/>
                    </a:cubicBezTo>
                    <a:lnTo>
                      <a:pt x="11279" y="8821"/>
                    </a:lnTo>
                    <a:cubicBezTo>
                      <a:pt x="11688" y="8443"/>
                      <a:pt x="11688" y="7782"/>
                      <a:pt x="11310" y="7372"/>
                    </a:cubicBezTo>
                    <a:lnTo>
                      <a:pt x="10869" y="6931"/>
                    </a:lnTo>
                    <a:cubicBezTo>
                      <a:pt x="10554" y="6080"/>
                      <a:pt x="10082" y="5261"/>
                      <a:pt x="9420" y="4505"/>
                    </a:cubicBezTo>
                    <a:lnTo>
                      <a:pt x="8380" y="3466"/>
                    </a:lnTo>
                    <a:cubicBezTo>
                      <a:pt x="8191" y="3277"/>
                      <a:pt x="7931" y="3182"/>
                      <a:pt x="7668" y="3182"/>
                    </a:cubicBezTo>
                    <a:cubicBezTo>
                      <a:pt x="7404" y="3182"/>
                      <a:pt x="7136" y="3277"/>
                      <a:pt x="6931" y="3466"/>
                    </a:cubicBezTo>
                    <a:lnTo>
                      <a:pt x="6868" y="3560"/>
                    </a:lnTo>
                    <a:lnTo>
                      <a:pt x="6868" y="1040"/>
                    </a:lnTo>
                    <a:cubicBezTo>
                      <a:pt x="6868" y="473"/>
                      <a:pt x="6396" y="0"/>
                      <a:pt x="582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921" name="Google Shape;12565;p89">
                <a:extLst>
                  <a:ext uri="{FF2B5EF4-FFF2-40B4-BE49-F238E27FC236}">
                    <a16:creationId xmlns:a16="http://schemas.microsoft.com/office/drawing/2014/main" id="{B8441954-3CBD-BA88-144B-9BB99E064BFF}"/>
                  </a:ext>
                </a:extLst>
              </p:cNvPr>
              <p:cNvSpPr/>
              <p:nvPr/>
            </p:nvSpPr>
            <p:spPr>
              <a:xfrm>
                <a:off x="3705147" y="2680982"/>
                <a:ext cx="655149" cy="602727"/>
              </a:xfrm>
              <a:custGeom>
                <a:avLst/>
                <a:gdLst/>
                <a:ahLst/>
                <a:cxnLst/>
                <a:rect l="l" t="t" r="r" b="b"/>
                <a:pathLst>
                  <a:path w="11910" h="10957" extrusionOk="0">
                    <a:moveTo>
                      <a:pt x="7325" y="654"/>
                    </a:moveTo>
                    <a:cubicBezTo>
                      <a:pt x="7412" y="654"/>
                      <a:pt x="7498" y="686"/>
                      <a:pt x="7561" y="749"/>
                    </a:cubicBezTo>
                    <a:lnTo>
                      <a:pt x="10995" y="4088"/>
                    </a:lnTo>
                    <a:cubicBezTo>
                      <a:pt x="11122" y="4246"/>
                      <a:pt x="11122" y="4466"/>
                      <a:pt x="10995" y="4592"/>
                    </a:cubicBezTo>
                    <a:lnTo>
                      <a:pt x="10082" y="5506"/>
                    </a:lnTo>
                    <a:lnTo>
                      <a:pt x="7404" y="2859"/>
                    </a:lnTo>
                    <a:cubicBezTo>
                      <a:pt x="7215" y="2670"/>
                      <a:pt x="6955" y="2576"/>
                      <a:pt x="6691" y="2576"/>
                    </a:cubicBezTo>
                    <a:cubicBezTo>
                      <a:pt x="6427" y="2576"/>
                      <a:pt x="6159" y="2670"/>
                      <a:pt x="5955" y="2859"/>
                    </a:cubicBezTo>
                    <a:lnTo>
                      <a:pt x="4978" y="3805"/>
                    </a:lnTo>
                    <a:cubicBezTo>
                      <a:pt x="4915" y="3868"/>
                      <a:pt x="4828" y="3899"/>
                      <a:pt x="4742" y="3899"/>
                    </a:cubicBezTo>
                    <a:cubicBezTo>
                      <a:pt x="4655" y="3899"/>
                      <a:pt x="4568" y="3868"/>
                      <a:pt x="4505" y="3805"/>
                    </a:cubicBezTo>
                    <a:cubicBezTo>
                      <a:pt x="4379" y="3679"/>
                      <a:pt x="4379" y="3458"/>
                      <a:pt x="4505" y="3332"/>
                    </a:cubicBezTo>
                    <a:lnTo>
                      <a:pt x="5955" y="1883"/>
                    </a:lnTo>
                    <a:lnTo>
                      <a:pt x="7089" y="749"/>
                    </a:lnTo>
                    <a:cubicBezTo>
                      <a:pt x="7152" y="686"/>
                      <a:pt x="7239" y="654"/>
                      <a:pt x="7325" y="654"/>
                    </a:cubicBezTo>
                    <a:close/>
                    <a:moveTo>
                      <a:pt x="2808" y="5183"/>
                    </a:moveTo>
                    <a:cubicBezTo>
                      <a:pt x="2899" y="5183"/>
                      <a:pt x="2993" y="5207"/>
                      <a:pt x="3056" y="5254"/>
                    </a:cubicBezTo>
                    <a:cubicBezTo>
                      <a:pt x="3151" y="5380"/>
                      <a:pt x="3151" y="5632"/>
                      <a:pt x="3056" y="5726"/>
                    </a:cubicBezTo>
                    <a:lnTo>
                      <a:pt x="2048" y="6735"/>
                    </a:lnTo>
                    <a:cubicBezTo>
                      <a:pt x="2001" y="6782"/>
                      <a:pt x="1914" y="6805"/>
                      <a:pt x="1824" y="6805"/>
                    </a:cubicBezTo>
                    <a:cubicBezTo>
                      <a:pt x="1733" y="6805"/>
                      <a:pt x="1639" y="6782"/>
                      <a:pt x="1576" y="6735"/>
                    </a:cubicBezTo>
                    <a:cubicBezTo>
                      <a:pt x="1449" y="6609"/>
                      <a:pt x="1449" y="6357"/>
                      <a:pt x="1576" y="6262"/>
                    </a:cubicBezTo>
                    <a:lnTo>
                      <a:pt x="2584" y="5254"/>
                    </a:lnTo>
                    <a:cubicBezTo>
                      <a:pt x="2631" y="5207"/>
                      <a:pt x="2718" y="5183"/>
                      <a:pt x="2808" y="5183"/>
                    </a:cubicBezTo>
                    <a:close/>
                    <a:moveTo>
                      <a:pt x="3785" y="6167"/>
                    </a:moveTo>
                    <a:cubicBezTo>
                      <a:pt x="3875" y="6167"/>
                      <a:pt x="3970" y="6199"/>
                      <a:pt x="4033" y="6262"/>
                    </a:cubicBezTo>
                    <a:cubicBezTo>
                      <a:pt x="4159" y="6357"/>
                      <a:pt x="4159" y="6609"/>
                      <a:pt x="4033" y="6735"/>
                    </a:cubicBezTo>
                    <a:lnTo>
                      <a:pt x="3056" y="7711"/>
                    </a:lnTo>
                    <a:cubicBezTo>
                      <a:pt x="2993" y="7774"/>
                      <a:pt x="2899" y="7806"/>
                      <a:pt x="2808" y="7806"/>
                    </a:cubicBezTo>
                    <a:cubicBezTo>
                      <a:pt x="2718" y="7806"/>
                      <a:pt x="2631" y="7774"/>
                      <a:pt x="2584" y="7711"/>
                    </a:cubicBezTo>
                    <a:cubicBezTo>
                      <a:pt x="2395" y="7554"/>
                      <a:pt x="2395" y="7365"/>
                      <a:pt x="2584" y="7239"/>
                    </a:cubicBezTo>
                    <a:lnTo>
                      <a:pt x="3560" y="6262"/>
                    </a:lnTo>
                    <a:cubicBezTo>
                      <a:pt x="3608" y="6199"/>
                      <a:pt x="3694" y="6167"/>
                      <a:pt x="3785" y="6167"/>
                    </a:cubicBezTo>
                    <a:close/>
                    <a:moveTo>
                      <a:pt x="4730" y="7113"/>
                    </a:moveTo>
                    <a:cubicBezTo>
                      <a:pt x="4821" y="7113"/>
                      <a:pt x="4915" y="7144"/>
                      <a:pt x="4978" y="7207"/>
                    </a:cubicBezTo>
                    <a:cubicBezTo>
                      <a:pt x="5073" y="7302"/>
                      <a:pt x="5073" y="7554"/>
                      <a:pt x="4978" y="7680"/>
                    </a:cubicBezTo>
                    <a:lnTo>
                      <a:pt x="4001" y="8656"/>
                    </a:lnTo>
                    <a:cubicBezTo>
                      <a:pt x="3938" y="8719"/>
                      <a:pt x="3844" y="8751"/>
                      <a:pt x="3749" y="8751"/>
                    </a:cubicBezTo>
                    <a:cubicBezTo>
                      <a:pt x="3655" y="8751"/>
                      <a:pt x="3560" y="8719"/>
                      <a:pt x="3497" y="8656"/>
                    </a:cubicBezTo>
                    <a:cubicBezTo>
                      <a:pt x="3403" y="8530"/>
                      <a:pt x="3403" y="8310"/>
                      <a:pt x="3497" y="8184"/>
                    </a:cubicBezTo>
                    <a:lnTo>
                      <a:pt x="4505" y="7207"/>
                    </a:lnTo>
                    <a:cubicBezTo>
                      <a:pt x="4553" y="7144"/>
                      <a:pt x="4639" y="7113"/>
                      <a:pt x="4730" y="7113"/>
                    </a:cubicBezTo>
                    <a:close/>
                    <a:moveTo>
                      <a:pt x="4100" y="969"/>
                    </a:moveTo>
                    <a:cubicBezTo>
                      <a:pt x="4190" y="969"/>
                      <a:pt x="4285" y="1001"/>
                      <a:pt x="4348" y="1064"/>
                    </a:cubicBezTo>
                    <a:lnTo>
                      <a:pt x="5041" y="1725"/>
                    </a:lnTo>
                    <a:lnTo>
                      <a:pt x="3938" y="2828"/>
                    </a:lnTo>
                    <a:cubicBezTo>
                      <a:pt x="3560" y="3206"/>
                      <a:pt x="3560" y="3899"/>
                      <a:pt x="3938" y="4277"/>
                    </a:cubicBezTo>
                    <a:cubicBezTo>
                      <a:pt x="4143" y="4482"/>
                      <a:pt x="4411" y="4584"/>
                      <a:pt x="4675" y="4584"/>
                    </a:cubicBezTo>
                    <a:cubicBezTo>
                      <a:pt x="4939" y="4584"/>
                      <a:pt x="5199" y="4482"/>
                      <a:pt x="5388" y="4277"/>
                    </a:cubicBezTo>
                    <a:lnTo>
                      <a:pt x="6396" y="3332"/>
                    </a:lnTo>
                    <a:cubicBezTo>
                      <a:pt x="6443" y="3269"/>
                      <a:pt x="6530" y="3238"/>
                      <a:pt x="6620" y="3238"/>
                    </a:cubicBezTo>
                    <a:cubicBezTo>
                      <a:pt x="6711" y="3238"/>
                      <a:pt x="6805" y="3269"/>
                      <a:pt x="6868" y="3332"/>
                    </a:cubicBezTo>
                    <a:lnTo>
                      <a:pt x="10334" y="6735"/>
                    </a:lnTo>
                    <a:cubicBezTo>
                      <a:pt x="10491" y="6829"/>
                      <a:pt x="10491" y="7113"/>
                      <a:pt x="10365" y="7239"/>
                    </a:cubicBezTo>
                    <a:cubicBezTo>
                      <a:pt x="10302" y="7302"/>
                      <a:pt x="10216" y="7333"/>
                      <a:pt x="10129" y="7333"/>
                    </a:cubicBezTo>
                    <a:cubicBezTo>
                      <a:pt x="10042" y="7333"/>
                      <a:pt x="9956" y="7302"/>
                      <a:pt x="9893" y="7239"/>
                    </a:cubicBezTo>
                    <a:lnTo>
                      <a:pt x="8444" y="5789"/>
                    </a:lnTo>
                    <a:cubicBezTo>
                      <a:pt x="8381" y="5726"/>
                      <a:pt x="8286" y="5695"/>
                      <a:pt x="8195" y="5695"/>
                    </a:cubicBezTo>
                    <a:cubicBezTo>
                      <a:pt x="8105" y="5695"/>
                      <a:pt x="8018" y="5726"/>
                      <a:pt x="7971" y="5789"/>
                    </a:cubicBezTo>
                    <a:cubicBezTo>
                      <a:pt x="7845" y="5884"/>
                      <a:pt x="7845" y="6136"/>
                      <a:pt x="7971" y="6262"/>
                    </a:cubicBezTo>
                    <a:lnTo>
                      <a:pt x="9420" y="7711"/>
                    </a:lnTo>
                    <a:cubicBezTo>
                      <a:pt x="9546" y="7837"/>
                      <a:pt x="9546" y="8058"/>
                      <a:pt x="9420" y="8184"/>
                    </a:cubicBezTo>
                    <a:cubicBezTo>
                      <a:pt x="9357" y="8247"/>
                      <a:pt x="9271" y="8278"/>
                      <a:pt x="9184" y="8278"/>
                    </a:cubicBezTo>
                    <a:cubicBezTo>
                      <a:pt x="9097" y="8278"/>
                      <a:pt x="9011" y="8247"/>
                      <a:pt x="8948" y="8184"/>
                    </a:cubicBezTo>
                    <a:lnTo>
                      <a:pt x="7498" y="6735"/>
                    </a:lnTo>
                    <a:cubicBezTo>
                      <a:pt x="7435" y="6672"/>
                      <a:pt x="7341" y="6640"/>
                      <a:pt x="7250" y="6640"/>
                    </a:cubicBezTo>
                    <a:cubicBezTo>
                      <a:pt x="7160" y="6640"/>
                      <a:pt x="7073" y="6672"/>
                      <a:pt x="7026" y="6735"/>
                    </a:cubicBezTo>
                    <a:cubicBezTo>
                      <a:pt x="6900" y="6829"/>
                      <a:pt x="6900" y="7081"/>
                      <a:pt x="7026" y="7176"/>
                    </a:cubicBezTo>
                    <a:lnTo>
                      <a:pt x="8475" y="8656"/>
                    </a:lnTo>
                    <a:cubicBezTo>
                      <a:pt x="8601" y="8751"/>
                      <a:pt x="8601" y="9003"/>
                      <a:pt x="8475" y="9129"/>
                    </a:cubicBezTo>
                    <a:cubicBezTo>
                      <a:pt x="8412" y="9176"/>
                      <a:pt x="8325" y="9200"/>
                      <a:pt x="8239" y="9200"/>
                    </a:cubicBezTo>
                    <a:cubicBezTo>
                      <a:pt x="8152" y="9200"/>
                      <a:pt x="8066" y="9176"/>
                      <a:pt x="8003" y="9129"/>
                    </a:cubicBezTo>
                    <a:lnTo>
                      <a:pt x="6459" y="7648"/>
                    </a:lnTo>
                    <a:cubicBezTo>
                      <a:pt x="6270" y="7459"/>
                      <a:pt x="6018" y="7396"/>
                      <a:pt x="5797" y="7396"/>
                    </a:cubicBezTo>
                    <a:cubicBezTo>
                      <a:pt x="5797" y="7144"/>
                      <a:pt x="5671" y="6924"/>
                      <a:pt x="5482" y="6735"/>
                    </a:cubicBezTo>
                    <a:cubicBezTo>
                      <a:pt x="5293" y="6514"/>
                      <a:pt x="5041" y="6451"/>
                      <a:pt x="4821" y="6388"/>
                    </a:cubicBezTo>
                    <a:cubicBezTo>
                      <a:pt x="4821" y="6167"/>
                      <a:pt x="4694" y="5947"/>
                      <a:pt x="4505" y="5726"/>
                    </a:cubicBezTo>
                    <a:cubicBezTo>
                      <a:pt x="4285" y="5537"/>
                      <a:pt x="4064" y="5474"/>
                      <a:pt x="3812" y="5411"/>
                    </a:cubicBezTo>
                    <a:cubicBezTo>
                      <a:pt x="3812" y="5191"/>
                      <a:pt x="3718" y="4939"/>
                      <a:pt x="3497" y="4750"/>
                    </a:cubicBezTo>
                    <a:cubicBezTo>
                      <a:pt x="3308" y="4561"/>
                      <a:pt x="3048" y="4466"/>
                      <a:pt x="2785" y="4466"/>
                    </a:cubicBezTo>
                    <a:cubicBezTo>
                      <a:pt x="2521" y="4466"/>
                      <a:pt x="2253" y="4561"/>
                      <a:pt x="2048" y="4750"/>
                    </a:cubicBezTo>
                    <a:lnTo>
                      <a:pt x="1544" y="5254"/>
                    </a:lnTo>
                    <a:lnTo>
                      <a:pt x="819" y="4561"/>
                    </a:lnTo>
                    <a:cubicBezTo>
                      <a:pt x="725" y="4435"/>
                      <a:pt x="725" y="4183"/>
                      <a:pt x="819" y="4088"/>
                    </a:cubicBezTo>
                    <a:lnTo>
                      <a:pt x="3875" y="1064"/>
                    </a:lnTo>
                    <a:cubicBezTo>
                      <a:pt x="3923" y="1001"/>
                      <a:pt x="4009" y="969"/>
                      <a:pt x="4100" y="969"/>
                    </a:cubicBezTo>
                    <a:close/>
                    <a:moveTo>
                      <a:pt x="5718" y="8089"/>
                    </a:moveTo>
                    <a:cubicBezTo>
                      <a:pt x="5805" y="8089"/>
                      <a:pt x="5892" y="8121"/>
                      <a:pt x="5955" y="8184"/>
                    </a:cubicBezTo>
                    <a:cubicBezTo>
                      <a:pt x="6081" y="8310"/>
                      <a:pt x="6081" y="8530"/>
                      <a:pt x="5955" y="8656"/>
                    </a:cubicBezTo>
                    <a:lnTo>
                      <a:pt x="4978" y="9633"/>
                    </a:lnTo>
                    <a:cubicBezTo>
                      <a:pt x="4915" y="9696"/>
                      <a:pt x="4821" y="9728"/>
                      <a:pt x="4730" y="9728"/>
                    </a:cubicBezTo>
                    <a:cubicBezTo>
                      <a:pt x="4639" y="9728"/>
                      <a:pt x="4553" y="9696"/>
                      <a:pt x="4505" y="9633"/>
                    </a:cubicBezTo>
                    <a:cubicBezTo>
                      <a:pt x="4379" y="9507"/>
                      <a:pt x="4379" y="9286"/>
                      <a:pt x="4505" y="9160"/>
                    </a:cubicBezTo>
                    <a:lnTo>
                      <a:pt x="5482" y="8184"/>
                    </a:lnTo>
                    <a:cubicBezTo>
                      <a:pt x="5545" y="8121"/>
                      <a:pt x="5632" y="8089"/>
                      <a:pt x="5718" y="8089"/>
                    </a:cubicBezTo>
                    <a:close/>
                    <a:moveTo>
                      <a:pt x="6616" y="8877"/>
                    </a:moveTo>
                    <a:lnTo>
                      <a:pt x="7467" y="9665"/>
                    </a:lnTo>
                    <a:cubicBezTo>
                      <a:pt x="7593" y="9759"/>
                      <a:pt x="7593" y="9980"/>
                      <a:pt x="7435" y="10106"/>
                    </a:cubicBezTo>
                    <a:cubicBezTo>
                      <a:pt x="7388" y="10169"/>
                      <a:pt x="7286" y="10200"/>
                      <a:pt x="7179" y="10200"/>
                    </a:cubicBezTo>
                    <a:cubicBezTo>
                      <a:pt x="7073" y="10200"/>
                      <a:pt x="6963" y="10169"/>
                      <a:pt x="6900" y="10106"/>
                    </a:cubicBezTo>
                    <a:lnTo>
                      <a:pt x="6207" y="9412"/>
                    </a:lnTo>
                    <a:lnTo>
                      <a:pt x="6427" y="9160"/>
                    </a:lnTo>
                    <a:cubicBezTo>
                      <a:pt x="6522" y="9097"/>
                      <a:pt x="6585" y="8971"/>
                      <a:pt x="6616" y="8877"/>
                    </a:cubicBezTo>
                    <a:close/>
                    <a:moveTo>
                      <a:pt x="7309" y="0"/>
                    </a:moveTo>
                    <a:cubicBezTo>
                      <a:pt x="7042" y="0"/>
                      <a:pt x="6774" y="103"/>
                      <a:pt x="6585" y="308"/>
                    </a:cubicBezTo>
                    <a:lnTo>
                      <a:pt x="5608" y="1284"/>
                    </a:lnTo>
                    <a:lnTo>
                      <a:pt x="4852" y="560"/>
                    </a:lnTo>
                    <a:cubicBezTo>
                      <a:pt x="4656" y="394"/>
                      <a:pt x="4409" y="307"/>
                      <a:pt x="4163" y="307"/>
                    </a:cubicBezTo>
                    <a:cubicBezTo>
                      <a:pt x="3897" y="307"/>
                      <a:pt x="3631" y="409"/>
                      <a:pt x="3434" y="623"/>
                    </a:cubicBezTo>
                    <a:lnTo>
                      <a:pt x="410" y="3647"/>
                    </a:lnTo>
                    <a:cubicBezTo>
                      <a:pt x="0" y="4025"/>
                      <a:pt x="0" y="4718"/>
                      <a:pt x="410" y="5096"/>
                    </a:cubicBezTo>
                    <a:lnTo>
                      <a:pt x="1103" y="5821"/>
                    </a:lnTo>
                    <a:cubicBezTo>
                      <a:pt x="725" y="6199"/>
                      <a:pt x="725" y="6829"/>
                      <a:pt x="1103" y="7239"/>
                    </a:cubicBezTo>
                    <a:cubicBezTo>
                      <a:pt x="1292" y="7428"/>
                      <a:pt x="1544" y="7491"/>
                      <a:pt x="1765" y="7554"/>
                    </a:cubicBezTo>
                    <a:cubicBezTo>
                      <a:pt x="1765" y="7774"/>
                      <a:pt x="1891" y="8026"/>
                      <a:pt x="2080" y="8215"/>
                    </a:cubicBezTo>
                    <a:cubicBezTo>
                      <a:pt x="2300" y="8404"/>
                      <a:pt x="2521" y="8499"/>
                      <a:pt x="2773" y="8530"/>
                    </a:cubicBezTo>
                    <a:cubicBezTo>
                      <a:pt x="2773" y="8751"/>
                      <a:pt x="2867" y="9003"/>
                      <a:pt x="3088" y="9192"/>
                    </a:cubicBezTo>
                    <a:cubicBezTo>
                      <a:pt x="3277" y="9381"/>
                      <a:pt x="3497" y="9475"/>
                      <a:pt x="3749" y="9507"/>
                    </a:cubicBezTo>
                    <a:cubicBezTo>
                      <a:pt x="3749" y="9759"/>
                      <a:pt x="3875" y="9980"/>
                      <a:pt x="4064" y="10169"/>
                    </a:cubicBezTo>
                    <a:cubicBezTo>
                      <a:pt x="4253" y="10373"/>
                      <a:pt x="4521" y="10476"/>
                      <a:pt x="4789" y="10476"/>
                    </a:cubicBezTo>
                    <a:cubicBezTo>
                      <a:pt x="5057" y="10476"/>
                      <a:pt x="5325" y="10373"/>
                      <a:pt x="5514" y="10169"/>
                    </a:cubicBezTo>
                    <a:lnTo>
                      <a:pt x="5766" y="9948"/>
                    </a:lnTo>
                    <a:lnTo>
                      <a:pt x="6459" y="10673"/>
                    </a:lnTo>
                    <a:cubicBezTo>
                      <a:pt x="6664" y="10862"/>
                      <a:pt x="6939" y="10956"/>
                      <a:pt x="7219" y="10956"/>
                    </a:cubicBezTo>
                    <a:cubicBezTo>
                      <a:pt x="7498" y="10956"/>
                      <a:pt x="7782" y="10862"/>
                      <a:pt x="8003" y="10673"/>
                    </a:cubicBezTo>
                    <a:cubicBezTo>
                      <a:pt x="8192" y="10452"/>
                      <a:pt x="8286" y="10232"/>
                      <a:pt x="8318" y="9980"/>
                    </a:cubicBezTo>
                    <a:cubicBezTo>
                      <a:pt x="8538" y="9980"/>
                      <a:pt x="8790" y="9885"/>
                      <a:pt x="8979" y="9665"/>
                    </a:cubicBezTo>
                    <a:cubicBezTo>
                      <a:pt x="9168" y="9475"/>
                      <a:pt x="9263" y="9255"/>
                      <a:pt x="9294" y="9003"/>
                    </a:cubicBezTo>
                    <a:cubicBezTo>
                      <a:pt x="9546" y="9003"/>
                      <a:pt x="9767" y="8877"/>
                      <a:pt x="9956" y="8688"/>
                    </a:cubicBezTo>
                    <a:cubicBezTo>
                      <a:pt x="10176" y="8499"/>
                      <a:pt x="10239" y="8247"/>
                      <a:pt x="10271" y="8026"/>
                    </a:cubicBezTo>
                    <a:cubicBezTo>
                      <a:pt x="10523" y="8026"/>
                      <a:pt x="10743" y="7900"/>
                      <a:pt x="10964" y="7711"/>
                    </a:cubicBezTo>
                    <a:cubicBezTo>
                      <a:pt x="11342" y="7302"/>
                      <a:pt x="11342" y="6640"/>
                      <a:pt x="10964" y="6262"/>
                    </a:cubicBezTo>
                    <a:lnTo>
                      <a:pt x="10680" y="5978"/>
                    </a:lnTo>
                    <a:lnTo>
                      <a:pt x="11594" y="5065"/>
                    </a:lnTo>
                    <a:cubicBezTo>
                      <a:pt x="11909" y="4687"/>
                      <a:pt x="11909" y="4057"/>
                      <a:pt x="11468" y="3647"/>
                    </a:cubicBezTo>
                    <a:lnTo>
                      <a:pt x="8034" y="308"/>
                    </a:lnTo>
                    <a:cubicBezTo>
                      <a:pt x="7845" y="103"/>
                      <a:pt x="7577" y="0"/>
                      <a:pt x="730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7922" name="Google Shape;12575;p89">
                <a:extLst>
                  <a:ext uri="{FF2B5EF4-FFF2-40B4-BE49-F238E27FC236}">
                    <a16:creationId xmlns:a16="http://schemas.microsoft.com/office/drawing/2014/main" id="{AEAC7F7A-EBF5-D34C-103F-35436B5BFD98}"/>
                  </a:ext>
                </a:extLst>
              </p:cNvPr>
              <p:cNvGrpSpPr/>
              <p:nvPr/>
            </p:nvGrpSpPr>
            <p:grpSpPr>
              <a:xfrm>
                <a:off x="7877844" y="2660193"/>
                <a:ext cx="568457" cy="644753"/>
                <a:chOff x="-3478675" y="2405775"/>
                <a:chExt cx="258350" cy="293025"/>
              </a:xfrm>
              <a:grpFill/>
            </p:grpSpPr>
            <p:sp>
              <p:nvSpPr>
                <p:cNvPr id="17926" name="Google Shape;12576;p89">
                  <a:extLst>
                    <a:ext uri="{FF2B5EF4-FFF2-40B4-BE49-F238E27FC236}">
                      <a16:creationId xmlns:a16="http://schemas.microsoft.com/office/drawing/2014/main" id="{AAE4F2EB-9A22-0C38-F29B-01B3C31EB726}"/>
                    </a:ext>
                  </a:extLst>
                </p:cNvPr>
                <p:cNvSpPr/>
                <p:nvPr/>
              </p:nvSpPr>
              <p:spPr>
                <a:xfrm>
                  <a:off x="-3478675" y="2405775"/>
                  <a:ext cx="258350" cy="2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34" h="11721" extrusionOk="0">
                      <a:moveTo>
                        <a:pt x="6018" y="694"/>
                      </a:moveTo>
                      <a:cubicBezTo>
                        <a:pt x="6175" y="694"/>
                        <a:pt x="6301" y="757"/>
                        <a:pt x="6333" y="915"/>
                      </a:cubicBezTo>
                      <a:lnTo>
                        <a:pt x="6490" y="1450"/>
                      </a:lnTo>
                      <a:lnTo>
                        <a:pt x="3781" y="1450"/>
                      </a:lnTo>
                      <a:lnTo>
                        <a:pt x="3970" y="915"/>
                      </a:lnTo>
                      <a:cubicBezTo>
                        <a:pt x="4033" y="757"/>
                        <a:pt x="4127" y="694"/>
                        <a:pt x="4285" y="694"/>
                      </a:cubicBezTo>
                      <a:close/>
                      <a:moveTo>
                        <a:pt x="9326" y="2049"/>
                      </a:moveTo>
                      <a:cubicBezTo>
                        <a:pt x="9546" y="2049"/>
                        <a:pt x="9704" y="2206"/>
                        <a:pt x="9704" y="2427"/>
                      </a:cubicBezTo>
                      <a:lnTo>
                        <a:pt x="9704" y="2773"/>
                      </a:lnTo>
                      <a:lnTo>
                        <a:pt x="756" y="2773"/>
                      </a:lnTo>
                      <a:lnTo>
                        <a:pt x="756" y="2427"/>
                      </a:lnTo>
                      <a:cubicBezTo>
                        <a:pt x="756" y="2206"/>
                        <a:pt x="914" y="2049"/>
                        <a:pt x="1103" y="2049"/>
                      </a:cubicBezTo>
                      <a:close/>
                      <a:moveTo>
                        <a:pt x="8916" y="3498"/>
                      </a:moveTo>
                      <a:lnTo>
                        <a:pt x="8317" y="10681"/>
                      </a:lnTo>
                      <a:cubicBezTo>
                        <a:pt x="8317" y="10839"/>
                        <a:pt x="8160" y="10996"/>
                        <a:pt x="7971" y="10996"/>
                      </a:cubicBezTo>
                      <a:lnTo>
                        <a:pt x="2363" y="10996"/>
                      </a:lnTo>
                      <a:cubicBezTo>
                        <a:pt x="2174" y="10996"/>
                        <a:pt x="2048" y="10902"/>
                        <a:pt x="2016" y="10681"/>
                      </a:cubicBezTo>
                      <a:lnTo>
                        <a:pt x="1418" y="3498"/>
                      </a:lnTo>
                      <a:close/>
                      <a:moveTo>
                        <a:pt x="4285" y="1"/>
                      </a:moveTo>
                      <a:cubicBezTo>
                        <a:pt x="3875" y="1"/>
                        <a:pt x="3466" y="285"/>
                        <a:pt x="3308" y="726"/>
                      </a:cubicBezTo>
                      <a:lnTo>
                        <a:pt x="3088" y="1450"/>
                      </a:lnTo>
                      <a:lnTo>
                        <a:pt x="1040" y="1450"/>
                      </a:lnTo>
                      <a:cubicBezTo>
                        <a:pt x="473" y="1450"/>
                        <a:pt x="0" y="1923"/>
                        <a:pt x="0" y="2458"/>
                      </a:cubicBezTo>
                      <a:lnTo>
                        <a:pt x="0" y="3120"/>
                      </a:lnTo>
                      <a:cubicBezTo>
                        <a:pt x="0" y="3341"/>
                        <a:pt x="158" y="3498"/>
                        <a:pt x="347" y="3498"/>
                      </a:cubicBezTo>
                      <a:lnTo>
                        <a:pt x="725" y="3498"/>
                      </a:lnTo>
                      <a:lnTo>
                        <a:pt x="1292" y="10776"/>
                      </a:lnTo>
                      <a:cubicBezTo>
                        <a:pt x="1355" y="11311"/>
                        <a:pt x="1764" y="11721"/>
                        <a:pt x="2331" y="11721"/>
                      </a:cubicBezTo>
                      <a:lnTo>
                        <a:pt x="7908" y="11721"/>
                      </a:lnTo>
                      <a:cubicBezTo>
                        <a:pt x="8475" y="11721"/>
                        <a:pt x="8916" y="11311"/>
                        <a:pt x="8948" y="10776"/>
                      </a:cubicBezTo>
                      <a:lnTo>
                        <a:pt x="9546" y="3498"/>
                      </a:lnTo>
                      <a:lnTo>
                        <a:pt x="9893" y="3498"/>
                      </a:lnTo>
                      <a:cubicBezTo>
                        <a:pt x="10082" y="3498"/>
                        <a:pt x="10239" y="3341"/>
                        <a:pt x="10239" y="3120"/>
                      </a:cubicBezTo>
                      <a:lnTo>
                        <a:pt x="10239" y="2458"/>
                      </a:lnTo>
                      <a:cubicBezTo>
                        <a:pt x="10334" y="1860"/>
                        <a:pt x="9861" y="1450"/>
                        <a:pt x="9294" y="1450"/>
                      </a:cubicBezTo>
                      <a:lnTo>
                        <a:pt x="7246" y="1450"/>
                      </a:lnTo>
                      <a:lnTo>
                        <a:pt x="7026" y="726"/>
                      </a:lnTo>
                      <a:cubicBezTo>
                        <a:pt x="6868" y="285"/>
                        <a:pt x="6490" y="1"/>
                        <a:pt x="601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27" name="Google Shape;12577;p89">
                  <a:extLst>
                    <a:ext uri="{FF2B5EF4-FFF2-40B4-BE49-F238E27FC236}">
                      <a16:creationId xmlns:a16="http://schemas.microsoft.com/office/drawing/2014/main" id="{494E8645-E081-0788-19D6-822F7E1D64B1}"/>
                    </a:ext>
                  </a:extLst>
                </p:cNvPr>
                <p:cNvSpPr/>
                <p:nvPr/>
              </p:nvSpPr>
              <p:spPr>
                <a:xfrm>
                  <a:off x="-3408575" y="2509750"/>
                  <a:ext cx="17350" cy="15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6176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47"/>
                      </a:cubicBezTo>
                      <a:lnTo>
                        <a:pt x="0" y="5829"/>
                      </a:lnTo>
                      <a:cubicBezTo>
                        <a:pt x="0" y="6018"/>
                        <a:pt x="158" y="6176"/>
                        <a:pt x="347" y="6176"/>
                      </a:cubicBezTo>
                      <a:cubicBezTo>
                        <a:pt x="536" y="6176"/>
                        <a:pt x="693" y="6018"/>
                        <a:pt x="693" y="5829"/>
                      </a:cubicBezTo>
                      <a:lnTo>
                        <a:pt x="693" y="347"/>
                      </a:lnTo>
                      <a:cubicBezTo>
                        <a:pt x="693" y="158"/>
                        <a:pt x="536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28" name="Google Shape;12578;p89">
                  <a:extLst>
                    <a:ext uri="{FF2B5EF4-FFF2-40B4-BE49-F238E27FC236}">
                      <a16:creationId xmlns:a16="http://schemas.microsoft.com/office/drawing/2014/main" id="{609F482E-69DE-AE29-6A6E-833D6C58DADA}"/>
                    </a:ext>
                  </a:extLst>
                </p:cNvPr>
                <p:cNvSpPr/>
                <p:nvPr/>
              </p:nvSpPr>
              <p:spPr>
                <a:xfrm>
                  <a:off x="-3357400" y="2509750"/>
                  <a:ext cx="17350" cy="15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6176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lnTo>
                        <a:pt x="1" y="5829"/>
                      </a:lnTo>
                      <a:cubicBezTo>
                        <a:pt x="1" y="6018"/>
                        <a:pt x="158" y="6176"/>
                        <a:pt x="347" y="6176"/>
                      </a:cubicBezTo>
                      <a:cubicBezTo>
                        <a:pt x="536" y="6176"/>
                        <a:pt x="694" y="6018"/>
                        <a:pt x="694" y="5829"/>
                      </a:cubicBezTo>
                      <a:lnTo>
                        <a:pt x="694" y="347"/>
                      </a:lnTo>
                      <a:cubicBezTo>
                        <a:pt x="694" y="158"/>
                        <a:pt x="536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29" name="Google Shape;12579;p89">
                  <a:extLst>
                    <a:ext uri="{FF2B5EF4-FFF2-40B4-BE49-F238E27FC236}">
                      <a16:creationId xmlns:a16="http://schemas.microsoft.com/office/drawing/2014/main" id="{EC43C7A9-C292-414E-8050-0E7AAF666C6D}"/>
                    </a:ext>
                  </a:extLst>
                </p:cNvPr>
                <p:cNvSpPr/>
                <p:nvPr/>
              </p:nvSpPr>
              <p:spPr>
                <a:xfrm>
                  <a:off x="-3306200" y="2509750"/>
                  <a:ext cx="17350" cy="15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6176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lnTo>
                        <a:pt x="1" y="5829"/>
                      </a:lnTo>
                      <a:cubicBezTo>
                        <a:pt x="1" y="6018"/>
                        <a:pt x="158" y="6176"/>
                        <a:pt x="347" y="6176"/>
                      </a:cubicBezTo>
                      <a:cubicBezTo>
                        <a:pt x="536" y="6176"/>
                        <a:pt x="694" y="6018"/>
                        <a:pt x="694" y="5829"/>
                      </a:cubicBezTo>
                      <a:lnTo>
                        <a:pt x="694" y="347"/>
                      </a:lnTo>
                      <a:cubicBezTo>
                        <a:pt x="694" y="158"/>
                        <a:pt x="536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923" name="Google Shape;12605;p89">
                <a:extLst>
                  <a:ext uri="{FF2B5EF4-FFF2-40B4-BE49-F238E27FC236}">
                    <a16:creationId xmlns:a16="http://schemas.microsoft.com/office/drawing/2014/main" id="{45581EF9-4E84-89A4-3B13-AAE6BBAC4ABE}"/>
                  </a:ext>
                </a:extLst>
              </p:cNvPr>
              <p:cNvGrpSpPr/>
              <p:nvPr/>
            </p:nvGrpSpPr>
            <p:grpSpPr>
              <a:xfrm>
                <a:off x="2047704" y="2664512"/>
                <a:ext cx="640885" cy="635902"/>
                <a:chOff x="6790450" y="3119050"/>
                <a:chExt cx="262750" cy="260675"/>
              </a:xfrm>
              <a:grpFill/>
            </p:grpSpPr>
            <p:sp>
              <p:nvSpPr>
                <p:cNvPr id="17924" name="Google Shape;12606;p89">
                  <a:extLst>
                    <a:ext uri="{FF2B5EF4-FFF2-40B4-BE49-F238E27FC236}">
                      <a16:creationId xmlns:a16="http://schemas.microsoft.com/office/drawing/2014/main" id="{063F5ED9-20CA-52E2-BEBC-95B3AB105629}"/>
                    </a:ext>
                  </a:extLst>
                </p:cNvPr>
                <p:cNvSpPr/>
                <p:nvPr/>
              </p:nvSpPr>
              <p:spPr>
                <a:xfrm>
                  <a:off x="6790450" y="3119050"/>
                  <a:ext cx="262750" cy="26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0" h="10427" extrusionOk="0">
                      <a:moveTo>
                        <a:pt x="5269" y="1924"/>
                      </a:moveTo>
                      <a:cubicBezTo>
                        <a:pt x="6022" y="1924"/>
                        <a:pt x="6635" y="2454"/>
                        <a:pt x="6774" y="3151"/>
                      </a:cubicBezTo>
                      <a:lnTo>
                        <a:pt x="3791" y="3151"/>
                      </a:lnTo>
                      <a:cubicBezTo>
                        <a:pt x="3931" y="2454"/>
                        <a:pt x="4544" y="1924"/>
                        <a:pt x="5269" y="1924"/>
                      </a:cubicBezTo>
                      <a:close/>
                      <a:moveTo>
                        <a:pt x="4962" y="3764"/>
                      </a:moveTo>
                      <a:lnTo>
                        <a:pt x="4962" y="9785"/>
                      </a:lnTo>
                      <a:cubicBezTo>
                        <a:pt x="3959" y="9646"/>
                        <a:pt x="3150" y="8754"/>
                        <a:pt x="3150" y="7694"/>
                      </a:cubicBezTo>
                      <a:lnTo>
                        <a:pt x="3150" y="4071"/>
                      </a:lnTo>
                      <a:cubicBezTo>
                        <a:pt x="3150" y="3903"/>
                        <a:pt x="3290" y="3764"/>
                        <a:pt x="3485" y="3764"/>
                      </a:cubicBezTo>
                      <a:close/>
                      <a:moveTo>
                        <a:pt x="7109" y="3764"/>
                      </a:moveTo>
                      <a:cubicBezTo>
                        <a:pt x="7276" y="3764"/>
                        <a:pt x="7415" y="3903"/>
                        <a:pt x="7415" y="4071"/>
                      </a:cubicBezTo>
                      <a:lnTo>
                        <a:pt x="7415" y="7694"/>
                      </a:lnTo>
                      <a:cubicBezTo>
                        <a:pt x="7415" y="8754"/>
                        <a:pt x="6607" y="9646"/>
                        <a:pt x="5603" y="9785"/>
                      </a:cubicBezTo>
                      <a:lnTo>
                        <a:pt x="5603" y="3764"/>
                      </a:lnTo>
                      <a:close/>
                      <a:moveTo>
                        <a:pt x="3987" y="1"/>
                      </a:moveTo>
                      <a:cubicBezTo>
                        <a:pt x="3819" y="1"/>
                        <a:pt x="3680" y="140"/>
                        <a:pt x="3680" y="307"/>
                      </a:cubicBezTo>
                      <a:lnTo>
                        <a:pt x="3680" y="921"/>
                      </a:lnTo>
                      <a:cubicBezTo>
                        <a:pt x="3680" y="1199"/>
                        <a:pt x="3819" y="1422"/>
                        <a:pt x="3987" y="1618"/>
                      </a:cubicBezTo>
                      <a:cubicBezTo>
                        <a:pt x="3513" y="1952"/>
                        <a:pt x="3150" y="2482"/>
                        <a:pt x="3095" y="3095"/>
                      </a:cubicBezTo>
                      <a:cubicBezTo>
                        <a:pt x="2732" y="3206"/>
                        <a:pt x="2453" y="3569"/>
                        <a:pt x="2453" y="3987"/>
                      </a:cubicBezTo>
                      <a:lnTo>
                        <a:pt x="2453" y="4294"/>
                      </a:lnTo>
                      <a:lnTo>
                        <a:pt x="1840" y="4294"/>
                      </a:lnTo>
                      <a:cubicBezTo>
                        <a:pt x="1450" y="4294"/>
                        <a:pt x="1115" y="4043"/>
                        <a:pt x="976" y="3652"/>
                      </a:cubicBezTo>
                      <a:lnTo>
                        <a:pt x="642" y="2677"/>
                      </a:lnTo>
                      <a:cubicBezTo>
                        <a:pt x="600" y="2551"/>
                        <a:pt x="511" y="2489"/>
                        <a:pt x="399" y="2489"/>
                      </a:cubicBezTo>
                      <a:cubicBezTo>
                        <a:pt x="361" y="2489"/>
                        <a:pt x="321" y="2496"/>
                        <a:pt x="279" y="2510"/>
                      </a:cubicBezTo>
                      <a:cubicBezTo>
                        <a:pt x="84" y="2565"/>
                        <a:pt x="28" y="2705"/>
                        <a:pt x="84" y="2900"/>
                      </a:cubicBezTo>
                      <a:lnTo>
                        <a:pt x="419" y="3875"/>
                      </a:lnTo>
                      <a:cubicBezTo>
                        <a:pt x="614" y="4489"/>
                        <a:pt x="1171" y="4907"/>
                        <a:pt x="1840" y="4907"/>
                      </a:cubicBezTo>
                      <a:lnTo>
                        <a:pt x="2453" y="4907"/>
                      </a:lnTo>
                      <a:lnTo>
                        <a:pt x="2453" y="6133"/>
                      </a:lnTo>
                      <a:lnTo>
                        <a:pt x="335" y="6133"/>
                      </a:lnTo>
                      <a:cubicBezTo>
                        <a:pt x="168" y="6133"/>
                        <a:pt x="28" y="6273"/>
                        <a:pt x="28" y="6440"/>
                      </a:cubicBezTo>
                      <a:cubicBezTo>
                        <a:pt x="28" y="6635"/>
                        <a:pt x="168" y="6775"/>
                        <a:pt x="335" y="6775"/>
                      </a:cubicBezTo>
                      <a:lnTo>
                        <a:pt x="2453" y="6775"/>
                      </a:lnTo>
                      <a:lnTo>
                        <a:pt x="2453" y="7667"/>
                      </a:lnTo>
                      <a:lnTo>
                        <a:pt x="2453" y="7973"/>
                      </a:lnTo>
                      <a:lnTo>
                        <a:pt x="1812" y="7973"/>
                      </a:lnTo>
                      <a:cubicBezTo>
                        <a:pt x="1143" y="7973"/>
                        <a:pt x="586" y="8391"/>
                        <a:pt x="363" y="9032"/>
                      </a:cubicBezTo>
                      <a:lnTo>
                        <a:pt x="56" y="10008"/>
                      </a:lnTo>
                      <a:cubicBezTo>
                        <a:pt x="0" y="10175"/>
                        <a:pt x="84" y="10315"/>
                        <a:pt x="223" y="10398"/>
                      </a:cubicBezTo>
                      <a:cubicBezTo>
                        <a:pt x="259" y="10408"/>
                        <a:pt x="292" y="10413"/>
                        <a:pt x="323" y="10413"/>
                      </a:cubicBezTo>
                      <a:cubicBezTo>
                        <a:pt x="466" y="10413"/>
                        <a:pt x="568" y="10317"/>
                        <a:pt x="614" y="10203"/>
                      </a:cubicBezTo>
                      <a:lnTo>
                        <a:pt x="920" y="9228"/>
                      </a:lnTo>
                      <a:cubicBezTo>
                        <a:pt x="1060" y="8865"/>
                        <a:pt x="1394" y="8614"/>
                        <a:pt x="1812" y="8614"/>
                      </a:cubicBezTo>
                      <a:lnTo>
                        <a:pt x="2593" y="8614"/>
                      </a:lnTo>
                      <a:cubicBezTo>
                        <a:pt x="2983" y="9646"/>
                        <a:pt x="3987" y="10426"/>
                        <a:pt x="5185" y="10426"/>
                      </a:cubicBezTo>
                      <a:cubicBezTo>
                        <a:pt x="6356" y="10426"/>
                        <a:pt x="7387" y="9646"/>
                        <a:pt x="7750" y="8614"/>
                      </a:cubicBezTo>
                      <a:lnTo>
                        <a:pt x="8586" y="8614"/>
                      </a:lnTo>
                      <a:cubicBezTo>
                        <a:pt x="8976" y="8614"/>
                        <a:pt x="9339" y="8837"/>
                        <a:pt x="9478" y="9228"/>
                      </a:cubicBezTo>
                      <a:lnTo>
                        <a:pt x="9785" y="10203"/>
                      </a:lnTo>
                      <a:cubicBezTo>
                        <a:pt x="9827" y="10351"/>
                        <a:pt x="9917" y="10419"/>
                        <a:pt x="10043" y="10419"/>
                      </a:cubicBezTo>
                      <a:cubicBezTo>
                        <a:pt x="10084" y="10419"/>
                        <a:pt x="10128" y="10412"/>
                        <a:pt x="10175" y="10398"/>
                      </a:cubicBezTo>
                      <a:cubicBezTo>
                        <a:pt x="10342" y="10315"/>
                        <a:pt x="10398" y="10175"/>
                        <a:pt x="10342" y="10008"/>
                      </a:cubicBezTo>
                      <a:lnTo>
                        <a:pt x="10119" y="9032"/>
                      </a:lnTo>
                      <a:cubicBezTo>
                        <a:pt x="9924" y="8391"/>
                        <a:pt x="9367" y="7973"/>
                        <a:pt x="8698" y="7973"/>
                      </a:cubicBezTo>
                      <a:lnTo>
                        <a:pt x="8001" y="7973"/>
                      </a:lnTo>
                      <a:lnTo>
                        <a:pt x="8001" y="7667"/>
                      </a:lnTo>
                      <a:lnTo>
                        <a:pt x="8001" y="6775"/>
                      </a:lnTo>
                      <a:lnTo>
                        <a:pt x="10175" y="6775"/>
                      </a:lnTo>
                      <a:cubicBezTo>
                        <a:pt x="10342" y="6775"/>
                        <a:pt x="10482" y="6635"/>
                        <a:pt x="10482" y="6440"/>
                      </a:cubicBezTo>
                      <a:cubicBezTo>
                        <a:pt x="10482" y="6273"/>
                        <a:pt x="10342" y="6133"/>
                        <a:pt x="10175" y="6133"/>
                      </a:cubicBezTo>
                      <a:lnTo>
                        <a:pt x="8001" y="6133"/>
                      </a:lnTo>
                      <a:lnTo>
                        <a:pt x="8001" y="4907"/>
                      </a:lnTo>
                      <a:lnTo>
                        <a:pt x="8698" y="4907"/>
                      </a:lnTo>
                      <a:cubicBezTo>
                        <a:pt x="9367" y="4907"/>
                        <a:pt x="9924" y="4489"/>
                        <a:pt x="10119" y="3875"/>
                      </a:cubicBezTo>
                      <a:lnTo>
                        <a:pt x="10454" y="2900"/>
                      </a:lnTo>
                      <a:cubicBezTo>
                        <a:pt x="10509" y="2705"/>
                        <a:pt x="10398" y="2565"/>
                        <a:pt x="10259" y="2510"/>
                      </a:cubicBezTo>
                      <a:cubicBezTo>
                        <a:pt x="10223" y="2498"/>
                        <a:pt x="10188" y="2492"/>
                        <a:pt x="10156" y="2492"/>
                      </a:cubicBezTo>
                      <a:cubicBezTo>
                        <a:pt x="10036" y="2492"/>
                        <a:pt x="9940" y="2567"/>
                        <a:pt x="9896" y="2677"/>
                      </a:cubicBezTo>
                      <a:lnTo>
                        <a:pt x="9562" y="3652"/>
                      </a:lnTo>
                      <a:cubicBezTo>
                        <a:pt x="9422" y="4043"/>
                        <a:pt x="9116" y="4294"/>
                        <a:pt x="8698" y="4294"/>
                      </a:cubicBezTo>
                      <a:lnTo>
                        <a:pt x="8001" y="4294"/>
                      </a:lnTo>
                      <a:lnTo>
                        <a:pt x="8001" y="3987"/>
                      </a:lnTo>
                      <a:cubicBezTo>
                        <a:pt x="8001" y="3597"/>
                        <a:pt x="7750" y="3234"/>
                        <a:pt x="7387" y="3095"/>
                      </a:cubicBezTo>
                      <a:cubicBezTo>
                        <a:pt x="7304" y="2482"/>
                        <a:pt x="6969" y="1952"/>
                        <a:pt x="6468" y="1618"/>
                      </a:cubicBezTo>
                      <a:cubicBezTo>
                        <a:pt x="6691" y="1422"/>
                        <a:pt x="6774" y="1199"/>
                        <a:pt x="6774" y="921"/>
                      </a:cubicBezTo>
                      <a:lnTo>
                        <a:pt x="6774" y="307"/>
                      </a:lnTo>
                      <a:cubicBezTo>
                        <a:pt x="6774" y="140"/>
                        <a:pt x="6635" y="1"/>
                        <a:pt x="6468" y="1"/>
                      </a:cubicBezTo>
                      <a:cubicBezTo>
                        <a:pt x="6300" y="1"/>
                        <a:pt x="6161" y="140"/>
                        <a:pt x="6161" y="307"/>
                      </a:cubicBezTo>
                      <a:lnTo>
                        <a:pt x="6161" y="921"/>
                      </a:lnTo>
                      <a:cubicBezTo>
                        <a:pt x="6161" y="1088"/>
                        <a:pt x="6022" y="1255"/>
                        <a:pt x="5854" y="1255"/>
                      </a:cubicBezTo>
                      <a:lnTo>
                        <a:pt x="4628" y="1255"/>
                      </a:lnTo>
                      <a:cubicBezTo>
                        <a:pt x="4488" y="1255"/>
                        <a:pt x="4321" y="1088"/>
                        <a:pt x="4321" y="921"/>
                      </a:cubicBezTo>
                      <a:lnTo>
                        <a:pt x="4321" y="307"/>
                      </a:lnTo>
                      <a:cubicBezTo>
                        <a:pt x="4321" y="140"/>
                        <a:pt x="4182" y="1"/>
                        <a:pt x="398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25" name="Google Shape;12607;p89">
                  <a:extLst>
                    <a:ext uri="{FF2B5EF4-FFF2-40B4-BE49-F238E27FC236}">
                      <a16:creationId xmlns:a16="http://schemas.microsoft.com/office/drawing/2014/main" id="{CC635ADE-EA37-BDCD-4710-9758FCC6D602}"/>
                    </a:ext>
                  </a:extLst>
                </p:cNvPr>
                <p:cNvSpPr/>
                <p:nvPr/>
              </p:nvSpPr>
              <p:spPr>
                <a:xfrm flipH="1">
                  <a:off x="6790450" y="3119050"/>
                  <a:ext cx="262750" cy="26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0" h="10427" extrusionOk="0">
                      <a:moveTo>
                        <a:pt x="5269" y="1924"/>
                      </a:moveTo>
                      <a:cubicBezTo>
                        <a:pt x="6022" y="1924"/>
                        <a:pt x="6635" y="2454"/>
                        <a:pt x="6774" y="3151"/>
                      </a:cubicBezTo>
                      <a:lnTo>
                        <a:pt x="3791" y="3151"/>
                      </a:lnTo>
                      <a:cubicBezTo>
                        <a:pt x="3931" y="2454"/>
                        <a:pt x="4544" y="1924"/>
                        <a:pt x="5269" y="1924"/>
                      </a:cubicBezTo>
                      <a:close/>
                      <a:moveTo>
                        <a:pt x="4962" y="3764"/>
                      </a:moveTo>
                      <a:lnTo>
                        <a:pt x="4962" y="9785"/>
                      </a:lnTo>
                      <a:cubicBezTo>
                        <a:pt x="3959" y="9646"/>
                        <a:pt x="3150" y="8754"/>
                        <a:pt x="3150" y="7694"/>
                      </a:cubicBezTo>
                      <a:lnTo>
                        <a:pt x="3150" y="4071"/>
                      </a:lnTo>
                      <a:cubicBezTo>
                        <a:pt x="3150" y="3903"/>
                        <a:pt x="3290" y="3764"/>
                        <a:pt x="3485" y="3764"/>
                      </a:cubicBezTo>
                      <a:close/>
                      <a:moveTo>
                        <a:pt x="7109" y="3764"/>
                      </a:moveTo>
                      <a:cubicBezTo>
                        <a:pt x="7276" y="3764"/>
                        <a:pt x="7415" y="3903"/>
                        <a:pt x="7415" y="4071"/>
                      </a:cubicBezTo>
                      <a:lnTo>
                        <a:pt x="7415" y="7694"/>
                      </a:lnTo>
                      <a:cubicBezTo>
                        <a:pt x="7415" y="8754"/>
                        <a:pt x="6607" y="9646"/>
                        <a:pt x="5603" y="9785"/>
                      </a:cubicBezTo>
                      <a:lnTo>
                        <a:pt x="5603" y="3764"/>
                      </a:lnTo>
                      <a:close/>
                      <a:moveTo>
                        <a:pt x="3987" y="1"/>
                      </a:moveTo>
                      <a:cubicBezTo>
                        <a:pt x="3819" y="1"/>
                        <a:pt x="3680" y="140"/>
                        <a:pt x="3680" y="307"/>
                      </a:cubicBezTo>
                      <a:lnTo>
                        <a:pt x="3680" y="921"/>
                      </a:lnTo>
                      <a:cubicBezTo>
                        <a:pt x="3680" y="1199"/>
                        <a:pt x="3819" y="1422"/>
                        <a:pt x="3987" y="1618"/>
                      </a:cubicBezTo>
                      <a:cubicBezTo>
                        <a:pt x="3513" y="1952"/>
                        <a:pt x="3150" y="2482"/>
                        <a:pt x="3095" y="3095"/>
                      </a:cubicBezTo>
                      <a:cubicBezTo>
                        <a:pt x="2732" y="3206"/>
                        <a:pt x="2453" y="3569"/>
                        <a:pt x="2453" y="3987"/>
                      </a:cubicBezTo>
                      <a:lnTo>
                        <a:pt x="2453" y="4294"/>
                      </a:lnTo>
                      <a:lnTo>
                        <a:pt x="1840" y="4294"/>
                      </a:lnTo>
                      <a:cubicBezTo>
                        <a:pt x="1450" y="4294"/>
                        <a:pt x="1115" y="4043"/>
                        <a:pt x="976" y="3652"/>
                      </a:cubicBezTo>
                      <a:lnTo>
                        <a:pt x="642" y="2677"/>
                      </a:lnTo>
                      <a:cubicBezTo>
                        <a:pt x="600" y="2551"/>
                        <a:pt x="511" y="2489"/>
                        <a:pt x="399" y="2489"/>
                      </a:cubicBezTo>
                      <a:cubicBezTo>
                        <a:pt x="361" y="2489"/>
                        <a:pt x="321" y="2496"/>
                        <a:pt x="279" y="2510"/>
                      </a:cubicBezTo>
                      <a:cubicBezTo>
                        <a:pt x="84" y="2565"/>
                        <a:pt x="28" y="2705"/>
                        <a:pt x="84" y="2900"/>
                      </a:cubicBezTo>
                      <a:lnTo>
                        <a:pt x="419" y="3875"/>
                      </a:lnTo>
                      <a:cubicBezTo>
                        <a:pt x="614" y="4489"/>
                        <a:pt x="1171" y="4907"/>
                        <a:pt x="1840" y="4907"/>
                      </a:cubicBezTo>
                      <a:lnTo>
                        <a:pt x="2453" y="4907"/>
                      </a:lnTo>
                      <a:lnTo>
                        <a:pt x="2453" y="6133"/>
                      </a:lnTo>
                      <a:lnTo>
                        <a:pt x="335" y="6133"/>
                      </a:lnTo>
                      <a:cubicBezTo>
                        <a:pt x="168" y="6133"/>
                        <a:pt x="28" y="6273"/>
                        <a:pt x="28" y="6440"/>
                      </a:cubicBezTo>
                      <a:cubicBezTo>
                        <a:pt x="28" y="6635"/>
                        <a:pt x="168" y="6775"/>
                        <a:pt x="335" y="6775"/>
                      </a:cubicBezTo>
                      <a:lnTo>
                        <a:pt x="2453" y="6775"/>
                      </a:lnTo>
                      <a:lnTo>
                        <a:pt x="2453" y="7667"/>
                      </a:lnTo>
                      <a:lnTo>
                        <a:pt x="2453" y="7973"/>
                      </a:lnTo>
                      <a:lnTo>
                        <a:pt x="1812" y="7973"/>
                      </a:lnTo>
                      <a:cubicBezTo>
                        <a:pt x="1143" y="7973"/>
                        <a:pt x="586" y="8391"/>
                        <a:pt x="363" y="9032"/>
                      </a:cubicBezTo>
                      <a:lnTo>
                        <a:pt x="56" y="10008"/>
                      </a:lnTo>
                      <a:cubicBezTo>
                        <a:pt x="0" y="10175"/>
                        <a:pt x="84" y="10315"/>
                        <a:pt x="223" y="10398"/>
                      </a:cubicBezTo>
                      <a:cubicBezTo>
                        <a:pt x="259" y="10408"/>
                        <a:pt x="292" y="10413"/>
                        <a:pt x="323" y="10413"/>
                      </a:cubicBezTo>
                      <a:cubicBezTo>
                        <a:pt x="466" y="10413"/>
                        <a:pt x="568" y="10317"/>
                        <a:pt x="614" y="10203"/>
                      </a:cubicBezTo>
                      <a:lnTo>
                        <a:pt x="920" y="9228"/>
                      </a:lnTo>
                      <a:cubicBezTo>
                        <a:pt x="1060" y="8865"/>
                        <a:pt x="1394" y="8614"/>
                        <a:pt x="1812" y="8614"/>
                      </a:cubicBezTo>
                      <a:lnTo>
                        <a:pt x="2593" y="8614"/>
                      </a:lnTo>
                      <a:cubicBezTo>
                        <a:pt x="2983" y="9646"/>
                        <a:pt x="3987" y="10426"/>
                        <a:pt x="5185" y="10426"/>
                      </a:cubicBezTo>
                      <a:cubicBezTo>
                        <a:pt x="6356" y="10426"/>
                        <a:pt x="7387" y="9646"/>
                        <a:pt x="7750" y="8614"/>
                      </a:cubicBezTo>
                      <a:lnTo>
                        <a:pt x="8586" y="8614"/>
                      </a:lnTo>
                      <a:cubicBezTo>
                        <a:pt x="8976" y="8614"/>
                        <a:pt x="9339" y="8837"/>
                        <a:pt x="9478" y="9228"/>
                      </a:cubicBezTo>
                      <a:lnTo>
                        <a:pt x="9785" y="10203"/>
                      </a:lnTo>
                      <a:cubicBezTo>
                        <a:pt x="9827" y="10351"/>
                        <a:pt x="9917" y="10419"/>
                        <a:pt x="10043" y="10419"/>
                      </a:cubicBezTo>
                      <a:cubicBezTo>
                        <a:pt x="10084" y="10419"/>
                        <a:pt x="10128" y="10412"/>
                        <a:pt x="10175" y="10398"/>
                      </a:cubicBezTo>
                      <a:cubicBezTo>
                        <a:pt x="10342" y="10315"/>
                        <a:pt x="10398" y="10175"/>
                        <a:pt x="10342" y="10008"/>
                      </a:cubicBezTo>
                      <a:lnTo>
                        <a:pt x="10119" y="9032"/>
                      </a:lnTo>
                      <a:cubicBezTo>
                        <a:pt x="9924" y="8391"/>
                        <a:pt x="9367" y="7973"/>
                        <a:pt x="8698" y="7973"/>
                      </a:cubicBezTo>
                      <a:lnTo>
                        <a:pt x="8001" y="7973"/>
                      </a:lnTo>
                      <a:lnTo>
                        <a:pt x="8001" y="7667"/>
                      </a:lnTo>
                      <a:lnTo>
                        <a:pt x="8001" y="6775"/>
                      </a:lnTo>
                      <a:lnTo>
                        <a:pt x="10175" y="6775"/>
                      </a:lnTo>
                      <a:cubicBezTo>
                        <a:pt x="10342" y="6775"/>
                        <a:pt x="10482" y="6635"/>
                        <a:pt x="10482" y="6440"/>
                      </a:cubicBezTo>
                      <a:cubicBezTo>
                        <a:pt x="10482" y="6273"/>
                        <a:pt x="10342" y="6133"/>
                        <a:pt x="10175" y="6133"/>
                      </a:cubicBezTo>
                      <a:lnTo>
                        <a:pt x="8001" y="6133"/>
                      </a:lnTo>
                      <a:lnTo>
                        <a:pt x="8001" y="4907"/>
                      </a:lnTo>
                      <a:lnTo>
                        <a:pt x="8698" y="4907"/>
                      </a:lnTo>
                      <a:cubicBezTo>
                        <a:pt x="9367" y="4907"/>
                        <a:pt x="9924" y="4489"/>
                        <a:pt x="10119" y="3875"/>
                      </a:cubicBezTo>
                      <a:lnTo>
                        <a:pt x="10454" y="2900"/>
                      </a:lnTo>
                      <a:cubicBezTo>
                        <a:pt x="10509" y="2705"/>
                        <a:pt x="10398" y="2565"/>
                        <a:pt x="10259" y="2510"/>
                      </a:cubicBezTo>
                      <a:cubicBezTo>
                        <a:pt x="10223" y="2498"/>
                        <a:pt x="10188" y="2492"/>
                        <a:pt x="10156" y="2492"/>
                      </a:cubicBezTo>
                      <a:cubicBezTo>
                        <a:pt x="10036" y="2492"/>
                        <a:pt x="9940" y="2567"/>
                        <a:pt x="9896" y="2677"/>
                      </a:cubicBezTo>
                      <a:lnTo>
                        <a:pt x="9562" y="3652"/>
                      </a:lnTo>
                      <a:cubicBezTo>
                        <a:pt x="9422" y="4043"/>
                        <a:pt x="9116" y="4294"/>
                        <a:pt x="8698" y="4294"/>
                      </a:cubicBezTo>
                      <a:lnTo>
                        <a:pt x="8001" y="4294"/>
                      </a:lnTo>
                      <a:lnTo>
                        <a:pt x="8001" y="3987"/>
                      </a:lnTo>
                      <a:cubicBezTo>
                        <a:pt x="8001" y="3597"/>
                        <a:pt x="7750" y="3234"/>
                        <a:pt x="7387" y="3095"/>
                      </a:cubicBezTo>
                      <a:cubicBezTo>
                        <a:pt x="7304" y="2482"/>
                        <a:pt x="6969" y="1952"/>
                        <a:pt x="6468" y="1618"/>
                      </a:cubicBezTo>
                      <a:cubicBezTo>
                        <a:pt x="6691" y="1422"/>
                        <a:pt x="6774" y="1199"/>
                        <a:pt x="6774" y="921"/>
                      </a:cubicBezTo>
                      <a:lnTo>
                        <a:pt x="6774" y="307"/>
                      </a:lnTo>
                      <a:cubicBezTo>
                        <a:pt x="6774" y="140"/>
                        <a:pt x="6635" y="1"/>
                        <a:pt x="6468" y="1"/>
                      </a:cubicBezTo>
                      <a:cubicBezTo>
                        <a:pt x="6300" y="1"/>
                        <a:pt x="6161" y="140"/>
                        <a:pt x="6161" y="307"/>
                      </a:cubicBezTo>
                      <a:lnTo>
                        <a:pt x="6161" y="921"/>
                      </a:lnTo>
                      <a:cubicBezTo>
                        <a:pt x="6161" y="1088"/>
                        <a:pt x="6022" y="1255"/>
                        <a:pt x="5854" y="1255"/>
                      </a:cubicBezTo>
                      <a:lnTo>
                        <a:pt x="4628" y="1255"/>
                      </a:lnTo>
                      <a:cubicBezTo>
                        <a:pt x="4488" y="1255"/>
                        <a:pt x="4321" y="1088"/>
                        <a:pt x="4321" y="921"/>
                      </a:cubicBezTo>
                      <a:lnTo>
                        <a:pt x="4321" y="307"/>
                      </a:lnTo>
                      <a:cubicBezTo>
                        <a:pt x="4321" y="140"/>
                        <a:pt x="4182" y="1"/>
                        <a:pt x="398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3CAEF48-5827-5631-440B-0278565EDFB4}"/>
                </a:ext>
              </a:extLst>
            </p:cNvPr>
            <p:cNvGrpSpPr/>
            <p:nvPr/>
          </p:nvGrpSpPr>
          <p:grpSpPr>
            <a:xfrm>
              <a:off x="2040531" y="5542392"/>
              <a:ext cx="8060013" cy="620859"/>
              <a:chOff x="2040531" y="5123204"/>
              <a:chExt cx="8060013" cy="620859"/>
            </a:xfrm>
            <a:grpFill/>
          </p:grpSpPr>
          <p:grpSp>
            <p:nvGrpSpPr>
              <p:cNvPr id="17876" name="Google Shape;12608;p89">
                <a:extLst>
                  <a:ext uri="{FF2B5EF4-FFF2-40B4-BE49-F238E27FC236}">
                    <a16:creationId xmlns:a16="http://schemas.microsoft.com/office/drawing/2014/main" id="{5E829A20-4BE8-4DA8-EF61-41AE5ADBB6D6}"/>
                  </a:ext>
                </a:extLst>
              </p:cNvPr>
              <p:cNvGrpSpPr/>
              <p:nvPr/>
            </p:nvGrpSpPr>
            <p:grpSpPr>
              <a:xfrm>
                <a:off x="9554815" y="5123204"/>
                <a:ext cx="545729" cy="620859"/>
                <a:chOff x="7660859" y="2571753"/>
                <a:chExt cx="366561" cy="417024"/>
              </a:xfrm>
              <a:grpFill/>
            </p:grpSpPr>
            <p:sp>
              <p:nvSpPr>
                <p:cNvPr id="17907" name="Google Shape;12609;p89">
                  <a:extLst>
                    <a:ext uri="{FF2B5EF4-FFF2-40B4-BE49-F238E27FC236}">
                      <a16:creationId xmlns:a16="http://schemas.microsoft.com/office/drawing/2014/main" id="{780885ED-E489-CA3E-EE82-0FAFAE082E66}"/>
                    </a:ext>
                  </a:extLst>
                </p:cNvPr>
                <p:cNvSpPr/>
                <p:nvPr/>
              </p:nvSpPr>
              <p:spPr>
                <a:xfrm>
                  <a:off x="7770506" y="2633631"/>
                  <a:ext cx="147259" cy="146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56" h="7026" extrusionOk="0">
                      <a:moveTo>
                        <a:pt x="4114" y="2928"/>
                      </a:moveTo>
                      <a:lnTo>
                        <a:pt x="4114" y="4099"/>
                      </a:lnTo>
                      <a:lnTo>
                        <a:pt x="2943" y="4099"/>
                      </a:lnTo>
                      <a:lnTo>
                        <a:pt x="2943" y="2928"/>
                      </a:lnTo>
                      <a:close/>
                      <a:moveTo>
                        <a:pt x="2354" y="1"/>
                      </a:moveTo>
                      <a:cubicBezTo>
                        <a:pt x="2032" y="1"/>
                        <a:pt x="1771" y="263"/>
                        <a:pt x="1771" y="586"/>
                      </a:cubicBezTo>
                      <a:lnTo>
                        <a:pt x="1771" y="1757"/>
                      </a:lnTo>
                      <a:lnTo>
                        <a:pt x="618" y="1757"/>
                      </a:lnTo>
                      <a:cubicBezTo>
                        <a:pt x="301" y="1757"/>
                        <a:pt x="31" y="1999"/>
                        <a:pt x="17" y="2314"/>
                      </a:cubicBezTo>
                      <a:cubicBezTo>
                        <a:pt x="1" y="2650"/>
                        <a:pt x="268" y="2928"/>
                        <a:pt x="600" y="2928"/>
                      </a:cubicBezTo>
                      <a:lnTo>
                        <a:pt x="1771" y="2928"/>
                      </a:lnTo>
                      <a:lnTo>
                        <a:pt x="1771" y="4099"/>
                      </a:lnTo>
                      <a:lnTo>
                        <a:pt x="618" y="4099"/>
                      </a:lnTo>
                      <a:cubicBezTo>
                        <a:pt x="301" y="4099"/>
                        <a:pt x="31" y="4341"/>
                        <a:pt x="17" y="4656"/>
                      </a:cubicBezTo>
                      <a:cubicBezTo>
                        <a:pt x="1" y="4992"/>
                        <a:pt x="268" y="5270"/>
                        <a:pt x="600" y="5270"/>
                      </a:cubicBezTo>
                      <a:lnTo>
                        <a:pt x="1771" y="5270"/>
                      </a:lnTo>
                      <a:lnTo>
                        <a:pt x="1771" y="6423"/>
                      </a:lnTo>
                      <a:cubicBezTo>
                        <a:pt x="1771" y="6738"/>
                        <a:pt x="2014" y="7011"/>
                        <a:pt x="2329" y="7025"/>
                      </a:cubicBezTo>
                      <a:cubicBezTo>
                        <a:pt x="2338" y="7025"/>
                        <a:pt x="2348" y="7025"/>
                        <a:pt x="2357" y="7025"/>
                      </a:cubicBezTo>
                      <a:cubicBezTo>
                        <a:pt x="2680" y="7025"/>
                        <a:pt x="2943" y="6764"/>
                        <a:pt x="2943" y="6441"/>
                      </a:cubicBezTo>
                      <a:lnTo>
                        <a:pt x="2943" y="5270"/>
                      </a:lnTo>
                      <a:lnTo>
                        <a:pt x="4114" y="5270"/>
                      </a:lnTo>
                      <a:lnTo>
                        <a:pt x="4114" y="6423"/>
                      </a:lnTo>
                      <a:cubicBezTo>
                        <a:pt x="4114" y="6738"/>
                        <a:pt x="4356" y="7011"/>
                        <a:pt x="4671" y="7025"/>
                      </a:cubicBezTo>
                      <a:cubicBezTo>
                        <a:pt x="4680" y="7025"/>
                        <a:pt x="4690" y="7025"/>
                        <a:pt x="4699" y="7025"/>
                      </a:cubicBezTo>
                      <a:cubicBezTo>
                        <a:pt x="5023" y="7025"/>
                        <a:pt x="5285" y="6764"/>
                        <a:pt x="5285" y="6441"/>
                      </a:cubicBezTo>
                      <a:lnTo>
                        <a:pt x="5285" y="5270"/>
                      </a:lnTo>
                      <a:lnTo>
                        <a:pt x="6456" y="5270"/>
                      </a:lnTo>
                      <a:cubicBezTo>
                        <a:pt x="6788" y="5270"/>
                        <a:pt x="7056" y="4992"/>
                        <a:pt x="7040" y="4656"/>
                      </a:cubicBezTo>
                      <a:cubicBezTo>
                        <a:pt x="7025" y="4341"/>
                        <a:pt x="6753" y="4099"/>
                        <a:pt x="6438" y="4099"/>
                      </a:cubicBezTo>
                      <a:lnTo>
                        <a:pt x="5285" y="4099"/>
                      </a:lnTo>
                      <a:lnTo>
                        <a:pt x="5285" y="2928"/>
                      </a:lnTo>
                      <a:lnTo>
                        <a:pt x="6438" y="2928"/>
                      </a:lnTo>
                      <a:cubicBezTo>
                        <a:pt x="6753" y="2928"/>
                        <a:pt x="7025" y="2685"/>
                        <a:pt x="7040" y="2370"/>
                      </a:cubicBezTo>
                      <a:cubicBezTo>
                        <a:pt x="7056" y="2034"/>
                        <a:pt x="6788" y="1757"/>
                        <a:pt x="6456" y="1757"/>
                      </a:cubicBezTo>
                      <a:lnTo>
                        <a:pt x="5285" y="1757"/>
                      </a:lnTo>
                      <a:lnTo>
                        <a:pt x="5285" y="603"/>
                      </a:lnTo>
                      <a:cubicBezTo>
                        <a:pt x="5285" y="287"/>
                        <a:pt x="5042" y="16"/>
                        <a:pt x="4727" y="2"/>
                      </a:cubicBezTo>
                      <a:cubicBezTo>
                        <a:pt x="4717" y="1"/>
                        <a:pt x="4707" y="1"/>
                        <a:pt x="4696" y="1"/>
                      </a:cubicBezTo>
                      <a:cubicBezTo>
                        <a:pt x="4374" y="1"/>
                        <a:pt x="4114" y="263"/>
                        <a:pt x="4114" y="586"/>
                      </a:cubicBezTo>
                      <a:lnTo>
                        <a:pt x="4114" y="1757"/>
                      </a:lnTo>
                      <a:lnTo>
                        <a:pt x="2943" y="1757"/>
                      </a:lnTo>
                      <a:lnTo>
                        <a:pt x="2943" y="603"/>
                      </a:lnTo>
                      <a:cubicBezTo>
                        <a:pt x="2943" y="287"/>
                        <a:pt x="2700" y="16"/>
                        <a:pt x="2385" y="2"/>
                      </a:cubicBezTo>
                      <a:cubicBezTo>
                        <a:pt x="2375" y="1"/>
                        <a:pt x="2364" y="1"/>
                        <a:pt x="235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08" name="Google Shape;12610;p89">
                  <a:extLst>
                    <a:ext uri="{FF2B5EF4-FFF2-40B4-BE49-F238E27FC236}">
                      <a16:creationId xmlns:a16="http://schemas.microsoft.com/office/drawing/2014/main" id="{B4A7FEC0-1EF8-AFD9-DE12-11C74DC4170F}"/>
                    </a:ext>
                  </a:extLst>
                </p:cNvPr>
                <p:cNvSpPr/>
                <p:nvPr/>
              </p:nvSpPr>
              <p:spPr>
                <a:xfrm>
                  <a:off x="7730834" y="2792447"/>
                  <a:ext cx="226648" cy="76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60" h="3679" extrusionOk="0">
                      <a:moveTo>
                        <a:pt x="747" y="0"/>
                      </a:moveTo>
                      <a:cubicBezTo>
                        <a:pt x="280" y="0"/>
                        <a:pt x="0" y="520"/>
                        <a:pt x="258" y="910"/>
                      </a:cubicBezTo>
                      <a:cubicBezTo>
                        <a:pt x="1470" y="2730"/>
                        <a:pt x="3430" y="3678"/>
                        <a:pt x="5429" y="3678"/>
                      </a:cubicBezTo>
                      <a:cubicBezTo>
                        <a:pt x="7423" y="3678"/>
                        <a:pt x="9385" y="2733"/>
                        <a:pt x="10600" y="911"/>
                      </a:cubicBezTo>
                      <a:cubicBezTo>
                        <a:pt x="10860" y="523"/>
                        <a:pt x="10578" y="2"/>
                        <a:pt x="10116" y="2"/>
                      </a:cubicBezTo>
                      <a:cubicBezTo>
                        <a:pt x="10115" y="2"/>
                        <a:pt x="10114" y="2"/>
                        <a:pt x="10113" y="2"/>
                      </a:cubicBezTo>
                      <a:cubicBezTo>
                        <a:pt x="9924" y="2"/>
                        <a:pt x="9738" y="92"/>
                        <a:pt x="9625" y="262"/>
                      </a:cubicBezTo>
                      <a:cubicBezTo>
                        <a:pt x="8688" y="1668"/>
                        <a:pt x="7119" y="2507"/>
                        <a:pt x="5429" y="2507"/>
                      </a:cubicBezTo>
                      <a:cubicBezTo>
                        <a:pt x="3740" y="2507"/>
                        <a:pt x="2172" y="1668"/>
                        <a:pt x="1235" y="264"/>
                      </a:cubicBezTo>
                      <a:cubicBezTo>
                        <a:pt x="1125" y="101"/>
                        <a:pt x="943" y="0"/>
                        <a:pt x="74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09" name="Google Shape;12611;p89">
                  <a:extLst>
                    <a:ext uri="{FF2B5EF4-FFF2-40B4-BE49-F238E27FC236}">
                      <a16:creationId xmlns:a16="http://schemas.microsoft.com/office/drawing/2014/main" id="{CE887360-307F-FEE6-24CD-D8685D761850}"/>
                    </a:ext>
                  </a:extLst>
                </p:cNvPr>
                <p:cNvSpPr/>
                <p:nvPr/>
              </p:nvSpPr>
              <p:spPr>
                <a:xfrm>
                  <a:off x="7660859" y="2571753"/>
                  <a:ext cx="366561" cy="417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4" h="19982" extrusionOk="0">
                      <a:moveTo>
                        <a:pt x="14636" y="1169"/>
                      </a:moveTo>
                      <a:cubicBezTo>
                        <a:pt x="15587" y="1169"/>
                        <a:pt x="16392" y="1992"/>
                        <a:pt x="16392" y="2965"/>
                      </a:cubicBezTo>
                      <a:lnTo>
                        <a:pt x="16392" y="14674"/>
                      </a:lnTo>
                      <a:cubicBezTo>
                        <a:pt x="16392" y="15643"/>
                        <a:pt x="15607" y="16431"/>
                        <a:pt x="14636" y="16431"/>
                      </a:cubicBezTo>
                      <a:lnTo>
                        <a:pt x="11124" y="16431"/>
                      </a:lnTo>
                      <a:cubicBezTo>
                        <a:pt x="10967" y="16431"/>
                        <a:pt x="10816" y="16493"/>
                        <a:pt x="10707" y="16604"/>
                      </a:cubicBezTo>
                      <a:lnTo>
                        <a:pt x="8782" y="18561"/>
                      </a:lnTo>
                      <a:lnTo>
                        <a:pt x="6857" y="16604"/>
                      </a:lnTo>
                      <a:cubicBezTo>
                        <a:pt x="6748" y="16493"/>
                        <a:pt x="6597" y="16431"/>
                        <a:pt x="6440" y="16431"/>
                      </a:cubicBezTo>
                      <a:lnTo>
                        <a:pt x="2928" y="16431"/>
                      </a:lnTo>
                      <a:cubicBezTo>
                        <a:pt x="1959" y="16431"/>
                        <a:pt x="1172" y="15643"/>
                        <a:pt x="1172" y="14674"/>
                      </a:cubicBezTo>
                      <a:lnTo>
                        <a:pt x="1172" y="2965"/>
                      </a:lnTo>
                      <a:cubicBezTo>
                        <a:pt x="1172" y="1992"/>
                        <a:pt x="1977" y="1169"/>
                        <a:pt x="2928" y="1169"/>
                      </a:cubicBezTo>
                      <a:close/>
                      <a:moveTo>
                        <a:pt x="2928" y="0"/>
                      </a:moveTo>
                      <a:cubicBezTo>
                        <a:pt x="1310" y="0"/>
                        <a:pt x="1" y="1346"/>
                        <a:pt x="1" y="2965"/>
                      </a:cubicBezTo>
                      <a:lnTo>
                        <a:pt x="1" y="14674"/>
                      </a:lnTo>
                      <a:cubicBezTo>
                        <a:pt x="1" y="16291"/>
                        <a:pt x="1312" y="17600"/>
                        <a:pt x="2928" y="17600"/>
                      </a:cubicBezTo>
                      <a:lnTo>
                        <a:pt x="6196" y="17600"/>
                      </a:lnTo>
                      <a:lnTo>
                        <a:pt x="8365" y="19806"/>
                      </a:lnTo>
                      <a:cubicBezTo>
                        <a:pt x="8474" y="19919"/>
                        <a:pt x="8625" y="19981"/>
                        <a:pt x="8782" y="19981"/>
                      </a:cubicBezTo>
                      <a:cubicBezTo>
                        <a:pt x="8940" y="19981"/>
                        <a:pt x="9090" y="19919"/>
                        <a:pt x="9200" y="19806"/>
                      </a:cubicBezTo>
                      <a:lnTo>
                        <a:pt x="11370" y="17600"/>
                      </a:lnTo>
                      <a:lnTo>
                        <a:pt x="14636" y="17600"/>
                      </a:lnTo>
                      <a:cubicBezTo>
                        <a:pt x="16251" y="17600"/>
                        <a:pt x="17563" y="16287"/>
                        <a:pt x="17563" y="14674"/>
                      </a:cubicBezTo>
                      <a:lnTo>
                        <a:pt x="17563" y="2965"/>
                      </a:lnTo>
                      <a:cubicBezTo>
                        <a:pt x="17563" y="1348"/>
                        <a:pt x="16254" y="0"/>
                        <a:pt x="1463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877" name="Google Shape;12612;p89">
                <a:extLst>
                  <a:ext uri="{FF2B5EF4-FFF2-40B4-BE49-F238E27FC236}">
                    <a16:creationId xmlns:a16="http://schemas.microsoft.com/office/drawing/2014/main" id="{31FC8DB2-3665-A165-A32E-141430B2B25C}"/>
                  </a:ext>
                </a:extLst>
              </p:cNvPr>
              <p:cNvGrpSpPr/>
              <p:nvPr/>
            </p:nvGrpSpPr>
            <p:grpSpPr>
              <a:xfrm>
                <a:off x="5797695" y="5123204"/>
                <a:ext cx="620859" cy="620859"/>
                <a:chOff x="5566722" y="2571753"/>
                <a:chExt cx="417024" cy="417024"/>
              </a:xfrm>
              <a:grpFill/>
            </p:grpSpPr>
            <p:sp>
              <p:nvSpPr>
                <p:cNvPr id="17905" name="Google Shape;12613;p89">
                  <a:extLst>
                    <a:ext uri="{FF2B5EF4-FFF2-40B4-BE49-F238E27FC236}">
                      <a16:creationId xmlns:a16="http://schemas.microsoft.com/office/drawing/2014/main" id="{38D1FB29-3EEA-FA2D-40C5-5023096A1BD0}"/>
                    </a:ext>
                  </a:extLst>
                </p:cNvPr>
                <p:cNvSpPr/>
                <p:nvPr/>
              </p:nvSpPr>
              <p:spPr>
                <a:xfrm>
                  <a:off x="5566722" y="2571753"/>
                  <a:ext cx="417024" cy="417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82" h="19982" extrusionOk="0">
                      <a:moveTo>
                        <a:pt x="9990" y="1171"/>
                      </a:moveTo>
                      <a:cubicBezTo>
                        <a:pt x="14855" y="1171"/>
                        <a:pt x="18810" y="5127"/>
                        <a:pt x="18810" y="9991"/>
                      </a:cubicBezTo>
                      <a:cubicBezTo>
                        <a:pt x="18810" y="14854"/>
                        <a:pt x="14855" y="18810"/>
                        <a:pt x="9990" y="18810"/>
                      </a:cubicBezTo>
                      <a:cubicBezTo>
                        <a:pt x="5127" y="18810"/>
                        <a:pt x="1170" y="14854"/>
                        <a:pt x="1170" y="9991"/>
                      </a:cubicBezTo>
                      <a:cubicBezTo>
                        <a:pt x="1170" y="5127"/>
                        <a:pt x="5127" y="1171"/>
                        <a:pt x="9990" y="1171"/>
                      </a:cubicBezTo>
                      <a:close/>
                      <a:moveTo>
                        <a:pt x="9990" y="0"/>
                      </a:moveTo>
                      <a:cubicBezTo>
                        <a:pt x="4488" y="0"/>
                        <a:pt x="0" y="4490"/>
                        <a:pt x="0" y="9990"/>
                      </a:cubicBezTo>
                      <a:cubicBezTo>
                        <a:pt x="0" y="15493"/>
                        <a:pt x="4490" y="19981"/>
                        <a:pt x="9990" y="19981"/>
                      </a:cubicBezTo>
                      <a:cubicBezTo>
                        <a:pt x="15492" y="19981"/>
                        <a:pt x="19981" y="15491"/>
                        <a:pt x="19981" y="9990"/>
                      </a:cubicBezTo>
                      <a:cubicBezTo>
                        <a:pt x="19981" y="4488"/>
                        <a:pt x="15492" y="0"/>
                        <a:pt x="999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06" name="Google Shape;12614;p89">
                  <a:extLst>
                    <a:ext uri="{FF2B5EF4-FFF2-40B4-BE49-F238E27FC236}">
                      <a16:creationId xmlns:a16="http://schemas.microsoft.com/office/drawing/2014/main" id="{B0DA1753-BD21-DD31-05FA-A48114F93B24}"/>
                    </a:ext>
                  </a:extLst>
                </p:cNvPr>
                <p:cNvSpPr/>
                <p:nvPr/>
              </p:nvSpPr>
              <p:spPr>
                <a:xfrm>
                  <a:off x="5653037" y="2658069"/>
                  <a:ext cx="207719" cy="243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53" h="11646" extrusionOk="0">
                      <a:moveTo>
                        <a:pt x="8782" y="1300"/>
                      </a:moveTo>
                      <a:lnTo>
                        <a:pt x="8782" y="2448"/>
                      </a:lnTo>
                      <a:lnTo>
                        <a:pt x="4099" y="3384"/>
                      </a:lnTo>
                      <a:lnTo>
                        <a:pt x="4099" y="2236"/>
                      </a:lnTo>
                      <a:lnTo>
                        <a:pt x="8782" y="1300"/>
                      </a:lnTo>
                      <a:close/>
                      <a:moveTo>
                        <a:pt x="8782" y="7304"/>
                      </a:moveTo>
                      <a:lnTo>
                        <a:pt x="8782" y="8447"/>
                      </a:lnTo>
                      <a:cubicBezTo>
                        <a:pt x="8782" y="8766"/>
                        <a:pt x="8591" y="9047"/>
                        <a:pt x="8295" y="9165"/>
                      </a:cubicBezTo>
                      <a:cubicBezTo>
                        <a:pt x="8163" y="9218"/>
                        <a:pt x="7987" y="9306"/>
                        <a:pt x="7782" y="9306"/>
                      </a:cubicBezTo>
                      <a:cubicBezTo>
                        <a:pt x="7653" y="9306"/>
                        <a:pt x="7513" y="9271"/>
                        <a:pt x="7365" y="9171"/>
                      </a:cubicBezTo>
                      <a:cubicBezTo>
                        <a:pt x="6850" y="8824"/>
                        <a:pt x="6937" y="8042"/>
                        <a:pt x="7512" y="7812"/>
                      </a:cubicBezTo>
                      <a:lnTo>
                        <a:pt x="8782" y="7304"/>
                      </a:lnTo>
                      <a:close/>
                      <a:moveTo>
                        <a:pt x="2928" y="8475"/>
                      </a:moveTo>
                      <a:lnTo>
                        <a:pt x="2928" y="9618"/>
                      </a:lnTo>
                      <a:cubicBezTo>
                        <a:pt x="2928" y="9937"/>
                        <a:pt x="2737" y="10218"/>
                        <a:pt x="2442" y="10336"/>
                      </a:cubicBezTo>
                      <a:cubicBezTo>
                        <a:pt x="2308" y="10389"/>
                        <a:pt x="2132" y="10476"/>
                        <a:pt x="1928" y="10476"/>
                      </a:cubicBezTo>
                      <a:cubicBezTo>
                        <a:pt x="1799" y="10476"/>
                        <a:pt x="1659" y="10442"/>
                        <a:pt x="1511" y="10342"/>
                      </a:cubicBezTo>
                      <a:cubicBezTo>
                        <a:pt x="996" y="9993"/>
                        <a:pt x="1083" y="9213"/>
                        <a:pt x="1658" y="8983"/>
                      </a:cubicBezTo>
                      <a:lnTo>
                        <a:pt x="2928" y="8475"/>
                      </a:lnTo>
                      <a:close/>
                      <a:moveTo>
                        <a:pt x="9369" y="1"/>
                      </a:moveTo>
                      <a:cubicBezTo>
                        <a:pt x="9330" y="1"/>
                        <a:pt x="9291" y="4"/>
                        <a:pt x="9252" y="12"/>
                      </a:cubicBezTo>
                      <a:lnTo>
                        <a:pt x="3399" y="1182"/>
                      </a:lnTo>
                      <a:cubicBezTo>
                        <a:pt x="3124" y="1237"/>
                        <a:pt x="2928" y="1477"/>
                        <a:pt x="2928" y="1757"/>
                      </a:cubicBezTo>
                      <a:lnTo>
                        <a:pt x="2928" y="7214"/>
                      </a:lnTo>
                      <a:lnTo>
                        <a:pt x="1223" y="7897"/>
                      </a:lnTo>
                      <a:cubicBezTo>
                        <a:pt x="480" y="8192"/>
                        <a:pt x="0" y="8902"/>
                        <a:pt x="0" y="9701"/>
                      </a:cubicBezTo>
                      <a:cubicBezTo>
                        <a:pt x="0" y="10782"/>
                        <a:pt x="880" y="11645"/>
                        <a:pt x="1944" y="11645"/>
                      </a:cubicBezTo>
                      <a:cubicBezTo>
                        <a:pt x="2362" y="11645"/>
                        <a:pt x="2624" y="11523"/>
                        <a:pt x="2877" y="11423"/>
                      </a:cubicBezTo>
                      <a:cubicBezTo>
                        <a:pt x="3618" y="11125"/>
                        <a:pt x="4099" y="10418"/>
                        <a:pt x="4099" y="9618"/>
                      </a:cubicBezTo>
                      <a:lnTo>
                        <a:pt x="4099" y="4578"/>
                      </a:lnTo>
                      <a:lnTo>
                        <a:pt x="8782" y="3641"/>
                      </a:lnTo>
                      <a:lnTo>
                        <a:pt x="8782" y="6043"/>
                      </a:lnTo>
                      <a:lnTo>
                        <a:pt x="7076" y="6726"/>
                      </a:lnTo>
                      <a:cubicBezTo>
                        <a:pt x="6335" y="7023"/>
                        <a:pt x="5854" y="7731"/>
                        <a:pt x="5854" y="8530"/>
                      </a:cubicBezTo>
                      <a:cubicBezTo>
                        <a:pt x="5854" y="9611"/>
                        <a:pt x="6733" y="10476"/>
                        <a:pt x="7798" y="10476"/>
                      </a:cubicBezTo>
                      <a:cubicBezTo>
                        <a:pt x="8216" y="10476"/>
                        <a:pt x="8477" y="10354"/>
                        <a:pt x="8730" y="10251"/>
                      </a:cubicBezTo>
                      <a:cubicBezTo>
                        <a:pt x="9473" y="9956"/>
                        <a:pt x="9953" y="9247"/>
                        <a:pt x="9953" y="8447"/>
                      </a:cubicBezTo>
                      <a:lnTo>
                        <a:pt x="9953" y="586"/>
                      </a:lnTo>
                      <a:cubicBezTo>
                        <a:pt x="9953" y="410"/>
                        <a:pt x="9873" y="244"/>
                        <a:pt x="9739" y="133"/>
                      </a:cubicBezTo>
                      <a:cubicBezTo>
                        <a:pt x="9633" y="47"/>
                        <a:pt x="9503" y="1"/>
                        <a:pt x="936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878" name="Google Shape;12615;p89">
                <a:extLst>
                  <a:ext uri="{FF2B5EF4-FFF2-40B4-BE49-F238E27FC236}">
                    <a16:creationId xmlns:a16="http://schemas.microsoft.com/office/drawing/2014/main" id="{D2920CB1-8CBE-3472-487C-E56B579A1845}"/>
                  </a:ext>
                </a:extLst>
              </p:cNvPr>
              <p:cNvGrpSpPr/>
              <p:nvPr/>
            </p:nvGrpSpPr>
            <p:grpSpPr>
              <a:xfrm>
                <a:off x="6736981" y="5279039"/>
                <a:ext cx="620845" cy="309187"/>
                <a:chOff x="6090251" y="2676413"/>
                <a:chExt cx="417014" cy="207677"/>
              </a:xfrm>
              <a:grpFill/>
            </p:grpSpPr>
            <p:sp>
              <p:nvSpPr>
                <p:cNvPr id="17901" name="Google Shape;12616;p89">
                  <a:extLst>
                    <a:ext uri="{FF2B5EF4-FFF2-40B4-BE49-F238E27FC236}">
                      <a16:creationId xmlns:a16="http://schemas.microsoft.com/office/drawing/2014/main" id="{6A4D2E0A-E109-3CD6-368C-2F407FF059CC}"/>
                    </a:ext>
                  </a:extLst>
                </p:cNvPr>
                <p:cNvSpPr/>
                <p:nvPr/>
              </p:nvSpPr>
              <p:spPr>
                <a:xfrm>
                  <a:off x="6237672" y="2725248"/>
                  <a:ext cx="61086" cy="158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7611" extrusionOk="0">
                      <a:moveTo>
                        <a:pt x="1463" y="1172"/>
                      </a:moveTo>
                      <a:cubicBezTo>
                        <a:pt x="1624" y="1172"/>
                        <a:pt x="1757" y="1303"/>
                        <a:pt x="1757" y="1465"/>
                      </a:cubicBezTo>
                      <a:lnTo>
                        <a:pt x="1757" y="6148"/>
                      </a:lnTo>
                      <a:cubicBezTo>
                        <a:pt x="1757" y="6309"/>
                        <a:pt x="1624" y="6440"/>
                        <a:pt x="1463" y="6440"/>
                      </a:cubicBezTo>
                      <a:cubicBezTo>
                        <a:pt x="1302" y="6440"/>
                        <a:pt x="1171" y="6309"/>
                        <a:pt x="1171" y="6148"/>
                      </a:cubicBezTo>
                      <a:lnTo>
                        <a:pt x="1171" y="1465"/>
                      </a:lnTo>
                      <a:cubicBezTo>
                        <a:pt x="1171" y="1303"/>
                        <a:pt x="1302" y="1172"/>
                        <a:pt x="1463" y="1172"/>
                      </a:cubicBezTo>
                      <a:close/>
                      <a:moveTo>
                        <a:pt x="1463" y="1"/>
                      </a:moveTo>
                      <a:cubicBezTo>
                        <a:pt x="657" y="1"/>
                        <a:pt x="0" y="657"/>
                        <a:pt x="0" y="1465"/>
                      </a:cubicBezTo>
                      <a:lnTo>
                        <a:pt x="0" y="6148"/>
                      </a:lnTo>
                      <a:cubicBezTo>
                        <a:pt x="0" y="6955"/>
                        <a:pt x="657" y="7611"/>
                        <a:pt x="1463" y="7611"/>
                      </a:cubicBezTo>
                      <a:cubicBezTo>
                        <a:pt x="2270" y="7611"/>
                        <a:pt x="2926" y="6955"/>
                        <a:pt x="2926" y="6148"/>
                      </a:cubicBezTo>
                      <a:lnTo>
                        <a:pt x="2926" y="1465"/>
                      </a:lnTo>
                      <a:cubicBezTo>
                        <a:pt x="2926" y="657"/>
                        <a:pt x="2270" y="1"/>
                        <a:pt x="146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02" name="Google Shape;12617;p89">
                  <a:extLst>
                    <a:ext uri="{FF2B5EF4-FFF2-40B4-BE49-F238E27FC236}">
                      <a16:creationId xmlns:a16="http://schemas.microsoft.com/office/drawing/2014/main" id="{298612D4-7839-24F5-F8AC-73C8CE1327D6}"/>
                    </a:ext>
                  </a:extLst>
                </p:cNvPr>
                <p:cNvSpPr/>
                <p:nvPr/>
              </p:nvSpPr>
              <p:spPr>
                <a:xfrm>
                  <a:off x="6446178" y="2761915"/>
                  <a:ext cx="61086" cy="610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2927" extrusionOk="0">
                      <a:moveTo>
                        <a:pt x="1464" y="1171"/>
                      </a:moveTo>
                      <a:cubicBezTo>
                        <a:pt x="1625" y="1171"/>
                        <a:pt x="1756" y="1302"/>
                        <a:pt x="1756" y="1463"/>
                      </a:cubicBezTo>
                      <a:cubicBezTo>
                        <a:pt x="1756" y="1626"/>
                        <a:pt x="1625" y="1757"/>
                        <a:pt x="1464" y="1757"/>
                      </a:cubicBezTo>
                      <a:cubicBezTo>
                        <a:pt x="1303" y="1757"/>
                        <a:pt x="1170" y="1626"/>
                        <a:pt x="1170" y="1463"/>
                      </a:cubicBezTo>
                      <a:cubicBezTo>
                        <a:pt x="1170" y="1302"/>
                        <a:pt x="1303" y="1171"/>
                        <a:pt x="1464" y="1171"/>
                      </a:cubicBezTo>
                      <a:close/>
                      <a:moveTo>
                        <a:pt x="1464" y="0"/>
                      </a:moveTo>
                      <a:cubicBezTo>
                        <a:pt x="657" y="0"/>
                        <a:pt x="1" y="657"/>
                        <a:pt x="1" y="1463"/>
                      </a:cubicBezTo>
                      <a:cubicBezTo>
                        <a:pt x="1" y="2270"/>
                        <a:pt x="657" y="2926"/>
                        <a:pt x="1464" y="2926"/>
                      </a:cubicBezTo>
                      <a:cubicBezTo>
                        <a:pt x="2270" y="2926"/>
                        <a:pt x="2927" y="2270"/>
                        <a:pt x="2927" y="1463"/>
                      </a:cubicBezTo>
                      <a:cubicBezTo>
                        <a:pt x="2927" y="657"/>
                        <a:pt x="2270" y="0"/>
                        <a:pt x="146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03" name="Google Shape;12618;p89">
                  <a:extLst>
                    <a:ext uri="{FF2B5EF4-FFF2-40B4-BE49-F238E27FC236}">
                      <a16:creationId xmlns:a16="http://schemas.microsoft.com/office/drawing/2014/main" id="{E5527D6C-7812-E399-23D9-74507ADDD0CB}"/>
                    </a:ext>
                  </a:extLst>
                </p:cNvPr>
                <p:cNvSpPr/>
                <p:nvPr/>
              </p:nvSpPr>
              <p:spPr>
                <a:xfrm>
                  <a:off x="6311758" y="2676413"/>
                  <a:ext cx="135446" cy="2076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90" h="9951" extrusionOk="0">
                      <a:moveTo>
                        <a:pt x="1466" y="1171"/>
                      </a:moveTo>
                      <a:cubicBezTo>
                        <a:pt x="1627" y="1171"/>
                        <a:pt x="1757" y="1302"/>
                        <a:pt x="1757" y="1463"/>
                      </a:cubicBezTo>
                      <a:lnTo>
                        <a:pt x="1757" y="6026"/>
                      </a:lnTo>
                      <a:lnTo>
                        <a:pt x="4186" y="3598"/>
                      </a:lnTo>
                      <a:cubicBezTo>
                        <a:pt x="4243" y="3541"/>
                        <a:pt x="4318" y="3512"/>
                        <a:pt x="4392" y="3512"/>
                      </a:cubicBezTo>
                      <a:cubicBezTo>
                        <a:pt x="4467" y="3512"/>
                        <a:pt x="4542" y="3541"/>
                        <a:pt x="4598" y="3598"/>
                      </a:cubicBezTo>
                      <a:cubicBezTo>
                        <a:pt x="4713" y="3712"/>
                        <a:pt x="4713" y="3897"/>
                        <a:pt x="4598" y="4012"/>
                      </a:cubicBezTo>
                      <a:lnTo>
                        <a:pt x="3247" y="5364"/>
                      </a:lnTo>
                      <a:lnTo>
                        <a:pt x="5221" y="8325"/>
                      </a:lnTo>
                      <a:cubicBezTo>
                        <a:pt x="5280" y="8414"/>
                        <a:pt x="5274" y="8500"/>
                        <a:pt x="5265" y="8546"/>
                      </a:cubicBezTo>
                      <a:cubicBezTo>
                        <a:pt x="5257" y="8591"/>
                        <a:pt x="5228" y="8674"/>
                        <a:pt x="5140" y="8732"/>
                      </a:cubicBezTo>
                      <a:cubicBezTo>
                        <a:pt x="5090" y="8764"/>
                        <a:pt x="5037" y="8780"/>
                        <a:pt x="4979" y="8780"/>
                      </a:cubicBezTo>
                      <a:cubicBezTo>
                        <a:pt x="4880" y="8780"/>
                        <a:pt x="4788" y="8732"/>
                        <a:pt x="4735" y="8651"/>
                      </a:cubicBezTo>
                      <a:lnTo>
                        <a:pt x="2824" y="5787"/>
                      </a:lnTo>
                      <a:lnTo>
                        <a:pt x="1757" y="6853"/>
                      </a:lnTo>
                      <a:lnTo>
                        <a:pt x="1757" y="8488"/>
                      </a:lnTo>
                      <a:cubicBezTo>
                        <a:pt x="1757" y="8649"/>
                        <a:pt x="1627" y="8782"/>
                        <a:pt x="1466" y="8782"/>
                      </a:cubicBezTo>
                      <a:cubicBezTo>
                        <a:pt x="1305" y="8782"/>
                        <a:pt x="1172" y="8649"/>
                        <a:pt x="1172" y="8488"/>
                      </a:cubicBezTo>
                      <a:lnTo>
                        <a:pt x="1172" y="1463"/>
                      </a:lnTo>
                      <a:cubicBezTo>
                        <a:pt x="1172" y="1302"/>
                        <a:pt x="1305" y="1171"/>
                        <a:pt x="1466" y="1171"/>
                      </a:cubicBezTo>
                      <a:close/>
                      <a:moveTo>
                        <a:pt x="1466" y="0"/>
                      </a:moveTo>
                      <a:cubicBezTo>
                        <a:pt x="659" y="0"/>
                        <a:pt x="1" y="657"/>
                        <a:pt x="1" y="1463"/>
                      </a:cubicBezTo>
                      <a:lnTo>
                        <a:pt x="1" y="8488"/>
                      </a:lnTo>
                      <a:cubicBezTo>
                        <a:pt x="1" y="9295"/>
                        <a:pt x="659" y="9951"/>
                        <a:pt x="1466" y="9951"/>
                      </a:cubicBezTo>
                      <a:cubicBezTo>
                        <a:pt x="2272" y="9951"/>
                        <a:pt x="2929" y="9295"/>
                        <a:pt x="2929" y="8488"/>
                      </a:cubicBezTo>
                      <a:lnTo>
                        <a:pt x="2929" y="8053"/>
                      </a:lnTo>
                      <a:lnTo>
                        <a:pt x="3760" y="9300"/>
                      </a:lnTo>
                      <a:cubicBezTo>
                        <a:pt x="4032" y="9709"/>
                        <a:pt x="4487" y="9951"/>
                        <a:pt x="4979" y="9951"/>
                      </a:cubicBezTo>
                      <a:cubicBezTo>
                        <a:pt x="5269" y="9951"/>
                        <a:pt x="5548" y="9866"/>
                        <a:pt x="5789" y="9705"/>
                      </a:cubicBezTo>
                      <a:cubicBezTo>
                        <a:pt x="6114" y="9489"/>
                        <a:pt x="6336" y="9158"/>
                        <a:pt x="6413" y="8775"/>
                      </a:cubicBezTo>
                      <a:cubicBezTo>
                        <a:pt x="6490" y="8391"/>
                        <a:pt x="6412" y="8001"/>
                        <a:pt x="6196" y="7676"/>
                      </a:cubicBezTo>
                      <a:lnTo>
                        <a:pt x="4754" y="5512"/>
                      </a:lnTo>
                      <a:lnTo>
                        <a:pt x="5426" y="4840"/>
                      </a:lnTo>
                      <a:cubicBezTo>
                        <a:pt x="5998" y="4269"/>
                        <a:pt x="5998" y="3340"/>
                        <a:pt x="5426" y="2771"/>
                      </a:cubicBezTo>
                      <a:cubicBezTo>
                        <a:pt x="5142" y="2485"/>
                        <a:pt x="4767" y="2342"/>
                        <a:pt x="4392" y="2342"/>
                      </a:cubicBezTo>
                      <a:cubicBezTo>
                        <a:pt x="4017" y="2342"/>
                        <a:pt x="3642" y="2485"/>
                        <a:pt x="3357" y="2771"/>
                      </a:cubicBezTo>
                      <a:lnTo>
                        <a:pt x="2929" y="3199"/>
                      </a:lnTo>
                      <a:lnTo>
                        <a:pt x="2929" y="1463"/>
                      </a:lnTo>
                      <a:cubicBezTo>
                        <a:pt x="2929" y="657"/>
                        <a:pt x="2272" y="0"/>
                        <a:pt x="146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04" name="Google Shape;12619;p89">
                  <a:extLst>
                    <a:ext uri="{FF2B5EF4-FFF2-40B4-BE49-F238E27FC236}">
                      <a16:creationId xmlns:a16="http://schemas.microsoft.com/office/drawing/2014/main" id="{A1232FB5-8FA1-6B57-3960-DB7CA8545A36}"/>
                    </a:ext>
                  </a:extLst>
                </p:cNvPr>
                <p:cNvSpPr/>
                <p:nvPr/>
              </p:nvSpPr>
              <p:spPr>
                <a:xfrm>
                  <a:off x="6090251" y="2676413"/>
                  <a:ext cx="135405" cy="2076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88" h="9951" extrusionOk="0">
                      <a:moveTo>
                        <a:pt x="1464" y="1171"/>
                      </a:moveTo>
                      <a:cubicBezTo>
                        <a:pt x="1625" y="1171"/>
                        <a:pt x="1757" y="1302"/>
                        <a:pt x="1757" y="1463"/>
                      </a:cubicBezTo>
                      <a:lnTo>
                        <a:pt x="1757" y="6026"/>
                      </a:lnTo>
                      <a:lnTo>
                        <a:pt x="4184" y="3598"/>
                      </a:lnTo>
                      <a:cubicBezTo>
                        <a:pt x="4241" y="3541"/>
                        <a:pt x="4316" y="3512"/>
                        <a:pt x="4391" y="3512"/>
                      </a:cubicBezTo>
                      <a:cubicBezTo>
                        <a:pt x="4466" y="3512"/>
                        <a:pt x="4541" y="3541"/>
                        <a:pt x="4598" y="3598"/>
                      </a:cubicBezTo>
                      <a:cubicBezTo>
                        <a:pt x="4712" y="3712"/>
                        <a:pt x="4712" y="3897"/>
                        <a:pt x="4598" y="4012"/>
                      </a:cubicBezTo>
                      <a:lnTo>
                        <a:pt x="3245" y="5364"/>
                      </a:lnTo>
                      <a:lnTo>
                        <a:pt x="5219" y="8325"/>
                      </a:lnTo>
                      <a:cubicBezTo>
                        <a:pt x="5278" y="8414"/>
                        <a:pt x="5272" y="8500"/>
                        <a:pt x="5264" y="8546"/>
                      </a:cubicBezTo>
                      <a:cubicBezTo>
                        <a:pt x="5255" y="8591"/>
                        <a:pt x="5226" y="8674"/>
                        <a:pt x="5138" y="8732"/>
                      </a:cubicBezTo>
                      <a:cubicBezTo>
                        <a:pt x="5090" y="8764"/>
                        <a:pt x="5035" y="8780"/>
                        <a:pt x="4977" y="8780"/>
                      </a:cubicBezTo>
                      <a:cubicBezTo>
                        <a:pt x="4878" y="8780"/>
                        <a:pt x="4788" y="8732"/>
                        <a:pt x="4733" y="8651"/>
                      </a:cubicBezTo>
                      <a:lnTo>
                        <a:pt x="2824" y="5787"/>
                      </a:lnTo>
                      <a:lnTo>
                        <a:pt x="1757" y="6853"/>
                      </a:lnTo>
                      <a:lnTo>
                        <a:pt x="1757" y="8488"/>
                      </a:lnTo>
                      <a:cubicBezTo>
                        <a:pt x="1757" y="8649"/>
                        <a:pt x="1625" y="8782"/>
                        <a:pt x="1464" y="8782"/>
                      </a:cubicBezTo>
                      <a:cubicBezTo>
                        <a:pt x="1303" y="8782"/>
                        <a:pt x="1172" y="8649"/>
                        <a:pt x="1172" y="8488"/>
                      </a:cubicBezTo>
                      <a:lnTo>
                        <a:pt x="1172" y="1463"/>
                      </a:lnTo>
                      <a:cubicBezTo>
                        <a:pt x="1172" y="1302"/>
                        <a:pt x="1303" y="1171"/>
                        <a:pt x="1464" y="1171"/>
                      </a:cubicBezTo>
                      <a:close/>
                      <a:moveTo>
                        <a:pt x="1464" y="0"/>
                      </a:moveTo>
                      <a:cubicBezTo>
                        <a:pt x="657" y="0"/>
                        <a:pt x="1" y="657"/>
                        <a:pt x="1" y="1463"/>
                      </a:cubicBezTo>
                      <a:lnTo>
                        <a:pt x="1" y="8488"/>
                      </a:lnTo>
                      <a:cubicBezTo>
                        <a:pt x="1" y="9295"/>
                        <a:pt x="657" y="9951"/>
                        <a:pt x="1464" y="9951"/>
                      </a:cubicBezTo>
                      <a:cubicBezTo>
                        <a:pt x="2270" y="9951"/>
                        <a:pt x="2927" y="9295"/>
                        <a:pt x="2927" y="8488"/>
                      </a:cubicBezTo>
                      <a:lnTo>
                        <a:pt x="2927" y="8053"/>
                      </a:lnTo>
                      <a:lnTo>
                        <a:pt x="3758" y="9300"/>
                      </a:lnTo>
                      <a:cubicBezTo>
                        <a:pt x="4031" y="9709"/>
                        <a:pt x="4485" y="9951"/>
                        <a:pt x="4977" y="9951"/>
                      </a:cubicBezTo>
                      <a:cubicBezTo>
                        <a:pt x="5267" y="9951"/>
                        <a:pt x="5548" y="9866"/>
                        <a:pt x="5787" y="9705"/>
                      </a:cubicBezTo>
                      <a:cubicBezTo>
                        <a:pt x="6113" y="9489"/>
                        <a:pt x="6336" y="9158"/>
                        <a:pt x="6412" y="8775"/>
                      </a:cubicBezTo>
                      <a:cubicBezTo>
                        <a:pt x="6488" y="8391"/>
                        <a:pt x="6410" y="8001"/>
                        <a:pt x="6194" y="7676"/>
                      </a:cubicBezTo>
                      <a:lnTo>
                        <a:pt x="4752" y="5512"/>
                      </a:lnTo>
                      <a:lnTo>
                        <a:pt x="5426" y="4840"/>
                      </a:lnTo>
                      <a:cubicBezTo>
                        <a:pt x="5996" y="4269"/>
                        <a:pt x="5996" y="3340"/>
                        <a:pt x="5426" y="2771"/>
                      </a:cubicBezTo>
                      <a:cubicBezTo>
                        <a:pt x="5141" y="2485"/>
                        <a:pt x="4766" y="2342"/>
                        <a:pt x="4391" y="2342"/>
                      </a:cubicBezTo>
                      <a:cubicBezTo>
                        <a:pt x="4016" y="2342"/>
                        <a:pt x="3641" y="2485"/>
                        <a:pt x="3357" y="2771"/>
                      </a:cubicBezTo>
                      <a:lnTo>
                        <a:pt x="2927" y="3199"/>
                      </a:lnTo>
                      <a:lnTo>
                        <a:pt x="2927" y="1463"/>
                      </a:lnTo>
                      <a:cubicBezTo>
                        <a:pt x="2927" y="657"/>
                        <a:pt x="2270" y="0"/>
                        <a:pt x="146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879" name="Google Shape;12620;p89">
                <a:extLst>
                  <a:ext uri="{FF2B5EF4-FFF2-40B4-BE49-F238E27FC236}">
                    <a16:creationId xmlns:a16="http://schemas.microsoft.com/office/drawing/2014/main" id="{E418116E-D09A-13ED-8772-000FE3CC00B5}"/>
                  </a:ext>
                </a:extLst>
              </p:cNvPr>
              <p:cNvGrpSpPr/>
              <p:nvPr/>
            </p:nvGrpSpPr>
            <p:grpSpPr>
              <a:xfrm>
                <a:off x="8615531" y="5123204"/>
                <a:ext cx="620859" cy="620859"/>
                <a:chOff x="7137330" y="2571753"/>
                <a:chExt cx="417024" cy="417024"/>
              </a:xfrm>
              <a:grpFill/>
            </p:grpSpPr>
            <p:sp>
              <p:nvSpPr>
                <p:cNvPr id="17898" name="Google Shape;12621;p89">
                  <a:extLst>
                    <a:ext uri="{FF2B5EF4-FFF2-40B4-BE49-F238E27FC236}">
                      <a16:creationId xmlns:a16="http://schemas.microsoft.com/office/drawing/2014/main" id="{551D968D-C1F1-199F-9914-223FDDDA2A84}"/>
                    </a:ext>
                  </a:extLst>
                </p:cNvPr>
                <p:cNvSpPr/>
                <p:nvPr/>
              </p:nvSpPr>
              <p:spPr>
                <a:xfrm>
                  <a:off x="7235854" y="2645840"/>
                  <a:ext cx="219949" cy="268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39" h="12881" extrusionOk="0">
                      <a:moveTo>
                        <a:pt x="5271" y="1172"/>
                      </a:moveTo>
                      <a:cubicBezTo>
                        <a:pt x="7530" y="1172"/>
                        <a:pt x="9368" y="3010"/>
                        <a:pt x="9368" y="5270"/>
                      </a:cubicBezTo>
                      <a:cubicBezTo>
                        <a:pt x="9368" y="6273"/>
                        <a:pt x="8717" y="7797"/>
                        <a:pt x="7624" y="9343"/>
                      </a:cubicBezTo>
                      <a:cubicBezTo>
                        <a:pt x="6513" y="10917"/>
                        <a:pt x="5536" y="11665"/>
                        <a:pt x="5271" y="11708"/>
                      </a:cubicBezTo>
                      <a:cubicBezTo>
                        <a:pt x="5004" y="11665"/>
                        <a:pt x="4029" y="10917"/>
                        <a:pt x="2916" y="9343"/>
                      </a:cubicBezTo>
                      <a:cubicBezTo>
                        <a:pt x="1825" y="7797"/>
                        <a:pt x="1172" y="6273"/>
                        <a:pt x="1172" y="5270"/>
                      </a:cubicBezTo>
                      <a:cubicBezTo>
                        <a:pt x="1172" y="3010"/>
                        <a:pt x="3010" y="1172"/>
                        <a:pt x="5271" y="1172"/>
                      </a:cubicBezTo>
                      <a:close/>
                      <a:moveTo>
                        <a:pt x="5271" y="1"/>
                      </a:moveTo>
                      <a:cubicBezTo>
                        <a:pt x="2366" y="1"/>
                        <a:pt x="1" y="2364"/>
                        <a:pt x="1" y="5270"/>
                      </a:cubicBezTo>
                      <a:cubicBezTo>
                        <a:pt x="1" y="7084"/>
                        <a:pt x="1409" y="9247"/>
                        <a:pt x="2014" y="10093"/>
                      </a:cubicBezTo>
                      <a:cubicBezTo>
                        <a:pt x="2481" y="10747"/>
                        <a:pt x="4098" y="12881"/>
                        <a:pt x="5271" y="12881"/>
                      </a:cubicBezTo>
                      <a:cubicBezTo>
                        <a:pt x="6444" y="12881"/>
                        <a:pt x="8059" y="10747"/>
                        <a:pt x="8528" y="10093"/>
                      </a:cubicBezTo>
                      <a:cubicBezTo>
                        <a:pt x="9133" y="9247"/>
                        <a:pt x="10539" y="7084"/>
                        <a:pt x="10539" y="5270"/>
                      </a:cubicBezTo>
                      <a:cubicBezTo>
                        <a:pt x="10539" y="2364"/>
                        <a:pt x="8175" y="1"/>
                        <a:pt x="527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99" name="Google Shape;12622;p89">
                  <a:extLst>
                    <a:ext uri="{FF2B5EF4-FFF2-40B4-BE49-F238E27FC236}">
                      <a16:creationId xmlns:a16="http://schemas.microsoft.com/office/drawing/2014/main" id="{0E2133C6-4EC0-89B7-3326-D9A206776458}"/>
                    </a:ext>
                  </a:extLst>
                </p:cNvPr>
                <p:cNvSpPr/>
                <p:nvPr/>
              </p:nvSpPr>
              <p:spPr>
                <a:xfrm>
                  <a:off x="7137330" y="2571753"/>
                  <a:ext cx="417024" cy="417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82" h="19982" extrusionOk="0">
                      <a:moveTo>
                        <a:pt x="9992" y="1171"/>
                      </a:moveTo>
                      <a:cubicBezTo>
                        <a:pt x="14855" y="1171"/>
                        <a:pt x="18812" y="5127"/>
                        <a:pt x="18812" y="9991"/>
                      </a:cubicBezTo>
                      <a:cubicBezTo>
                        <a:pt x="18812" y="14854"/>
                        <a:pt x="14855" y="18810"/>
                        <a:pt x="9992" y="18810"/>
                      </a:cubicBezTo>
                      <a:cubicBezTo>
                        <a:pt x="5127" y="18810"/>
                        <a:pt x="1171" y="14854"/>
                        <a:pt x="1171" y="9991"/>
                      </a:cubicBezTo>
                      <a:cubicBezTo>
                        <a:pt x="1171" y="5127"/>
                        <a:pt x="5127" y="1171"/>
                        <a:pt x="9992" y="1171"/>
                      </a:cubicBezTo>
                      <a:close/>
                      <a:moveTo>
                        <a:pt x="9992" y="0"/>
                      </a:moveTo>
                      <a:cubicBezTo>
                        <a:pt x="4490" y="0"/>
                        <a:pt x="0" y="4490"/>
                        <a:pt x="0" y="9990"/>
                      </a:cubicBezTo>
                      <a:cubicBezTo>
                        <a:pt x="0" y="15491"/>
                        <a:pt x="4490" y="19981"/>
                        <a:pt x="9992" y="19981"/>
                      </a:cubicBezTo>
                      <a:cubicBezTo>
                        <a:pt x="15493" y="19981"/>
                        <a:pt x="19981" y="15491"/>
                        <a:pt x="19981" y="9990"/>
                      </a:cubicBezTo>
                      <a:cubicBezTo>
                        <a:pt x="19981" y="4488"/>
                        <a:pt x="15492" y="0"/>
                        <a:pt x="999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00" name="Google Shape;12623;p89">
                  <a:extLst>
                    <a:ext uri="{FF2B5EF4-FFF2-40B4-BE49-F238E27FC236}">
                      <a16:creationId xmlns:a16="http://schemas.microsoft.com/office/drawing/2014/main" id="{71D4B100-3A1E-A98D-DB2A-BFF7A689607C}"/>
                    </a:ext>
                  </a:extLst>
                </p:cNvPr>
                <p:cNvSpPr/>
                <p:nvPr/>
              </p:nvSpPr>
              <p:spPr>
                <a:xfrm>
                  <a:off x="7284751" y="2694716"/>
                  <a:ext cx="122173" cy="12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4" h="5855" extrusionOk="0">
                      <a:moveTo>
                        <a:pt x="2928" y="1172"/>
                      </a:moveTo>
                      <a:cubicBezTo>
                        <a:pt x="3895" y="1172"/>
                        <a:pt x="4684" y="1959"/>
                        <a:pt x="4684" y="2928"/>
                      </a:cubicBezTo>
                      <a:cubicBezTo>
                        <a:pt x="4684" y="3896"/>
                        <a:pt x="3895" y="4683"/>
                        <a:pt x="2928" y="4683"/>
                      </a:cubicBezTo>
                      <a:cubicBezTo>
                        <a:pt x="1958" y="4683"/>
                        <a:pt x="1171" y="3896"/>
                        <a:pt x="1171" y="2928"/>
                      </a:cubicBezTo>
                      <a:cubicBezTo>
                        <a:pt x="2139" y="2928"/>
                        <a:pt x="2928" y="2139"/>
                        <a:pt x="2928" y="1172"/>
                      </a:cubicBezTo>
                      <a:close/>
                      <a:moveTo>
                        <a:pt x="2928" y="1"/>
                      </a:moveTo>
                      <a:cubicBezTo>
                        <a:pt x="2655" y="1"/>
                        <a:pt x="2374" y="47"/>
                        <a:pt x="2066" y="142"/>
                      </a:cubicBezTo>
                      <a:cubicBezTo>
                        <a:pt x="1732" y="245"/>
                        <a:pt x="1562" y="616"/>
                        <a:pt x="1704" y="936"/>
                      </a:cubicBezTo>
                      <a:cubicBezTo>
                        <a:pt x="1885" y="1345"/>
                        <a:pt x="1569" y="1756"/>
                        <a:pt x="1177" y="1756"/>
                      </a:cubicBezTo>
                      <a:cubicBezTo>
                        <a:pt x="1099" y="1756"/>
                        <a:pt x="1018" y="1740"/>
                        <a:pt x="938" y="1704"/>
                      </a:cubicBezTo>
                      <a:cubicBezTo>
                        <a:pt x="860" y="1670"/>
                        <a:pt x="780" y="1654"/>
                        <a:pt x="701" y="1654"/>
                      </a:cubicBezTo>
                      <a:cubicBezTo>
                        <a:pt x="453" y="1654"/>
                        <a:pt x="219" y="1813"/>
                        <a:pt x="142" y="2067"/>
                      </a:cubicBezTo>
                      <a:cubicBezTo>
                        <a:pt x="46" y="2373"/>
                        <a:pt x="0" y="2656"/>
                        <a:pt x="0" y="2928"/>
                      </a:cubicBezTo>
                      <a:cubicBezTo>
                        <a:pt x="0" y="4542"/>
                        <a:pt x="1313" y="5854"/>
                        <a:pt x="2928" y="5854"/>
                      </a:cubicBezTo>
                      <a:cubicBezTo>
                        <a:pt x="4541" y="5854"/>
                        <a:pt x="5854" y="4542"/>
                        <a:pt x="5854" y="2928"/>
                      </a:cubicBezTo>
                      <a:cubicBezTo>
                        <a:pt x="5854" y="1313"/>
                        <a:pt x="4541" y="1"/>
                        <a:pt x="292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880" name="Google Shape;12624;p89">
                <a:extLst>
                  <a:ext uri="{FF2B5EF4-FFF2-40B4-BE49-F238E27FC236}">
                    <a16:creationId xmlns:a16="http://schemas.microsoft.com/office/drawing/2014/main" id="{54FA834C-4297-DAE2-D641-02DF4B6DCCDE}"/>
                  </a:ext>
                </a:extLst>
              </p:cNvPr>
              <p:cNvGrpSpPr/>
              <p:nvPr/>
            </p:nvGrpSpPr>
            <p:grpSpPr>
              <a:xfrm>
                <a:off x="7676248" y="5123204"/>
                <a:ext cx="620859" cy="620859"/>
                <a:chOff x="6613801" y="2571753"/>
                <a:chExt cx="417024" cy="417024"/>
              </a:xfrm>
              <a:grpFill/>
            </p:grpSpPr>
            <p:sp>
              <p:nvSpPr>
                <p:cNvPr id="17893" name="Google Shape;12625;p89">
                  <a:extLst>
                    <a:ext uri="{FF2B5EF4-FFF2-40B4-BE49-F238E27FC236}">
                      <a16:creationId xmlns:a16="http://schemas.microsoft.com/office/drawing/2014/main" id="{9A7EB355-9A95-FA94-3120-257CC2FD55B6}"/>
                    </a:ext>
                  </a:extLst>
                </p:cNvPr>
                <p:cNvSpPr/>
                <p:nvPr/>
              </p:nvSpPr>
              <p:spPr>
                <a:xfrm>
                  <a:off x="6613801" y="2571753"/>
                  <a:ext cx="417024" cy="417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82" h="19982" extrusionOk="0">
                      <a:moveTo>
                        <a:pt x="9991" y="1171"/>
                      </a:moveTo>
                      <a:cubicBezTo>
                        <a:pt x="14854" y="1171"/>
                        <a:pt x="18812" y="5127"/>
                        <a:pt x="18812" y="9991"/>
                      </a:cubicBezTo>
                      <a:cubicBezTo>
                        <a:pt x="18812" y="14854"/>
                        <a:pt x="14854" y="18810"/>
                        <a:pt x="9991" y="18810"/>
                      </a:cubicBezTo>
                      <a:cubicBezTo>
                        <a:pt x="5127" y="18810"/>
                        <a:pt x="1171" y="14854"/>
                        <a:pt x="1171" y="9991"/>
                      </a:cubicBezTo>
                      <a:cubicBezTo>
                        <a:pt x="1171" y="5127"/>
                        <a:pt x="5127" y="1171"/>
                        <a:pt x="9991" y="1171"/>
                      </a:cubicBezTo>
                      <a:close/>
                      <a:moveTo>
                        <a:pt x="9991" y="0"/>
                      </a:moveTo>
                      <a:cubicBezTo>
                        <a:pt x="4490" y="0"/>
                        <a:pt x="0" y="4490"/>
                        <a:pt x="0" y="9990"/>
                      </a:cubicBezTo>
                      <a:cubicBezTo>
                        <a:pt x="0" y="15493"/>
                        <a:pt x="4490" y="19981"/>
                        <a:pt x="9991" y="19981"/>
                      </a:cubicBezTo>
                      <a:cubicBezTo>
                        <a:pt x="15493" y="19981"/>
                        <a:pt x="19981" y="15491"/>
                        <a:pt x="19981" y="9990"/>
                      </a:cubicBezTo>
                      <a:cubicBezTo>
                        <a:pt x="19981" y="4488"/>
                        <a:pt x="15491" y="0"/>
                        <a:pt x="999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94" name="Google Shape;12626;p89">
                  <a:extLst>
                    <a:ext uri="{FF2B5EF4-FFF2-40B4-BE49-F238E27FC236}">
                      <a16:creationId xmlns:a16="http://schemas.microsoft.com/office/drawing/2014/main" id="{201B9AF8-6837-90D0-FADB-153C46A7EDA2}"/>
                    </a:ext>
                  </a:extLst>
                </p:cNvPr>
                <p:cNvSpPr/>
                <p:nvPr/>
              </p:nvSpPr>
              <p:spPr>
                <a:xfrm>
                  <a:off x="6663449" y="2645840"/>
                  <a:ext cx="317704" cy="268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23" h="12881" extrusionOk="0">
                      <a:moveTo>
                        <a:pt x="12295" y="1172"/>
                      </a:moveTo>
                      <a:cubicBezTo>
                        <a:pt x="12619" y="1172"/>
                        <a:pt x="12881" y="1435"/>
                        <a:pt x="12881" y="1757"/>
                      </a:cubicBezTo>
                      <a:cubicBezTo>
                        <a:pt x="12881" y="2079"/>
                        <a:pt x="12617" y="2343"/>
                        <a:pt x="12295" y="2343"/>
                      </a:cubicBezTo>
                      <a:cubicBezTo>
                        <a:pt x="11973" y="2343"/>
                        <a:pt x="11709" y="2079"/>
                        <a:pt x="11709" y="1757"/>
                      </a:cubicBezTo>
                      <a:cubicBezTo>
                        <a:pt x="11709" y="1435"/>
                        <a:pt x="11973" y="1172"/>
                        <a:pt x="12295" y="1172"/>
                      </a:cubicBezTo>
                      <a:close/>
                      <a:moveTo>
                        <a:pt x="2343" y="4685"/>
                      </a:moveTo>
                      <a:cubicBezTo>
                        <a:pt x="2592" y="4685"/>
                        <a:pt x="2827" y="4763"/>
                        <a:pt x="3022" y="4902"/>
                      </a:cubicBezTo>
                      <a:cubicBezTo>
                        <a:pt x="2330" y="5410"/>
                        <a:pt x="1821" y="6015"/>
                        <a:pt x="1513" y="6677"/>
                      </a:cubicBezTo>
                      <a:cubicBezTo>
                        <a:pt x="1301" y="6461"/>
                        <a:pt x="1173" y="6167"/>
                        <a:pt x="1173" y="5856"/>
                      </a:cubicBezTo>
                      <a:cubicBezTo>
                        <a:pt x="1173" y="5210"/>
                        <a:pt x="1697" y="4685"/>
                        <a:pt x="2343" y="4685"/>
                      </a:cubicBezTo>
                      <a:close/>
                      <a:moveTo>
                        <a:pt x="12881" y="4685"/>
                      </a:moveTo>
                      <a:cubicBezTo>
                        <a:pt x="13526" y="4685"/>
                        <a:pt x="14052" y="5208"/>
                        <a:pt x="14052" y="5854"/>
                      </a:cubicBezTo>
                      <a:cubicBezTo>
                        <a:pt x="14052" y="6167"/>
                        <a:pt x="13923" y="6461"/>
                        <a:pt x="13712" y="6677"/>
                      </a:cubicBezTo>
                      <a:cubicBezTo>
                        <a:pt x="13404" y="6015"/>
                        <a:pt x="12893" y="5410"/>
                        <a:pt x="12201" y="4902"/>
                      </a:cubicBezTo>
                      <a:cubicBezTo>
                        <a:pt x="12396" y="4763"/>
                        <a:pt x="12633" y="4685"/>
                        <a:pt x="12881" y="4685"/>
                      </a:cubicBezTo>
                      <a:close/>
                      <a:moveTo>
                        <a:pt x="7616" y="4685"/>
                      </a:moveTo>
                      <a:cubicBezTo>
                        <a:pt x="9058" y="4685"/>
                        <a:pt x="10407" y="5074"/>
                        <a:pt x="11416" y="5778"/>
                      </a:cubicBezTo>
                      <a:cubicBezTo>
                        <a:pt x="12360" y="6440"/>
                        <a:pt x="12881" y="7299"/>
                        <a:pt x="12881" y="8196"/>
                      </a:cubicBezTo>
                      <a:cubicBezTo>
                        <a:pt x="12881" y="9095"/>
                        <a:pt x="12360" y="9953"/>
                        <a:pt x="11416" y="10615"/>
                      </a:cubicBezTo>
                      <a:cubicBezTo>
                        <a:pt x="10407" y="11320"/>
                        <a:pt x="9056" y="11710"/>
                        <a:pt x="7612" y="11710"/>
                      </a:cubicBezTo>
                      <a:cubicBezTo>
                        <a:pt x="6167" y="11710"/>
                        <a:pt x="4816" y="11320"/>
                        <a:pt x="3807" y="10615"/>
                      </a:cubicBezTo>
                      <a:cubicBezTo>
                        <a:pt x="2863" y="9953"/>
                        <a:pt x="2343" y="9095"/>
                        <a:pt x="2343" y="8196"/>
                      </a:cubicBezTo>
                      <a:cubicBezTo>
                        <a:pt x="2343" y="7299"/>
                        <a:pt x="2863" y="6440"/>
                        <a:pt x="3807" y="5778"/>
                      </a:cubicBezTo>
                      <a:cubicBezTo>
                        <a:pt x="4816" y="5074"/>
                        <a:pt x="6165" y="4685"/>
                        <a:pt x="7609" y="4685"/>
                      </a:cubicBezTo>
                      <a:close/>
                      <a:moveTo>
                        <a:pt x="8782" y="0"/>
                      </a:moveTo>
                      <a:cubicBezTo>
                        <a:pt x="8538" y="0"/>
                        <a:pt x="8309" y="156"/>
                        <a:pt x="8228" y="402"/>
                      </a:cubicBezTo>
                      <a:lnTo>
                        <a:pt x="7186" y="3524"/>
                      </a:lnTo>
                      <a:cubicBezTo>
                        <a:pt x="6065" y="3576"/>
                        <a:pt x="4998" y="3836"/>
                        <a:pt x="4073" y="4276"/>
                      </a:cubicBezTo>
                      <a:cubicBezTo>
                        <a:pt x="3634" y="3797"/>
                        <a:pt x="3011" y="3514"/>
                        <a:pt x="2343" y="3514"/>
                      </a:cubicBezTo>
                      <a:cubicBezTo>
                        <a:pt x="1051" y="3514"/>
                        <a:pt x="0" y="4565"/>
                        <a:pt x="0" y="5856"/>
                      </a:cubicBezTo>
                      <a:cubicBezTo>
                        <a:pt x="0" y="6702"/>
                        <a:pt x="469" y="7478"/>
                        <a:pt x="1186" y="7889"/>
                      </a:cubicBezTo>
                      <a:cubicBezTo>
                        <a:pt x="1177" y="7991"/>
                        <a:pt x="1171" y="8094"/>
                        <a:pt x="1171" y="8196"/>
                      </a:cubicBezTo>
                      <a:cubicBezTo>
                        <a:pt x="1171" y="9488"/>
                        <a:pt x="1870" y="10687"/>
                        <a:pt x="3137" y="11573"/>
                      </a:cubicBezTo>
                      <a:cubicBezTo>
                        <a:pt x="4340" y="12415"/>
                        <a:pt x="5928" y="12881"/>
                        <a:pt x="7611" y="12881"/>
                      </a:cubicBezTo>
                      <a:cubicBezTo>
                        <a:pt x="9293" y="12881"/>
                        <a:pt x="10883" y="12415"/>
                        <a:pt x="12086" y="11573"/>
                      </a:cubicBezTo>
                      <a:cubicBezTo>
                        <a:pt x="13353" y="10687"/>
                        <a:pt x="14050" y="9488"/>
                        <a:pt x="14050" y="8196"/>
                      </a:cubicBezTo>
                      <a:cubicBezTo>
                        <a:pt x="14050" y="8094"/>
                        <a:pt x="14046" y="7991"/>
                        <a:pt x="14037" y="7889"/>
                      </a:cubicBezTo>
                      <a:cubicBezTo>
                        <a:pt x="14754" y="7478"/>
                        <a:pt x="15223" y="6702"/>
                        <a:pt x="15223" y="5856"/>
                      </a:cubicBezTo>
                      <a:cubicBezTo>
                        <a:pt x="15223" y="4565"/>
                        <a:pt x="14172" y="3514"/>
                        <a:pt x="12881" y="3514"/>
                      </a:cubicBezTo>
                      <a:cubicBezTo>
                        <a:pt x="12212" y="3514"/>
                        <a:pt x="11589" y="3797"/>
                        <a:pt x="11152" y="4276"/>
                      </a:cubicBezTo>
                      <a:cubicBezTo>
                        <a:pt x="10330" y="3885"/>
                        <a:pt x="9396" y="3636"/>
                        <a:pt x="8412" y="3549"/>
                      </a:cubicBezTo>
                      <a:lnTo>
                        <a:pt x="9153" y="1327"/>
                      </a:lnTo>
                      <a:lnTo>
                        <a:pt x="10540" y="1789"/>
                      </a:lnTo>
                      <a:cubicBezTo>
                        <a:pt x="10556" y="2742"/>
                        <a:pt x="11338" y="3514"/>
                        <a:pt x="12295" y="3514"/>
                      </a:cubicBezTo>
                      <a:cubicBezTo>
                        <a:pt x="13263" y="3514"/>
                        <a:pt x="14052" y="2725"/>
                        <a:pt x="14052" y="1757"/>
                      </a:cubicBezTo>
                      <a:cubicBezTo>
                        <a:pt x="14052" y="790"/>
                        <a:pt x="13263" y="1"/>
                        <a:pt x="12295" y="1"/>
                      </a:cubicBezTo>
                      <a:cubicBezTo>
                        <a:pt x="11732" y="1"/>
                        <a:pt x="11232" y="268"/>
                        <a:pt x="10910" y="678"/>
                      </a:cubicBezTo>
                      <a:lnTo>
                        <a:pt x="8968" y="31"/>
                      </a:lnTo>
                      <a:cubicBezTo>
                        <a:pt x="8906" y="10"/>
                        <a:pt x="8844" y="0"/>
                        <a:pt x="878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95" name="Google Shape;12627;p89">
                  <a:extLst>
                    <a:ext uri="{FF2B5EF4-FFF2-40B4-BE49-F238E27FC236}">
                      <a16:creationId xmlns:a16="http://schemas.microsoft.com/office/drawing/2014/main" id="{B5D5CFEE-C521-83E0-5217-C3D55553D160}"/>
                    </a:ext>
                  </a:extLst>
                </p:cNvPr>
                <p:cNvSpPr/>
                <p:nvPr/>
              </p:nvSpPr>
              <p:spPr>
                <a:xfrm>
                  <a:off x="6748992" y="2768030"/>
                  <a:ext cx="48898" cy="48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3" h="2342" extrusionOk="0">
                      <a:moveTo>
                        <a:pt x="1171" y="1"/>
                      </a:moveTo>
                      <a:cubicBezTo>
                        <a:pt x="526" y="1"/>
                        <a:pt x="0" y="525"/>
                        <a:pt x="0" y="1170"/>
                      </a:cubicBezTo>
                      <a:cubicBezTo>
                        <a:pt x="0" y="1816"/>
                        <a:pt x="526" y="2341"/>
                        <a:pt x="1171" y="2341"/>
                      </a:cubicBezTo>
                      <a:cubicBezTo>
                        <a:pt x="1817" y="2341"/>
                        <a:pt x="2342" y="1816"/>
                        <a:pt x="2342" y="1170"/>
                      </a:cubicBezTo>
                      <a:cubicBezTo>
                        <a:pt x="2342" y="525"/>
                        <a:pt x="1817" y="1"/>
                        <a:pt x="117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96" name="Google Shape;12628;p89">
                  <a:extLst>
                    <a:ext uri="{FF2B5EF4-FFF2-40B4-BE49-F238E27FC236}">
                      <a16:creationId xmlns:a16="http://schemas.microsoft.com/office/drawing/2014/main" id="{28607794-0528-0700-67C2-AA3B1A0C4289}"/>
                    </a:ext>
                  </a:extLst>
                </p:cNvPr>
                <p:cNvSpPr/>
                <p:nvPr/>
              </p:nvSpPr>
              <p:spPr>
                <a:xfrm>
                  <a:off x="6846703" y="2768030"/>
                  <a:ext cx="48898" cy="48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3" h="2342" extrusionOk="0">
                      <a:moveTo>
                        <a:pt x="1172" y="1"/>
                      </a:moveTo>
                      <a:cubicBezTo>
                        <a:pt x="526" y="1"/>
                        <a:pt x="1" y="525"/>
                        <a:pt x="1" y="1170"/>
                      </a:cubicBezTo>
                      <a:cubicBezTo>
                        <a:pt x="1" y="1816"/>
                        <a:pt x="526" y="2341"/>
                        <a:pt x="1172" y="2341"/>
                      </a:cubicBezTo>
                      <a:cubicBezTo>
                        <a:pt x="1818" y="2341"/>
                        <a:pt x="2343" y="1816"/>
                        <a:pt x="2343" y="1170"/>
                      </a:cubicBezTo>
                      <a:cubicBezTo>
                        <a:pt x="2343" y="525"/>
                        <a:pt x="1818" y="1"/>
                        <a:pt x="11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97" name="Google Shape;12629;p89">
                  <a:extLst>
                    <a:ext uri="{FF2B5EF4-FFF2-40B4-BE49-F238E27FC236}">
                      <a16:creationId xmlns:a16="http://schemas.microsoft.com/office/drawing/2014/main" id="{38857BA2-8FB1-5845-059C-F1D013A07F64}"/>
                    </a:ext>
                  </a:extLst>
                </p:cNvPr>
                <p:cNvSpPr/>
                <p:nvPr/>
              </p:nvSpPr>
              <p:spPr>
                <a:xfrm>
                  <a:off x="6759469" y="2841323"/>
                  <a:ext cx="125658" cy="35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1" h="1722" extrusionOk="0">
                      <a:moveTo>
                        <a:pt x="670" y="0"/>
                      </a:moveTo>
                      <a:cubicBezTo>
                        <a:pt x="455" y="0"/>
                        <a:pt x="249" y="119"/>
                        <a:pt x="146" y="324"/>
                      </a:cubicBezTo>
                      <a:cubicBezTo>
                        <a:pt x="1" y="614"/>
                        <a:pt x="117" y="965"/>
                        <a:pt x="407" y="1110"/>
                      </a:cubicBezTo>
                      <a:cubicBezTo>
                        <a:pt x="1223" y="1516"/>
                        <a:pt x="2116" y="1722"/>
                        <a:pt x="3011" y="1722"/>
                      </a:cubicBezTo>
                      <a:cubicBezTo>
                        <a:pt x="3905" y="1722"/>
                        <a:pt x="4800" y="1518"/>
                        <a:pt x="5614" y="1110"/>
                      </a:cubicBezTo>
                      <a:cubicBezTo>
                        <a:pt x="5904" y="965"/>
                        <a:pt x="6021" y="614"/>
                        <a:pt x="5875" y="324"/>
                      </a:cubicBezTo>
                      <a:cubicBezTo>
                        <a:pt x="5774" y="119"/>
                        <a:pt x="5567" y="0"/>
                        <a:pt x="5352" y="0"/>
                      </a:cubicBezTo>
                      <a:cubicBezTo>
                        <a:pt x="5264" y="0"/>
                        <a:pt x="5174" y="20"/>
                        <a:pt x="5090" y="62"/>
                      </a:cubicBezTo>
                      <a:cubicBezTo>
                        <a:pt x="4439" y="388"/>
                        <a:pt x="3725" y="551"/>
                        <a:pt x="3011" y="551"/>
                      </a:cubicBezTo>
                      <a:cubicBezTo>
                        <a:pt x="2296" y="551"/>
                        <a:pt x="1582" y="388"/>
                        <a:pt x="931" y="62"/>
                      </a:cubicBezTo>
                      <a:cubicBezTo>
                        <a:pt x="847" y="20"/>
                        <a:pt x="758" y="0"/>
                        <a:pt x="67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881" name="Google Shape;12633;p89">
                <a:extLst>
                  <a:ext uri="{FF2B5EF4-FFF2-40B4-BE49-F238E27FC236}">
                    <a16:creationId xmlns:a16="http://schemas.microsoft.com/office/drawing/2014/main" id="{E56297D4-0C23-E9FA-8043-404BBD4F2468}"/>
                  </a:ext>
                </a:extLst>
              </p:cNvPr>
              <p:cNvGrpSpPr/>
              <p:nvPr/>
            </p:nvGrpSpPr>
            <p:grpSpPr>
              <a:xfrm>
                <a:off x="2040531" y="5215345"/>
                <a:ext cx="620859" cy="436577"/>
                <a:chOff x="3476576" y="2633631"/>
                <a:chExt cx="417024" cy="293244"/>
              </a:xfrm>
              <a:grpFill/>
            </p:grpSpPr>
            <p:sp>
              <p:nvSpPr>
                <p:cNvPr id="17891" name="Google Shape;12634;p89">
                  <a:extLst>
                    <a:ext uri="{FF2B5EF4-FFF2-40B4-BE49-F238E27FC236}">
                      <a16:creationId xmlns:a16="http://schemas.microsoft.com/office/drawing/2014/main" id="{90B2BA93-BA05-4F39-5AAB-49DC3788B82A}"/>
                    </a:ext>
                  </a:extLst>
                </p:cNvPr>
                <p:cNvSpPr/>
                <p:nvPr/>
              </p:nvSpPr>
              <p:spPr>
                <a:xfrm>
                  <a:off x="3476576" y="2633631"/>
                  <a:ext cx="417024" cy="2932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82" h="14051" extrusionOk="0">
                      <a:moveTo>
                        <a:pt x="17056" y="1172"/>
                      </a:moveTo>
                      <a:cubicBezTo>
                        <a:pt x="18023" y="1172"/>
                        <a:pt x="18811" y="1961"/>
                        <a:pt x="18811" y="2929"/>
                      </a:cubicBezTo>
                      <a:lnTo>
                        <a:pt x="18811" y="11124"/>
                      </a:lnTo>
                      <a:cubicBezTo>
                        <a:pt x="18811" y="12092"/>
                        <a:pt x="18023" y="12881"/>
                        <a:pt x="17056" y="12881"/>
                      </a:cubicBezTo>
                      <a:lnTo>
                        <a:pt x="2927" y="12881"/>
                      </a:lnTo>
                      <a:cubicBezTo>
                        <a:pt x="1959" y="12881"/>
                        <a:pt x="1172" y="12092"/>
                        <a:pt x="1172" y="11124"/>
                      </a:cubicBezTo>
                      <a:lnTo>
                        <a:pt x="1172" y="2929"/>
                      </a:lnTo>
                      <a:cubicBezTo>
                        <a:pt x="1172" y="1961"/>
                        <a:pt x="1959" y="1172"/>
                        <a:pt x="2927" y="1172"/>
                      </a:cubicBezTo>
                      <a:close/>
                      <a:moveTo>
                        <a:pt x="2927" y="1"/>
                      </a:moveTo>
                      <a:cubicBezTo>
                        <a:pt x="1313" y="1"/>
                        <a:pt x="1" y="1315"/>
                        <a:pt x="1" y="2929"/>
                      </a:cubicBezTo>
                      <a:lnTo>
                        <a:pt x="1" y="11124"/>
                      </a:lnTo>
                      <a:cubicBezTo>
                        <a:pt x="1" y="12738"/>
                        <a:pt x="1313" y="14050"/>
                        <a:pt x="2927" y="14050"/>
                      </a:cubicBezTo>
                      <a:lnTo>
                        <a:pt x="17056" y="14050"/>
                      </a:lnTo>
                      <a:cubicBezTo>
                        <a:pt x="18669" y="14050"/>
                        <a:pt x="19982" y="12738"/>
                        <a:pt x="19982" y="11124"/>
                      </a:cubicBezTo>
                      <a:lnTo>
                        <a:pt x="19982" y="2929"/>
                      </a:lnTo>
                      <a:cubicBezTo>
                        <a:pt x="19982" y="1315"/>
                        <a:pt x="18669" y="1"/>
                        <a:pt x="1705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92" name="Google Shape;12635;p89">
                  <a:extLst>
                    <a:ext uri="{FF2B5EF4-FFF2-40B4-BE49-F238E27FC236}">
                      <a16:creationId xmlns:a16="http://schemas.microsoft.com/office/drawing/2014/main" id="{106A5BB6-E765-974A-1A93-CECEE7256D40}"/>
                    </a:ext>
                  </a:extLst>
                </p:cNvPr>
                <p:cNvSpPr/>
                <p:nvPr/>
              </p:nvSpPr>
              <p:spPr>
                <a:xfrm>
                  <a:off x="3636206" y="2706945"/>
                  <a:ext cx="122194" cy="146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5" h="7026" extrusionOk="0">
                      <a:moveTo>
                        <a:pt x="1172" y="1643"/>
                      </a:moveTo>
                      <a:lnTo>
                        <a:pt x="4165" y="3514"/>
                      </a:lnTo>
                      <a:lnTo>
                        <a:pt x="1172" y="5384"/>
                      </a:lnTo>
                      <a:lnTo>
                        <a:pt x="1172" y="1643"/>
                      </a:lnTo>
                      <a:close/>
                      <a:moveTo>
                        <a:pt x="586" y="0"/>
                      </a:moveTo>
                      <a:cubicBezTo>
                        <a:pt x="489" y="0"/>
                        <a:pt x="391" y="25"/>
                        <a:pt x="302" y="74"/>
                      </a:cubicBezTo>
                      <a:cubicBezTo>
                        <a:pt x="116" y="178"/>
                        <a:pt x="1" y="373"/>
                        <a:pt x="1" y="587"/>
                      </a:cubicBezTo>
                      <a:lnTo>
                        <a:pt x="1" y="6440"/>
                      </a:lnTo>
                      <a:cubicBezTo>
                        <a:pt x="1" y="6653"/>
                        <a:pt x="116" y="6849"/>
                        <a:pt x="302" y="6953"/>
                      </a:cubicBezTo>
                      <a:cubicBezTo>
                        <a:pt x="389" y="7001"/>
                        <a:pt x="487" y="7026"/>
                        <a:pt x="585" y="7026"/>
                      </a:cubicBezTo>
                      <a:cubicBezTo>
                        <a:pt x="693" y="7026"/>
                        <a:pt x="801" y="6997"/>
                        <a:pt x="896" y="6937"/>
                      </a:cubicBezTo>
                      <a:lnTo>
                        <a:pt x="5580" y="4010"/>
                      </a:lnTo>
                      <a:cubicBezTo>
                        <a:pt x="5750" y="3903"/>
                        <a:pt x="5854" y="3714"/>
                        <a:pt x="5854" y="3513"/>
                      </a:cubicBezTo>
                      <a:cubicBezTo>
                        <a:pt x="5854" y="3311"/>
                        <a:pt x="5750" y="3123"/>
                        <a:pt x="5580" y="3017"/>
                      </a:cubicBezTo>
                      <a:lnTo>
                        <a:pt x="896" y="90"/>
                      </a:lnTo>
                      <a:cubicBezTo>
                        <a:pt x="801" y="30"/>
                        <a:pt x="694" y="0"/>
                        <a:pt x="58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882" name="Google Shape;12636;p89">
                <a:extLst>
                  <a:ext uri="{FF2B5EF4-FFF2-40B4-BE49-F238E27FC236}">
                    <a16:creationId xmlns:a16="http://schemas.microsoft.com/office/drawing/2014/main" id="{5DDB6928-8141-4D4D-0F30-73748DC8D559}"/>
                  </a:ext>
                </a:extLst>
              </p:cNvPr>
              <p:cNvGrpSpPr/>
              <p:nvPr/>
            </p:nvGrpSpPr>
            <p:grpSpPr>
              <a:xfrm>
                <a:off x="2979814" y="5123312"/>
                <a:ext cx="620890" cy="620641"/>
                <a:chOff x="3988564" y="2571836"/>
                <a:chExt cx="417045" cy="416878"/>
              </a:xfrm>
              <a:grpFill/>
            </p:grpSpPr>
            <p:sp>
              <p:nvSpPr>
                <p:cNvPr id="17889" name="Google Shape;12637;p89">
                  <a:extLst>
                    <a:ext uri="{FF2B5EF4-FFF2-40B4-BE49-F238E27FC236}">
                      <a16:creationId xmlns:a16="http://schemas.microsoft.com/office/drawing/2014/main" id="{E4D03CFD-3DBB-E450-677A-075D921F682F}"/>
                    </a:ext>
                  </a:extLst>
                </p:cNvPr>
                <p:cNvSpPr/>
                <p:nvPr/>
              </p:nvSpPr>
              <p:spPr>
                <a:xfrm>
                  <a:off x="4090678" y="2650431"/>
                  <a:ext cx="213124" cy="259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12" h="12423" extrusionOk="0">
                      <a:moveTo>
                        <a:pt x="4938" y="1172"/>
                      </a:moveTo>
                      <a:cubicBezTo>
                        <a:pt x="7267" y="1172"/>
                        <a:pt x="8610" y="2621"/>
                        <a:pt x="8610" y="3081"/>
                      </a:cubicBezTo>
                      <a:cubicBezTo>
                        <a:pt x="8610" y="3348"/>
                        <a:pt x="8308" y="3471"/>
                        <a:pt x="8102" y="3471"/>
                      </a:cubicBezTo>
                      <a:cubicBezTo>
                        <a:pt x="7867" y="3471"/>
                        <a:pt x="7733" y="3357"/>
                        <a:pt x="7407" y="3026"/>
                      </a:cubicBezTo>
                      <a:cubicBezTo>
                        <a:pt x="6933" y="2541"/>
                        <a:pt x="6282" y="1879"/>
                        <a:pt x="4821" y="1879"/>
                      </a:cubicBezTo>
                      <a:cubicBezTo>
                        <a:pt x="4177" y="1879"/>
                        <a:pt x="3602" y="2046"/>
                        <a:pt x="3162" y="2362"/>
                      </a:cubicBezTo>
                      <a:cubicBezTo>
                        <a:pt x="2687" y="2700"/>
                        <a:pt x="2417" y="3188"/>
                        <a:pt x="2417" y="3701"/>
                      </a:cubicBezTo>
                      <a:cubicBezTo>
                        <a:pt x="2417" y="4145"/>
                        <a:pt x="2603" y="4758"/>
                        <a:pt x="3491" y="5152"/>
                      </a:cubicBezTo>
                      <a:cubicBezTo>
                        <a:pt x="3997" y="5378"/>
                        <a:pt x="4646" y="5506"/>
                        <a:pt x="5334" y="5642"/>
                      </a:cubicBezTo>
                      <a:cubicBezTo>
                        <a:pt x="7566" y="6081"/>
                        <a:pt x="9029" y="6514"/>
                        <a:pt x="9029" y="8449"/>
                      </a:cubicBezTo>
                      <a:cubicBezTo>
                        <a:pt x="9029" y="8455"/>
                        <a:pt x="9029" y="8464"/>
                        <a:pt x="9029" y="8478"/>
                      </a:cubicBezTo>
                      <a:cubicBezTo>
                        <a:pt x="9035" y="8646"/>
                        <a:pt x="9028" y="9518"/>
                        <a:pt x="8347" y="10222"/>
                      </a:cubicBezTo>
                      <a:cubicBezTo>
                        <a:pt x="7688" y="10903"/>
                        <a:pt x="6597" y="11248"/>
                        <a:pt x="5102" y="11252"/>
                      </a:cubicBezTo>
                      <a:cubicBezTo>
                        <a:pt x="2240" y="11250"/>
                        <a:pt x="1171" y="9891"/>
                        <a:pt x="1171" y="9033"/>
                      </a:cubicBezTo>
                      <a:cubicBezTo>
                        <a:pt x="1171" y="8780"/>
                        <a:pt x="1518" y="8672"/>
                        <a:pt x="1656" y="8672"/>
                      </a:cubicBezTo>
                      <a:cubicBezTo>
                        <a:pt x="1844" y="8672"/>
                        <a:pt x="2005" y="8837"/>
                        <a:pt x="2327" y="9212"/>
                      </a:cubicBezTo>
                      <a:cubicBezTo>
                        <a:pt x="2843" y="9813"/>
                        <a:pt x="3551" y="10636"/>
                        <a:pt x="5095" y="10636"/>
                      </a:cubicBezTo>
                      <a:cubicBezTo>
                        <a:pt x="6363" y="10636"/>
                        <a:pt x="7727" y="9881"/>
                        <a:pt x="7727" y="8612"/>
                      </a:cubicBezTo>
                      <a:cubicBezTo>
                        <a:pt x="7727" y="7951"/>
                        <a:pt x="7363" y="7445"/>
                        <a:pt x="6647" y="7109"/>
                      </a:cubicBezTo>
                      <a:cubicBezTo>
                        <a:pt x="6130" y="6866"/>
                        <a:pt x="5472" y="6726"/>
                        <a:pt x="4773" y="6578"/>
                      </a:cubicBezTo>
                      <a:cubicBezTo>
                        <a:pt x="2620" y="6120"/>
                        <a:pt x="1209" y="5683"/>
                        <a:pt x="1209" y="3859"/>
                      </a:cubicBezTo>
                      <a:cubicBezTo>
                        <a:pt x="1209" y="2893"/>
                        <a:pt x="1667" y="2191"/>
                        <a:pt x="2606" y="1711"/>
                      </a:cubicBezTo>
                      <a:cubicBezTo>
                        <a:pt x="3388" y="1313"/>
                        <a:pt x="4350" y="1172"/>
                        <a:pt x="4938" y="1172"/>
                      </a:cubicBezTo>
                      <a:close/>
                      <a:moveTo>
                        <a:pt x="4938" y="1"/>
                      </a:moveTo>
                      <a:cubicBezTo>
                        <a:pt x="2944" y="1"/>
                        <a:pt x="39" y="991"/>
                        <a:pt x="39" y="3861"/>
                      </a:cubicBezTo>
                      <a:cubicBezTo>
                        <a:pt x="39" y="5149"/>
                        <a:pt x="579" y="6129"/>
                        <a:pt x="1644" y="6772"/>
                      </a:cubicBezTo>
                      <a:cubicBezTo>
                        <a:pt x="2505" y="7293"/>
                        <a:pt x="3581" y="7523"/>
                        <a:pt x="4529" y="7724"/>
                      </a:cubicBezTo>
                      <a:cubicBezTo>
                        <a:pt x="5159" y="7857"/>
                        <a:pt x="5755" y="7984"/>
                        <a:pt x="6149" y="8170"/>
                      </a:cubicBezTo>
                      <a:cubicBezTo>
                        <a:pt x="6556" y="8359"/>
                        <a:pt x="6556" y="8518"/>
                        <a:pt x="6556" y="8612"/>
                      </a:cubicBezTo>
                      <a:cubicBezTo>
                        <a:pt x="6556" y="9100"/>
                        <a:pt x="5785" y="9465"/>
                        <a:pt x="5095" y="9465"/>
                      </a:cubicBezTo>
                      <a:cubicBezTo>
                        <a:pt x="4089" y="9465"/>
                        <a:pt x="3664" y="8971"/>
                        <a:pt x="3215" y="8449"/>
                      </a:cubicBezTo>
                      <a:cubicBezTo>
                        <a:pt x="2833" y="8005"/>
                        <a:pt x="2401" y="7501"/>
                        <a:pt x="1656" y="7501"/>
                      </a:cubicBezTo>
                      <a:cubicBezTo>
                        <a:pt x="860" y="7501"/>
                        <a:pt x="0" y="8087"/>
                        <a:pt x="0" y="9035"/>
                      </a:cubicBezTo>
                      <a:cubicBezTo>
                        <a:pt x="0" y="10459"/>
                        <a:pt x="1462" y="12423"/>
                        <a:pt x="5104" y="12423"/>
                      </a:cubicBezTo>
                      <a:cubicBezTo>
                        <a:pt x="6926" y="12419"/>
                        <a:pt x="8301" y="11954"/>
                        <a:pt x="9187" y="11036"/>
                      </a:cubicBezTo>
                      <a:cubicBezTo>
                        <a:pt x="10167" y="10024"/>
                        <a:pt x="10211" y="8803"/>
                        <a:pt x="10200" y="8442"/>
                      </a:cubicBezTo>
                      <a:cubicBezTo>
                        <a:pt x="10199" y="7101"/>
                        <a:pt x="9638" y="6090"/>
                        <a:pt x="8536" y="5435"/>
                      </a:cubicBezTo>
                      <a:cubicBezTo>
                        <a:pt x="7642" y="4904"/>
                        <a:pt x="6537" y="4685"/>
                        <a:pt x="5560" y="4492"/>
                      </a:cubicBezTo>
                      <a:cubicBezTo>
                        <a:pt x="4939" y="4370"/>
                        <a:pt x="4354" y="4255"/>
                        <a:pt x="3966" y="4084"/>
                      </a:cubicBezTo>
                      <a:cubicBezTo>
                        <a:pt x="3588" y="3916"/>
                        <a:pt x="3588" y="3781"/>
                        <a:pt x="3588" y="3703"/>
                      </a:cubicBezTo>
                      <a:cubicBezTo>
                        <a:pt x="3588" y="3429"/>
                        <a:pt x="4016" y="3050"/>
                        <a:pt x="4821" y="3050"/>
                      </a:cubicBezTo>
                      <a:cubicBezTo>
                        <a:pt x="5790" y="3050"/>
                        <a:pt x="6153" y="3418"/>
                        <a:pt x="6570" y="3847"/>
                      </a:cubicBezTo>
                      <a:cubicBezTo>
                        <a:pt x="6921" y="4202"/>
                        <a:pt x="7354" y="4644"/>
                        <a:pt x="8102" y="4644"/>
                      </a:cubicBezTo>
                      <a:cubicBezTo>
                        <a:pt x="8966" y="4644"/>
                        <a:pt x="9781" y="4016"/>
                        <a:pt x="9781" y="3082"/>
                      </a:cubicBezTo>
                      <a:cubicBezTo>
                        <a:pt x="9781" y="1768"/>
                        <a:pt x="7722" y="1"/>
                        <a:pt x="493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90" name="Google Shape;12638;p89">
                  <a:extLst>
                    <a:ext uri="{FF2B5EF4-FFF2-40B4-BE49-F238E27FC236}">
                      <a16:creationId xmlns:a16="http://schemas.microsoft.com/office/drawing/2014/main" id="{A9B9E3BE-6A17-5112-84DA-09DF3FE7824D}"/>
                    </a:ext>
                  </a:extLst>
                </p:cNvPr>
                <p:cNvSpPr/>
                <p:nvPr/>
              </p:nvSpPr>
              <p:spPr>
                <a:xfrm>
                  <a:off x="3988564" y="2571836"/>
                  <a:ext cx="417045" cy="416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83" h="19975" extrusionOk="0">
                      <a:moveTo>
                        <a:pt x="5465" y="1172"/>
                      </a:moveTo>
                      <a:cubicBezTo>
                        <a:pt x="6229" y="1172"/>
                        <a:pt x="6714" y="1356"/>
                        <a:pt x="7184" y="1548"/>
                      </a:cubicBezTo>
                      <a:cubicBezTo>
                        <a:pt x="7842" y="1820"/>
                        <a:pt x="8120" y="1882"/>
                        <a:pt x="8506" y="1882"/>
                      </a:cubicBezTo>
                      <a:cubicBezTo>
                        <a:pt x="8831" y="1882"/>
                        <a:pt x="9232" y="1838"/>
                        <a:pt x="10000" y="1838"/>
                      </a:cubicBezTo>
                      <a:cubicBezTo>
                        <a:pt x="13275" y="1838"/>
                        <a:pt x="15226" y="3478"/>
                        <a:pt x="16286" y="4855"/>
                      </a:cubicBezTo>
                      <a:cubicBezTo>
                        <a:pt x="17660" y="6641"/>
                        <a:pt x="18149" y="8709"/>
                        <a:pt x="18149" y="9937"/>
                      </a:cubicBezTo>
                      <a:cubicBezTo>
                        <a:pt x="18149" y="11304"/>
                        <a:pt x="17841" y="11405"/>
                        <a:pt x="18414" y="12744"/>
                      </a:cubicBezTo>
                      <a:cubicBezTo>
                        <a:pt x="18610" y="13203"/>
                        <a:pt x="18812" y="13675"/>
                        <a:pt x="18812" y="14565"/>
                      </a:cubicBezTo>
                      <a:cubicBezTo>
                        <a:pt x="18812" y="15702"/>
                        <a:pt x="18373" y="16765"/>
                        <a:pt x="17575" y="17561"/>
                      </a:cubicBezTo>
                      <a:cubicBezTo>
                        <a:pt x="16776" y="18358"/>
                        <a:pt x="15671" y="18803"/>
                        <a:pt x="14546" y="18803"/>
                      </a:cubicBezTo>
                      <a:cubicBezTo>
                        <a:pt x="14544" y="18803"/>
                        <a:pt x="14542" y="18803"/>
                        <a:pt x="14540" y="18803"/>
                      </a:cubicBezTo>
                      <a:lnTo>
                        <a:pt x="14519" y="18803"/>
                      </a:lnTo>
                      <a:cubicBezTo>
                        <a:pt x="13754" y="18803"/>
                        <a:pt x="13270" y="18612"/>
                        <a:pt x="12799" y="18418"/>
                      </a:cubicBezTo>
                      <a:cubicBezTo>
                        <a:pt x="12161" y="18154"/>
                        <a:pt x="11842" y="18085"/>
                        <a:pt x="11520" y="18085"/>
                      </a:cubicBezTo>
                      <a:cubicBezTo>
                        <a:pt x="11167" y="18085"/>
                        <a:pt x="10809" y="18168"/>
                        <a:pt x="10022" y="18168"/>
                      </a:cubicBezTo>
                      <a:cubicBezTo>
                        <a:pt x="6746" y="18168"/>
                        <a:pt x="4785" y="16516"/>
                        <a:pt x="3717" y="15131"/>
                      </a:cubicBezTo>
                      <a:cubicBezTo>
                        <a:pt x="2328" y="13328"/>
                        <a:pt x="1835" y="11257"/>
                        <a:pt x="1835" y="10031"/>
                      </a:cubicBezTo>
                      <a:cubicBezTo>
                        <a:pt x="1835" y="8674"/>
                        <a:pt x="2146" y="8571"/>
                        <a:pt x="1569" y="7222"/>
                      </a:cubicBezTo>
                      <a:cubicBezTo>
                        <a:pt x="1375" y="6765"/>
                        <a:pt x="1173" y="6293"/>
                        <a:pt x="1171" y="5408"/>
                      </a:cubicBezTo>
                      <a:cubicBezTo>
                        <a:pt x="1175" y="3063"/>
                        <a:pt x="3100" y="1172"/>
                        <a:pt x="5465" y="1172"/>
                      </a:cubicBezTo>
                      <a:close/>
                      <a:moveTo>
                        <a:pt x="5465" y="0"/>
                      </a:moveTo>
                      <a:cubicBezTo>
                        <a:pt x="3993" y="0"/>
                        <a:pt x="2617" y="552"/>
                        <a:pt x="1587" y="1582"/>
                      </a:cubicBezTo>
                      <a:cubicBezTo>
                        <a:pt x="566" y="2603"/>
                        <a:pt x="4" y="3960"/>
                        <a:pt x="0" y="5403"/>
                      </a:cubicBezTo>
                      <a:lnTo>
                        <a:pt x="0" y="5414"/>
                      </a:lnTo>
                      <a:cubicBezTo>
                        <a:pt x="2" y="6535"/>
                        <a:pt x="274" y="7170"/>
                        <a:pt x="492" y="7682"/>
                      </a:cubicBezTo>
                      <a:cubicBezTo>
                        <a:pt x="938" y="8725"/>
                        <a:pt x="664" y="8547"/>
                        <a:pt x="664" y="10031"/>
                      </a:cubicBezTo>
                      <a:cubicBezTo>
                        <a:pt x="664" y="11738"/>
                        <a:pt x="1385" y="14023"/>
                        <a:pt x="2790" y="15845"/>
                      </a:cubicBezTo>
                      <a:cubicBezTo>
                        <a:pt x="4019" y="17439"/>
                        <a:pt x="6270" y="19339"/>
                        <a:pt x="10022" y="19339"/>
                      </a:cubicBezTo>
                      <a:cubicBezTo>
                        <a:pt x="10942" y="19339"/>
                        <a:pt x="11234" y="19255"/>
                        <a:pt x="11494" y="19255"/>
                      </a:cubicBezTo>
                      <a:cubicBezTo>
                        <a:pt x="11700" y="19255"/>
                        <a:pt x="11887" y="19308"/>
                        <a:pt x="12353" y="19500"/>
                      </a:cubicBezTo>
                      <a:cubicBezTo>
                        <a:pt x="12875" y="19716"/>
                        <a:pt x="13523" y="19974"/>
                        <a:pt x="14519" y="19974"/>
                      </a:cubicBezTo>
                      <a:lnTo>
                        <a:pt x="14554" y="19974"/>
                      </a:lnTo>
                      <a:cubicBezTo>
                        <a:pt x="15985" y="19974"/>
                        <a:pt x="17386" y="19403"/>
                        <a:pt x="18402" y="18391"/>
                      </a:cubicBezTo>
                      <a:cubicBezTo>
                        <a:pt x="19422" y="17374"/>
                        <a:pt x="19983" y="16015"/>
                        <a:pt x="19983" y="14565"/>
                      </a:cubicBezTo>
                      <a:cubicBezTo>
                        <a:pt x="19983" y="13436"/>
                        <a:pt x="19711" y="12797"/>
                        <a:pt x="19491" y="12284"/>
                      </a:cubicBezTo>
                      <a:cubicBezTo>
                        <a:pt x="19045" y="11243"/>
                        <a:pt x="19320" y="11421"/>
                        <a:pt x="19320" y="9937"/>
                      </a:cubicBezTo>
                      <a:cubicBezTo>
                        <a:pt x="19320" y="8218"/>
                        <a:pt x="18603" y="5946"/>
                        <a:pt x="17213" y="4140"/>
                      </a:cubicBezTo>
                      <a:cubicBezTo>
                        <a:pt x="15994" y="2557"/>
                        <a:pt x="13753" y="667"/>
                        <a:pt x="10000" y="667"/>
                      </a:cubicBezTo>
                      <a:cubicBezTo>
                        <a:pt x="9146" y="667"/>
                        <a:pt x="8785" y="712"/>
                        <a:pt x="8528" y="712"/>
                      </a:cubicBezTo>
                      <a:cubicBezTo>
                        <a:pt x="8261" y="712"/>
                        <a:pt x="8109" y="664"/>
                        <a:pt x="7630" y="466"/>
                      </a:cubicBezTo>
                      <a:cubicBezTo>
                        <a:pt x="7110" y="252"/>
                        <a:pt x="6461" y="0"/>
                        <a:pt x="546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883" name="Google Shape;12639;p89">
                <a:extLst>
                  <a:ext uri="{FF2B5EF4-FFF2-40B4-BE49-F238E27FC236}">
                    <a16:creationId xmlns:a16="http://schemas.microsoft.com/office/drawing/2014/main" id="{C08134E7-8436-2D26-45A3-13850CB8A1FD}"/>
                  </a:ext>
                </a:extLst>
              </p:cNvPr>
              <p:cNvGrpSpPr/>
              <p:nvPr/>
            </p:nvGrpSpPr>
            <p:grpSpPr>
              <a:xfrm>
                <a:off x="3919129" y="5123204"/>
                <a:ext cx="620859" cy="620859"/>
                <a:chOff x="4500573" y="2571753"/>
                <a:chExt cx="417024" cy="417024"/>
              </a:xfrm>
              <a:grpFill/>
            </p:grpSpPr>
            <p:sp>
              <p:nvSpPr>
                <p:cNvPr id="17887" name="Google Shape;12640;p89">
                  <a:extLst>
                    <a:ext uri="{FF2B5EF4-FFF2-40B4-BE49-F238E27FC236}">
                      <a16:creationId xmlns:a16="http://schemas.microsoft.com/office/drawing/2014/main" id="{A1BF9F49-1ADC-E0C8-55E4-E1916C89C107}"/>
                    </a:ext>
                  </a:extLst>
                </p:cNvPr>
                <p:cNvSpPr/>
                <p:nvPr/>
              </p:nvSpPr>
              <p:spPr>
                <a:xfrm>
                  <a:off x="4550263" y="2632817"/>
                  <a:ext cx="317683" cy="2932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22" h="14051" extrusionOk="0">
                      <a:moveTo>
                        <a:pt x="7616" y="1172"/>
                      </a:moveTo>
                      <a:cubicBezTo>
                        <a:pt x="8529" y="1202"/>
                        <a:pt x="10613" y="1570"/>
                        <a:pt x="10613" y="4280"/>
                      </a:cubicBezTo>
                      <a:cubicBezTo>
                        <a:pt x="10613" y="4791"/>
                        <a:pt x="10565" y="5662"/>
                        <a:pt x="10565" y="5683"/>
                      </a:cubicBezTo>
                      <a:cubicBezTo>
                        <a:pt x="10565" y="6490"/>
                        <a:pt x="11186" y="6530"/>
                        <a:pt x="11312" y="6530"/>
                      </a:cubicBezTo>
                      <a:cubicBezTo>
                        <a:pt x="11563" y="6530"/>
                        <a:pt x="11867" y="6461"/>
                        <a:pt x="12149" y="6399"/>
                      </a:cubicBezTo>
                      <a:lnTo>
                        <a:pt x="12149" y="6399"/>
                      </a:lnTo>
                      <a:cubicBezTo>
                        <a:pt x="11697" y="6589"/>
                        <a:pt x="10875" y="6838"/>
                        <a:pt x="10875" y="7608"/>
                      </a:cubicBezTo>
                      <a:cubicBezTo>
                        <a:pt x="10875" y="9260"/>
                        <a:pt x="12294" y="9897"/>
                        <a:pt x="13233" y="10316"/>
                      </a:cubicBezTo>
                      <a:cubicBezTo>
                        <a:pt x="13419" y="10399"/>
                        <a:pt x="13661" y="10509"/>
                        <a:pt x="13838" y="10608"/>
                      </a:cubicBezTo>
                      <a:cubicBezTo>
                        <a:pt x="13590" y="10652"/>
                        <a:pt x="13247" y="10703"/>
                        <a:pt x="12826" y="10802"/>
                      </a:cubicBezTo>
                      <a:cubicBezTo>
                        <a:pt x="12446" y="10894"/>
                        <a:pt x="12149" y="11195"/>
                        <a:pt x="12067" y="11574"/>
                      </a:cubicBezTo>
                      <a:cubicBezTo>
                        <a:pt x="12058" y="11614"/>
                        <a:pt x="12049" y="11652"/>
                        <a:pt x="12041" y="11683"/>
                      </a:cubicBezTo>
                      <a:cubicBezTo>
                        <a:pt x="11837" y="11646"/>
                        <a:pt x="11549" y="11584"/>
                        <a:pt x="11156" y="11584"/>
                      </a:cubicBezTo>
                      <a:cubicBezTo>
                        <a:pt x="10220" y="11584"/>
                        <a:pt x="9658" y="11968"/>
                        <a:pt x="9161" y="12306"/>
                      </a:cubicBezTo>
                      <a:cubicBezTo>
                        <a:pt x="8711" y="12614"/>
                        <a:pt x="8322" y="12879"/>
                        <a:pt x="7611" y="12881"/>
                      </a:cubicBezTo>
                      <a:cubicBezTo>
                        <a:pt x="6900" y="12879"/>
                        <a:pt x="6511" y="12614"/>
                        <a:pt x="6060" y="12306"/>
                      </a:cubicBezTo>
                      <a:cubicBezTo>
                        <a:pt x="5563" y="11968"/>
                        <a:pt x="5000" y="11584"/>
                        <a:pt x="4064" y="11584"/>
                      </a:cubicBezTo>
                      <a:cubicBezTo>
                        <a:pt x="3671" y="11584"/>
                        <a:pt x="3381" y="11646"/>
                        <a:pt x="3180" y="11683"/>
                      </a:cubicBezTo>
                      <a:cubicBezTo>
                        <a:pt x="3171" y="11652"/>
                        <a:pt x="3164" y="11614"/>
                        <a:pt x="3155" y="11574"/>
                      </a:cubicBezTo>
                      <a:cubicBezTo>
                        <a:pt x="3072" y="11195"/>
                        <a:pt x="2775" y="10894"/>
                        <a:pt x="2394" y="10802"/>
                      </a:cubicBezTo>
                      <a:cubicBezTo>
                        <a:pt x="1973" y="10703"/>
                        <a:pt x="1630" y="10652"/>
                        <a:pt x="1384" y="10608"/>
                      </a:cubicBezTo>
                      <a:cubicBezTo>
                        <a:pt x="1559" y="10509"/>
                        <a:pt x="1803" y="10399"/>
                        <a:pt x="1987" y="10316"/>
                      </a:cubicBezTo>
                      <a:cubicBezTo>
                        <a:pt x="2927" y="9897"/>
                        <a:pt x="4347" y="9260"/>
                        <a:pt x="4347" y="7608"/>
                      </a:cubicBezTo>
                      <a:cubicBezTo>
                        <a:pt x="4347" y="6838"/>
                        <a:pt x="3525" y="6589"/>
                        <a:pt x="3072" y="6399"/>
                      </a:cubicBezTo>
                      <a:lnTo>
                        <a:pt x="3072" y="6399"/>
                      </a:lnTo>
                      <a:cubicBezTo>
                        <a:pt x="3355" y="6461"/>
                        <a:pt x="3657" y="6530"/>
                        <a:pt x="3910" y="6530"/>
                      </a:cubicBezTo>
                      <a:cubicBezTo>
                        <a:pt x="4034" y="6530"/>
                        <a:pt x="4655" y="6490"/>
                        <a:pt x="4655" y="5683"/>
                      </a:cubicBezTo>
                      <a:cubicBezTo>
                        <a:pt x="4655" y="5662"/>
                        <a:pt x="4609" y="4793"/>
                        <a:pt x="4609" y="4280"/>
                      </a:cubicBezTo>
                      <a:cubicBezTo>
                        <a:pt x="4609" y="1558"/>
                        <a:pt x="6698" y="1199"/>
                        <a:pt x="7616" y="1172"/>
                      </a:cubicBezTo>
                      <a:close/>
                      <a:moveTo>
                        <a:pt x="7602" y="1"/>
                      </a:moveTo>
                      <a:cubicBezTo>
                        <a:pt x="7201" y="11"/>
                        <a:pt x="6164" y="98"/>
                        <a:pt x="5219" y="691"/>
                      </a:cubicBezTo>
                      <a:cubicBezTo>
                        <a:pt x="4407" y="1200"/>
                        <a:pt x="3438" y="2237"/>
                        <a:pt x="3438" y="4280"/>
                      </a:cubicBezTo>
                      <a:cubicBezTo>
                        <a:pt x="3438" y="4714"/>
                        <a:pt x="3454" y="5041"/>
                        <a:pt x="3466" y="5288"/>
                      </a:cubicBezTo>
                      <a:cubicBezTo>
                        <a:pt x="3176" y="5225"/>
                        <a:pt x="2914" y="5159"/>
                        <a:pt x="2711" y="5159"/>
                      </a:cubicBezTo>
                      <a:cubicBezTo>
                        <a:pt x="2005" y="5159"/>
                        <a:pt x="1492" y="5593"/>
                        <a:pt x="1492" y="6187"/>
                      </a:cubicBezTo>
                      <a:cubicBezTo>
                        <a:pt x="1492" y="7031"/>
                        <a:pt x="2302" y="7355"/>
                        <a:pt x="2785" y="7547"/>
                      </a:cubicBezTo>
                      <a:cubicBezTo>
                        <a:pt x="2907" y="7595"/>
                        <a:pt x="3077" y="7664"/>
                        <a:pt x="3173" y="7717"/>
                      </a:cubicBezTo>
                      <a:cubicBezTo>
                        <a:pt x="3084" y="8885"/>
                        <a:pt x="1453" y="9124"/>
                        <a:pt x="595" y="9723"/>
                      </a:cubicBezTo>
                      <a:cubicBezTo>
                        <a:pt x="201" y="9999"/>
                        <a:pt x="1" y="10337"/>
                        <a:pt x="1" y="10730"/>
                      </a:cubicBezTo>
                      <a:cubicBezTo>
                        <a:pt x="1" y="11119"/>
                        <a:pt x="194" y="11425"/>
                        <a:pt x="547" y="11590"/>
                      </a:cubicBezTo>
                      <a:cubicBezTo>
                        <a:pt x="892" y="11752"/>
                        <a:pt x="1340" y="11765"/>
                        <a:pt x="2032" y="11920"/>
                      </a:cubicBezTo>
                      <a:cubicBezTo>
                        <a:pt x="2081" y="12138"/>
                        <a:pt x="2134" y="12318"/>
                        <a:pt x="2231" y="12474"/>
                      </a:cubicBezTo>
                      <a:cubicBezTo>
                        <a:pt x="2428" y="12789"/>
                        <a:pt x="2691" y="12874"/>
                        <a:pt x="2981" y="12874"/>
                      </a:cubicBezTo>
                      <a:cubicBezTo>
                        <a:pt x="3325" y="12874"/>
                        <a:pt x="3708" y="12754"/>
                        <a:pt x="4064" y="12754"/>
                      </a:cubicBezTo>
                      <a:cubicBezTo>
                        <a:pt x="4639" y="12754"/>
                        <a:pt x="4975" y="12984"/>
                        <a:pt x="5400" y="13274"/>
                      </a:cubicBezTo>
                      <a:cubicBezTo>
                        <a:pt x="5907" y="13619"/>
                        <a:pt x="6537" y="14050"/>
                        <a:pt x="7609" y="14050"/>
                      </a:cubicBezTo>
                      <a:lnTo>
                        <a:pt x="7611" y="14050"/>
                      </a:lnTo>
                      <a:cubicBezTo>
                        <a:pt x="8683" y="14050"/>
                        <a:pt x="9315" y="13620"/>
                        <a:pt x="9821" y="13274"/>
                      </a:cubicBezTo>
                      <a:cubicBezTo>
                        <a:pt x="10247" y="12984"/>
                        <a:pt x="10581" y="12754"/>
                        <a:pt x="11156" y="12754"/>
                      </a:cubicBezTo>
                      <a:cubicBezTo>
                        <a:pt x="11621" y="12754"/>
                        <a:pt x="11881" y="12881"/>
                        <a:pt x="12228" y="12881"/>
                      </a:cubicBezTo>
                      <a:cubicBezTo>
                        <a:pt x="12647" y="12881"/>
                        <a:pt x="12874" y="12660"/>
                        <a:pt x="12991" y="12474"/>
                      </a:cubicBezTo>
                      <a:cubicBezTo>
                        <a:pt x="13088" y="12318"/>
                        <a:pt x="13139" y="12136"/>
                        <a:pt x="13189" y="11920"/>
                      </a:cubicBezTo>
                      <a:cubicBezTo>
                        <a:pt x="13880" y="11765"/>
                        <a:pt x="14328" y="11752"/>
                        <a:pt x="14673" y="11590"/>
                      </a:cubicBezTo>
                      <a:cubicBezTo>
                        <a:pt x="15027" y="11425"/>
                        <a:pt x="15221" y="11119"/>
                        <a:pt x="15221" y="10730"/>
                      </a:cubicBezTo>
                      <a:cubicBezTo>
                        <a:pt x="15221" y="10337"/>
                        <a:pt x="15020" y="9999"/>
                        <a:pt x="14625" y="9723"/>
                      </a:cubicBezTo>
                      <a:cubicBezTo>
                        <a:pt x="13769" y="9124"/>
                        <a:pt x="12136" y="8885"/>
                        <a:pt x="12048" y="7717"/>
                      </a:cubicBezTo>
                      <a:cubicBezTo>
                        <a:pt x="12143" y="7664"/>
                        <a:pt x="12313" y="7595"/>
                        <a:pt x="12435" y="7547"/>
                      </a:cubicBezTo>
                      <a:cubicBezTo>
                        <a:pt x="12918" y="7355"/>
                        <a:pt x="13728" y="7031"/>
                        <a:pt x="13728" y="6187"/>
                      </a:cubicBezTo>
                      <a:cubicBezTo>
                        <a:pt x="13728" y="5593"/>
                        <a:pt x="13215" y="5159"/>
                        <a:pt x="12509" y="5159"/>
                      </a:cubicBezTo>
                      <a:cubicBezTo>
                        <a:pt x="12306" y="5159"/>
                        <a:pt x="12044" y="5225"/>
                        <a:pt x="11754" y="5288"/>
                      </a:cubicBezTo>
                      <a:cubicBezTo>
                        <a:pt x="11768" y="5041"/>
                        <a:pt x="11782" y="4714"/>
                        <a:pt x="11782" y="4280"/>
                      </a:cubicBezTo>
                      <a:cubicBezTo>
                        <a:pt x="11782" y="2246"/>
                        <a:pt x="10822" y="1211"/>
                        <a:pt x="10017" y="700"/>
                      </a:cubicBezTo>
                      <a:cubicBezTo>
                        <a:pt x="9076" y="105"/>
                        <a:pt x="8037" y="13"/>
                        <a:pt x="763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88" name="Google Shape;12641;p89">
                  <a:extLst>
                    <a:ext uri="{FF2B5EF4-FFF2-40B4-BE49-F238E27FC236}">
                      <a16:creationId xmlns:a16="http://schemas.microsoft.com/office/drawing/2014/main" id="{F8D89D29-DB7A-8CCE-3378-43A5A4BDD3AB}"/>
                    </a:ext>
                  </a:extLst>
                </p:cNvPr>
                <p:cNvSpPr/>
                <p:nvPr/>
              </p:nvSpPr>
              <p:spPr>
                <a:xfrm>
                  <a:off x="4500573" y="2571753"/>
                  <a:ext cx="417024" cy="417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82" h="19982" extrusionOk="0">
                      <a:moveTo>
                        <a:pt x="17017" y="1172"/>
                      </a:moveTo>
                      <a:cubicBezTo>
                        <a:pt x="17990" y="1172"/>
                        <a:pt x="18812" y="1975"/>
                        <a:pt x="18812" y="2927"/>
                      </a:cubicBezTo>
                      <a:lnTo>
                        <a:pt x="18812" y="17017"/>
                      </a:lnTo>
                      <a:cubicBezTo>
                        <a:pt x="18812" y="17990"/>
                        <a:pt x="17990" y="18811"/>
                        <a:pt x="17017" y="18811"/>
                      </a:cubicBezTo>
                      <a:lnTo>
                        <a:pt x="2966" y="18811"/>
                      </a:lnTo>
                      <a:cubicBezTo>
                        <a:pt x="1993" y="18811"/>
                        <a:pt x="1172" y="17990"/>
                        <a:pt x="1172" y="17017"/>
                      </a:cubicBezTo>
                      <a:lnTo>
                        <a:pt x="1172" y="2927"/>
                      </a:lnTo>
                      <a:cubicBezTo>
                        <a:pt x="1172" y="1975"/>
                        <a:pt x="1993" y="1172"/>
                        <a:pt x="2966" y="1172"/>
                      </a:cubicBezTo>
                      <a:close/>
                      <a:moveTo>
                        <a:pt x="2966" y="1"/>
                      </a:moveTo>
                      <a:cubicBezTo>
                        <a:pt x="1349" y="1"/>
                        <a:pt x="1" y="1310"/>
                        <a:pt x="1" y="2927"/>
                      </a:cubicBezTo>
                      <a:lnTo>
                        <a:pt x="1" y="17015"/>
                      </a:lnTo>
                      <a:cubicBezTo>
                        <a:pt x="1" y="18636"/>
                        <a:pt x="1349" y="19982"/>
                        <a:pt x="2966" y="19982"/>
                      </a:cubicBezTo>
                      <a:lnTo>
                        <a:pt x="17017" y="19982"/>
                      </a:lnTo>
                      <a:cubicBezTo>
                        <a:pt x="18635" y="19982"/>
                        <a:pt x="19982" y="18634"/>
                        <a:pt x="19982" y="17015"/>
                      </a:cubicBezTo>
                      <a:lnTo>
                        <a:pt x="19982" y="2927"/>
                      </a:lnTo>
                      <a:cubicBezTo>
                        <a:pt x="19982" y="1310"/>
                        <a:pt x="18635" y="1"/>
                        <a:pt x="1701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884" name="Google Shape;12642;p89">
                <a:extLst>
                  <a:ext uri="{FF2B5EF4-FFF2-40B4-BE49-F238E27FC236}">
                    <a16:creationId xmlns:a16="http://schemas.microsoft.com/office/drawing/2014/main" id="{52515A0E-9C35-D2A6-005E-A5E923D8F10B}"/>
                  </a:ext>
                </a:extLst>
              </p:cNvPr>
              <p:cNvGrpSpPr/>
              <p:nvPr/>
            </p:nvGrpSpPr>
            <p:grpSpPr>
              <a:xfrm>
                <a:off x="4858412" y="5123204"/>
                <a:ext cx="620859" cy="620859"/>
                <a:chOff x="5012603" y="2571753"/>
                <a:chExt cx="417024" cy="417024"/>
              </a:xfrm>
              <a:grpFill/>
            </p:grpSpPr>
            <p:sp>
              <p:nvSpPr>
                <p:cNvPr id="17885" name="Google Shape;12643;p89">
                  <a:extLst>
                    <a:ext uri="{FF2B5EF4-FFF2-40B4-BE49-F238E27FC236}">
                      <a16:creationId xmlns:a16="http://schemas.microsoft.com/office/drawing/2014/main" id="{210C4FB1-7CF4-EEDE-7929-1A616ABAE718}"/>
                    </a:ext>
                  </a:extLst>
                </p:cNvPr>
                <p:cNvSpPr/>
                <p:nvPr/>
              </p:nvSpPr>
              <p:spPr>
                <a:xfrm>
                  <a:off x="5133124" y="2631210"/>
                  <a:ext cx="180818" cy="300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64" h="14377" extrusionOk="0">
                      <a:moveTo>
                        <a:pt x="4683" y="1171"/>
                      </a:moveTo>
                      <a:lnTo>
                        <a:pt x="4683" y="3395"/>
                      </a:lnTo>
                      <a:cubicBezTo>
                        <a:pt x="4683" y="3719"/>
                        <a:pt x="4945" y="3980"/>
                        <a:pt x="5269" y="3980"/>
                      </a:cubicBezTo>
                      <a:lnTo>
                        <a:pt x="7493" y="3980"/>
                      </a:lnTo>
                      <a:lnTo>
                        <a:pt x="7493" y="5620"/>
                      </a:lnTo>
                      <a:lnTo>
                        <a:pt x="5269" y="5620"/>
                      </a:lnTo>
                      <a:cubicBezTo>
                        <a:pt x="4945" y="5620"/>
                        <a:pt x="4683" y="5882"/>
                        <a:pt x="4683" y="6206"/>
                      </a:cubicBezTo>
                      <a:lnTo>
                        <a:pt x="4683" y="9859"/>
                      </a:lnTo>
                      <a:cubicBezTo>
                        <a:pt x="4683" y="10227"/>
                        <a:pt x="4706" y="10648"/>
                        <a:pt x="4975" y="10986"/>
                      </a:cubicBezTo>
                      <a:cubicBezTo>
                        <a:pt x="5327" y="11423"/>
                        <a:pt x="5899" y="11474"/>
                        <a:pt x="6299" y="11474"/>
                      </a:cubicBezTo>
                      <a:lnTo>
                        <a:pt x="7494" y="11474"/>
                      </a:lnTo>
                      <a:lnTo>
                        <a:pt x="7494" y="13158"/>
                      </a:lnTo>
                      <a:cubicBezTo>
                        <a:pt x="7137" y="13183"/>
                        <a:pt x="6635" y="13207"/>
                        <a:pt x="6113" y="13207"/>
                      </a:cubicBezTo>
                      <a:cubicBezTo>
                        <a:pt x="3848" y="13207"/>
                        <a:pt x="3044" y="11806"/>
                        <a:pt x="3044" y="10607"/>
                      </a:cubicBezTo>
                      <a:lnTo>
                        <a:pt x="3044" y="6206"/>
                      </a:lnTo>
                      <a:cubicBezTo>
                        <a:pt x="3044" y="5882"/>
                        <a:pt x="2782" y="5620"/>
                        <a:pt x="2460" y="5620"/>
                      </a:cubicBezTo>
                      <a:lnTo>
                        <a:pt x="1172" y="5620"/>
                      </a:lnTo>
                      <a:lnTo>
                        <a:pt x="1172" y="4090"/>
                      </a:lnTo>
                      <a:cubicBezTo>
                        <a:pt x="2035" y="3913"/>
                        <a:pt x="2690" y="3487"/>
                        <a:pt x="3120" y="2820"/>
                      </a:cubicBezTo>
                      <a:cubicBezTo>
                        <a:pt x="3463" y="2289"/>
                        <a:pt x="3608" y="1697"/>
                        <a:pt x="3703" y="1171"/>
                      </a:cubicBezTo>
                      <a:close/>
                      <a:moveTo>
                        <a:pt x="3208" y="0"/>
                      </a:moveTo>
                      <a:cubicBezTo>
                        <a:pt x="2922" y="0"/>
                        <a:pt x="2677" y="207"/>
                        <a:pt x="2631" y="490"/>
                      </a:cubicBezTo>
                      <a:cubicBezTo>
                        <a:pt x="2409" y="1822"/>
                        <a:pt x="2209" y="2861"/>
                        <a:pt x="537" y="3000"/>
                      </a:cubicBezTo>
                      <a:cubicBezTo>
                        <a:pt x="234" y="3025"/>
                        <a:pt x="1" y="3278"/>
                        <a:pt x="1" y="3582"/>
                      </a:cubicBezTo>
                      <a:lnTo>
                        <a:pt x="1" y="6206"/>
                      </a:lnTo>
                      <a:cubicBezTo>
                        <a:pt x="1" y="6529"/>
                        <a:pt x="263" y="6791"/>
                        <a:pt x="586" y="6791"/>
                      </a:cubicBezTo>
                      <a:lnTo>
                        <a:pt x="1874" y="6791"/>
                      </a:lnTo>
                      <a:lnTo>
                        <a:pt x="1874" y="10607"/>
                      </a:lnTo>
                      <a:cubicBezTo>
                        <a:pt x="1874" y="12618"/>
                        <a:pt x="3355" y="14377"/>
                        <a:pt x="6111" y="14377"/>
                      </a:cubicBezTo>
                      <a:cubicBezTo>
                        <a:pt x="7158" y="14377"/>
                        <a:pt x="8098" y="14285"/>
                        <a:pt x="8137" y="14281"/>
                      </a:cubicBezTo>
                      <a:cubicBezTo>
                        <a:pt x="8436" y="14251"/>
                        <a:pt x="8664" y="14000"/>
                        <a:pt x="8664" y="13699"/>
                      </a:cubicBezTo>
                      <a:lnTo>
                        <a:pt x="8664" y="10888"/>
                      </a:lnTo>
                      <a:cubicBezTo>
                        <a:pt x="8664" y="10565"/>
                        <a:pt x="8402" y="10303"/>
                        <a:pt x="8078" y="10303"/>
                      </a:cubicBezTo>
                      <a:lnTo>
                        <a:pt x="6299" y="10303"/>
                      </a:lnTo>
                      <a:cubicBezTo>
                        <a:pt x="5828" y="10303"/>
                        <a:pt x="5855" y="10292"/>
                        <a:pt x="5855" y="9859"/>
                      </a:cubicBezTo>
                      <a:lnTo>
                        <a:pt x="5855" y="6791"/>
                      </a:lnTo>
                      <a:lnTo>
                        <a:pt x="8078" y="6791"/>
                      </a:lnTo>
                      <a:cubicBezTo>
                        <a:pt x="8402" y="6791"/>
                        <a:pt x="8664" y="6529"/>
                        <a:pt x="8664" y="6206"/>
                      </a:cubicBezTo>
                      <a:lnTo>
                        <a:pt x="8664" y="3397"/>
                      </a:lnTo>
                      <a:cubicBezTo>
                        <a:pt x="8664" y="3073"/>
                        <a:pt x="8402" y="2811"/>
                        <a:pt x="8078" y="2811"/>
                      </a:cubicBezTo>
                      <a:lnTo>
                        <a:pt x="5855" y="2811"/>
                      </a:lnTo>
                      <a:lnTo>
                        <a:pt x="5855" y="586"/>
                      </a:lnTo>
                      <a:cubicBezTo>
                        <a:pt x="5855" y="262"/>
                        <a:pt x="5593" y="0"/>
                        <a:pt x="526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86" name="Google Shape;12644;p89">
                  <a:extLst>
                    <a:ext uri="{FF2B5EF4-FFF2-40B4-BE49-F238E27FC236}">
                      <a16:creationId xmlns:a16="http://schemas.microsoft.com/office/drawing/2014/main" id="{05F075FA-12D0-7D3D-6FA8-2B5CCE1B7A14}"/>
                    </a:ext>
                  </a:extLst>
                </p:cNvPr>
                <p:cNvSpPr/>
                <p:nvPr/>
              </p:nvSpPr>
              <p:spPr>
                <a:xfrm>
                  <a:off x="5012603" y="2571753"/>
                  <a:ext cx="417024" cy="417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82" h="19982" extrusionOk="0">
                      <a:moveTo>
                        <a:pt x="17053" y="1172"/>
                      </a:moveTo>
                      <a:cubicBezTo>
                        <a:pt x="18007" y="1172"/>
                        <a:pt x="18810" y="1993"/>
                        <a:pt x="18810" y="2966"/>
                      </a:cubicBezTo>
                      <a:lnTo>
                        <a:pt x="18810" y="17017"/>
                      </a:lnTo>
                      <a:cubicBezTo>
                        <a:pt x="18810" y="17990"/>
                        <a:pt x="18007" y="18811"/>
                        <a:pt x="17053" y="18811"/>
                      </a:cubicBezTo>
                      <a:lnTo>
                        <a:pt x="2965" y="18811"/>
                      </a:lnTo>
                      <a:cubicBezTo>
                        <a:pt x="1992" y="18811"/>
                        <a:pt x="1169" y="17990"/>
                        <a:pt x="1169" y="17017"/>
                      </a:cubicBezTo>
                      <a:lnTo>
                        <a:pt x="1169" y="2966"/>
                      </a:lnTo>
                      <a:cubicBezTo>
                        <a:pt x="1169" y="1993"/>
                        <a:pt x="1992" y="1172"/>
                        <a:pt x="2965" y="1172"/>
                      </a:cubicBezTo>
                      <a:close/>
                      <a:moveTo>
                        <a:pt x="2965" y="1"/>
                      </a:moveTo>
                      <a:cubicBezTo>
                        <a:pt x="1346" y="1"/>
                        <a:pt x="0" y="1349"/>
                        <a:pt x="0" y="2966"/>
                      </a:cubicBezTo>
                      <a:lnTo>
                        <a:pt x="0" y="17015"/>
                      </a:lnTo>
                      <a:cubicBezTo>
                        <a:pt x="0" y="18636"/>
                        <a:pt x="1348" y="19982"/>
                        <a:pt x="2965" y="19982"/>
                      </a:cubicBezTo>
                      <a:lnTo>
                        <a:pt x="17053" y="19982"/>
                      </a:lnTo>
                      <a:cubicBezTo>
                        <a:pt x="18672" y="19982"/>
                        <a:pt x="19981" y="18634"/>
                        <a:pt x="19981" y="17015"/>
                      </a:cubicBezTo>
                      <a:lnTo>
                        <a:pt x="19981" y="2966"/>
                      </a:lnTo>
                      <a:cubicBezTo>
                        <a:pt x="19981" y="1349"/>
                        <a:pt x="18672" y="1"/>
                        <a:pt x="1705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F780929-FDFB-0A67-0837-47F527BD4F08}"/>
                </a:ext>
              </a:extLst>
            </p:cNvPr>
            <p:cNvGrpSpPr/>
            <p:nvPr/>
          </p:nvGrpSpPr>
          <p:grpSpPr>
            <a:xfrm>
              <a:off x="397214" y="4545124"/>
              <a:ext cx="11386542" cy="645964"/>
              <a:chOff x="397214" y="4323264"/>
              <a:chExt cx="11386542" cy="645964"/>
            </a:xfrm>
            <a:grpFill/>
          </p:grpSpPr>
          <p:sp>
            <p:nvSpPr>
              <p:cNvPr id="20" name="Google Shape;12453;p89">
                <a:extLst>
                  <a:ext uri="{FF2B5EF4-FFF2-40B4-BE49-F238E27FC236}">
                    <a16:creationId xmlns:a16="http://schemas.microsoft.com/office/drawing/2014/main" id="{D0566766-7E28-A03E-E0CC-D78CD21A574D}"/>
                  </a:ext>
                </a:extLst>
              </p:cNvPr>
              <p:cNvSpPr/>
              <p:nvPr/>
            </p:nvSpPr>
            <p:spPr>
              <a:xfrm>
                <a:off x="1182098" y="4420919"/>
                <a:ext cx="641288" cy="450628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8192" extrusionOk="0">
                    <a:moveTo>
                      <a:pt x="10429" y="662"/>
                    </a:moveTo>
                    <a:cubicBezTo>
                      <a:pt x="10114" y="1008"/>
                      <a:pt x="6207" y="4915"/>
                      <a:pt x="6081" y="5072"/>
                    </a:cubicBezTo>
                    <a:cubicBezTo>
                      <a:pt x="6018" y="5135"/>
                      <a:pt x="5916" y="5167"/>
                      <a:pt x="5813" y="5167"/>
                    </a:cubicBezTo>
                    <a:cubicBezTo>
                      <a:pt x="5711" y="5167"/>
                      <a:pt x="5608" y="5135"/>
                      <a:pt x="5545" y="5072"/>
                    </a:cubicBezTo>
                    <a:lnTo>
                      <a:pt x="1135" y="662"/>
                    </a:lnTo>
                    <a:close/>
                    <a:moveTo>
                      <a:pt x="662" y="1134"/>
                    </a:moveTo>
                    <a:lnTo>
                      <a:pt x="3624" y="4096"/>
                    </a:lnTo>
                    <a:lnTo>
                      <a:pt x="662" y="7057"/>
                    </a:lnTo>
                    <a:lnTo>
                      <a:pt x="662" y="1134"/>
                    </a:lnTo>
                    <a:close/>
                    <a:moveTo>
                      <a:pt x="10996" y="1134"/>
                    </a:moveTo>
                    <a:lnTo>
                      <a:pt x="10996" y="7057"/>
                    </a:lnTo>
                    <a:lnTo>
                      <a:pt x="8034" y="4096"/>
                    </a:lnTo>
                    <a:lnTo>
                      <a:pt x="10996" y="1134"/>
                    </a:lnTo>
                    <a:close/>
                    <a:moveTo>
                      <a:pt x="7562" y="4568"/>
                    </a:moveTo>
                    <a:lnTo>
                      <a:pt x="10492" y="7530"/>
                    </a:lnTo>
                    <a:lnTo>
                      <a:pt x="1198" y="7530"/>
                    </a:lnTo>
                    <a:lnTo>
                      <a:pt x="4096" y="4568"/>
                    </a:lnTo>
                    <a:lnTo>
                      <a:pt x="5073" y="5545"/>
                    </a:lnTo>
                    <a:cubicBezTo>
                      <a:pt x="5278" y="5750"/>
                      <a:pt x="5553" y="5852"/>
                      <a:pt x="5829" y="5852"/>
                    </a:cubicBezTo>
                    <a:cubicBezTo>
                      <a:pt x="6105" y="5852"/>
                      <a:pt x="6380" y="5750"/>
                      <a:pt x="6585" y="5545"/>
                    </a:cubicBezTo>
                    <a:lnTo>
                      <a:pt x="7562" y="4568"/>
                    </a:lnTo>
                    <a:close/>
                    <a:moveTo>
                      <a:pt x="1009" y="0"/>
                    </a:moveTo>
                    <a:cubicBezTo>
                      <a:pt x="473" y="0"/>
                      <a:pt x="1" y="473"/>
                      <a:pt x="1" y="1008"/>
                    </a:cubicBezTo>
                    <a:lnTo>
                      <a:pt x="1" y="7152"/>
                    </a:lnTo>
                    <a:cubicBezTo>
                      <a:pt x="1" y="7719"/>
                      <a:pt x="473" y="8191"/>
                      <a:pt x="1009" y="8191"/>
                    </a:cubicBezTo>
                    <a:lnTo>
                      <a:pt x="10618" y="8191"/>
                    </a:lnTo>
                    <a:cubicBezTo>
                      <a:pt x="11185" y="8191"/>
                      <a:pt x="11657" y="7719"/>
                      <a:pt x="11657" y="7152"/>
                    </a:cubicBezTo>
                    <a:lnTo>
                      <a:pt x="11657" y="1008"/>
                    </a:lnTo>
                    <a:cubicBezTo>
                      <a:pt x="11657" y="441"/>
                      <a:pt x="11185" y="0"/>
                      <a:pt x="1061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1" name="Google Shape;12489;p89">
                <a:extLst>
                  <a:ext uri="{FF2B5EF4-FFF2-40B4-BE49-F238E27FC236}">
                    <a16:creationId xmlns:a16="http://schemas.microsoft.com/office/drawing/2014/main" id="{73D59A2D-DE5A-CF55-CFE4-E4CF5730F0AE}"/>
                  </a:ext>
                </a:extLst>
              </p:cNvPr>
              <p:cNvGrpSpPr/>
              <p:nvPr/>
            </p:nvGrpSpPr>
            <p:grpSpPr>
              <a:xfrm>
                <a:off x="3714261" y="4323264"/>
                <a:ext cx="642992" cy="645964"/>
                <a:chOff x="-1333975" y="2365850"/>
                <a:chExt cx="292225" cy="293575"/>
              </a:xfrm>
              <a:grpFill/>
            </p:grpSpPr>
            <p:sp>
              <p:nvSpPr>
                <p:cNvPr id="17868" name="Google Shape;12490;p89">
                  <a:extLst>
                    <a:ext uri="{FF2B5EF4-FFF2-40B4-BE49-F238E27FC236}">
                      <a16:creationId xmlns:a16="http://schemas.microsoft.com/office/drawing/2014/main" id="{0EF22C7C-390F-BD1F-0900-95AE22CA8B10}"/>
                    </a:ext>
                  </a:extLst>
                </p:cNvPr>
                <p:cNvSpPr/>
                <p:nvPr/>
              </p:nvSpPr>
              <p:spPr>
                <a:xfrm>
                  <a:off x="-1285150" y="2365850"/>
                  <a:ext cx="191225" cy="29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49" h="11743" extrusionOk="0">
                      <a:moveTo>
                        <a:pt x="3813" y="684"/>
                      </a:moveTo>
                      <a:cubicBezTo>
                        <a:pt x="5545" y="684"/>
                        <a:pt x="6900" y="2039"/>
                        <a:pt x="6900" y="3740"/>
                      </a:cubicBezTo>
                      <a:cubicBezTo>
                        <a:pt x="6931" y="4780"/>
                        <a:pt x="6553" y="5347"/>
                        <a:pt x="6270" y="5788"/>
                      </a:cubicBezTo>
                      <a:cubicBezTo>
                        <a:pt x="5797" y="6544"/>
                        <a:pt x="5608" y="6922"/>
                        <a:pt x="5608" y="7930"/>
                      </a:cubicBezTo>
                      <a:cubicBezTo>
                        <a:pt x="5608" y="8119"/>
                        <a:pt x="5451" y="8277"/>
                        <a:pt x="5230" y="8277"/>
                      </a:cubicBezTo>
                      <a:lnTo>
                        <a:pt x="2489" y="8277"/>
                      </a:lnTo>
                      <a:cubicBezTo>
                        <a:pt x="2300" y="8277"/>
                        <a:pt x="2143" y="8119"/>
                        <a:pt x="2143" y="7930"/>
                      </a:cubicBezTo>
                      <a:cubicBezTo>
                        <a:pt x="2143" y="6922"/>
                        <a:pt x="1922" y="6576"/>
                        <a:pt x="1450" y="5820"/>
                      </a:cubicBezTo>
                      <a:cubicBezTo>
                        <a:pt x="1198" y="5347"/>
                        <a:pt x="567" y="4528"/>
                        <a:pt x="788" y="3205"/>
                      </a:cubicBezTo>
                      <a:cubicBezTo>
                        <a:pt x="1040" y="1819"/>
                        <a:pt x="2237" y="684"/>
                        <a:pt x="3813" y="684"/>
                      </a:cubicBezTo>
                      <a:close/>
                      <a:moveTo>
                        <a:pt x="4852" y="8907"/>
                      </a:moveTo>
                      <a:lnTo>
                        <a:pt x="4852" y="9569"/>
                      </a:lnTo>
                      <a:lnTo>
                        <a:pt x="4506" y="9569"/>
                      </a:lnTo>
                      <a:cubicBezTo>
                        <a:pt x="4285" y="9569"/>
                        <a:pt x="4128" y="9726"/>
                        <a:pt x="4128" y="9915"/>
                      </a:cubicBezTo>
                      <a:cubicBezTo>
                        <a:pt x="4128" y="10136"/>
                        <a:pt x="4285" y="10293"/>
                        <a:pt x="4506" y="10293"/>
                      </a:cubicBezTo>
                      <a:lnTo>
                        <a:pt x="4852" y="10293"/>
                      </a:lnTo>
                      <a:lnTo>
                        <a:pt x="4852" y="10640"/>
                      </a:lnTo>
                      <a:cubicBezTo>
                        <a:pt x="4884" y="10829"/>
                        <a:pt x="4726" y="10986"/>
                        <a:pt x="4537" y="10986"/>
                      </a:cubicBezTo>
                      <a:lnTo>
                        <a:pt x="3151" y="10986"/>
                      </a:lnTo>
                      <a:cubicBezTo>
                        <a:pt x="2962" y="10986"/>
                        <a:pt x="2804" y="10829"/>
                        <a:pt x="2804" y="10640"/>
                      </a:cubicBezTo>
                      <a:lnTo>
                        <a:pt x="2804" y="10293"/>
                      </a:lnTo>
                      <a:lnTo>
                        <a:pt x="3151" y="10293"/>
                      </a:lnTo>
                      <a:cubicBezTo>
                        <a:pt x="3371" y="10293"/>
                        <a:pt x="3529" y="10136"/>
                        <a:pt x="3529" y="9915"/>
                      </a:cubicBezTo>
                      <a:cubicBezTo>
                        <a:pt x="3529" y="9726"/>
                        <a:pt x="3371" y="9569"/>
                        <a:pt x="3151" y="9569"/>
                      </a:cubicBezTo>
                      <a:lnTo>
                        <a:pt x="2804" y="9569"/>
                      </a:lnTo>
                      <a:lnTo>
                        <a:pt x="2804" y="8907"/>
                      </a:lnTo>
                      <a:close/>
                      <a:moveTo>
                        <a:pt x="3897" y="1"/>
                      </a:moveTo>
                      <a:cubicBezTo>
                        <a:pt x="3632" y="1"/>
                        <a:pt x="3361" y="28"/>
                        <a:pt x="3088" y="86"/>
                      </a:cubicBezTo>
                      <a:cubicBezTo>
                        <a:pt x="1607" y="401"/>
                        <a:pt x="441" y="1566"/>
                        <a:pt x="158" y="3079"/>
                      </a:cubicBezTo>
                      <a:cubicBezTo>
                        <a:pt x="0" y="3992"/>
                        <a:pt x="158" y="4969"/>
                        <a:pt x="631" y="5757"/>
                      </a:cubicBezTo>
                      <a:cubicBezTo>
                        <a:pt x="757" y="5914"/>
                        <a:pt x="820" y="6072"/>
                        <a:pt x="914" y="6229"/>
                      </a:cubicBezTo>
                      <a:cubicBezTo>
                        <a:pt x="1355" y="6891"/>
                        <a:pt x="1450" y="7143"/>
                        <a:pt x="1450" y="7962"/>
                      </a:cubicBezTo>
                      <a:cubicBezTo>
                        <a:pt x="1450" y="8403"/>
                        <a:pt x="1733" y="8781"/>
                        <a:pt x="2143" y="8939"/>
                      </a:cubicBezTo>
                      <a:lnTo>
                        <a:pt x="2143" y="10703"/>
                      </a:lnTo>
                      <a:cubicBezTo>
                        <a:pt x="2143" y="11270"/>
                        <a:pt x="2615" y="11743"/>
                        <a:pt x="3151" y="11743"/>
                      </a:cubicBezTo>
                      <a:lnTo>
                        <a:pt x="4537" y="11743"/>
                      </a:lnTo>
                      <a:cubicBezTo>
                        <a:pt x="5073" y="11743"/>
                        <a:pt x="5545" y="11270"/>
                        <a:pt x="5545" y="10703"/>
                      </a:cubicBezTo>
                      <a:lnTo>
                        <a:pt x="5545" y="8939"/>
                      </a:lnTo>
                      <a:cubicBezTo>
                        <a:pt x="5955" y="8781"/>
                        <a:pt x="6238" y="8435"/>
                        <a:pt x="6238" y="7962"/>
                      </a:cubicBezTo>
                      <a:lnTo>
                        <a:pt x="6238" y="7930"/>
                      </a:lnTo>
                      <a:cubicBezTo>
                        <a:pt x="6238" y="7143"/>
                        <a:pt x="6427" y="6828"/>
                        <a:pt x="6805" y="6229"/>
                      </a:cubicBezTo>
                      <a:cubicBezTo>
                        <a:pt x="7089" y="5788"/>
                        <a:pt x="7593" y="5032"/>
                        <a:pt x="7593" y="3835"/>
                      </a:cubicBezTo>
                      <a:cubicBezTo>
                        <a:pt x="7649" y="1658"/>
                        <a:pt x="5950" y="1"/>
                        <a:pt x="389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69" name="Google Shape;12491;p89">
                  <a:extLst>
                    <a:ext uri="{FF2B5EF4-FFF2-40B4-BE49-F238E27FC236}">
                      <a16:creationId xmlns:a16="http://schemas.microsoft.com/office/drawing/2014/main" id="{813788F0-7BD9-3777-5085-3F74C85986FA}"/>
                    </a:ext>
                  </a:extLst>
                </p:cNvPr>
                <p:cNvSpPr/>
                <p:nvPr/>
              </p:nvSpPr>
              <p:spPr>
                <a:xfrm>
                  <a:off x="-1076425" y="2452250"/>
                  <a:ext cx="3467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726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cubicBezTo>
                        <a:pt x="0" y="568"/>
                        <a:pt x="158" y="725"/>
                        <a:pt x="347" y="725"/>
                      </a:cubicBezTo>
                      <a:lnTo>
                        <a:pt x="1040" y="725"/>
                      </a:lnTo>
                      <a:cubicBezTo>
                        <a:pt x="1229" y="725"/>
                        <a:pt x="1386" y="568"/>
                        <a:pt x="1386" y="379"/>
                      </a:cubicBezTo>
                      <a:cubicBezTo>
                        <a:pt x="1386" y="158"/>
                        <a:pt x="1229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70" name="Google Shape;12492;p89">
                  <a:extLst>
                    <a:ext uri="{FF2B5EF4-FFF2-40B4-BE49-F238E27FC236}">
                      <a16:creationId xmlns:a16="http://schemas.microsoft.com/office/drawing/2014/main" id="{62959E64-94D6-837B-71DC-793CCC6E7C39}"/>
                    </a:ext>
                  </a:extLst>
                </p:cNvPr>
                <p:cNvSpPr/>
                <p:nvPr/>
              </p:nvSpPr>
              <p:spPr>
                <a:xfrm>
                  <a:off x="-1333975" y="2452250"/>
                  <a:ext cx="3467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726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cubicBezTo>
                        <a:pt x="0" y="568"/>
                        <a:pt x="158" y="725"/>
                        <a:pt x="347" y="725"/>
                      </a:cubicBezTo>
                      <a:lnTo>
                        <a:pt x="1008" y="725"/>
                      </a:lnTo>
                      <a:cubicBezTo>
                        <a:pt x="1197" y="694"/>
                        <a:pt x="1386" y="536"/>
                        <a:pt x="1386" y="379"/>
                      </a:cubicBezTo>
                      <a:cubicBezTo>
                        <a:pt x="1386" y="158"/>
                        <a:pt x="1197" y="1"/>
                        <a:pt x="100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71" name="Google Shape;12493;p89">
                  <a:extLst>
                    <a:ext uri="{FF2B5EF4-FFF2-40B4-BE49-F238E27FC236}">
                      <a16:creationId xmlns:a16="http://schemas.microsoft.com/office/drawing/2014/main" id="{C22CE84A-DBD4-1905-7A83-A3DE06944B08}"/>
                    </a:ext>
                  </a:extLst>
                </p:cNvPr>
                <p:cNvSpPr/>
                <p:nvPr/>
              </p:nvSpPr>
              <p:spPr>
                <a:xfrm>
                  <a:off x="-1093750" y="2383050"/>
                  <a:ext cx="35450" cy="2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1063" extrusionOk="0">
                      <a:moveTo>
                        <a:pt x="992" y="1"/>
                      </a:moveTo>
                      <a:cubicBezTo>
                        <a:pt x="931" y="1"/>
                        <a:pt x="870" y="19"/>
                        <a:pt x="819" y="59"/>
                      </a:cubicBezTo>
                      <a:lnTo>
                        <a:pt x="221" y="406"/>
                      </a:lnTo>
                      <a:cubicBezTo>
                        <a:pt x="63" y="500"/>
                        <a:pt x="0" y="721"/>
                        <a:pt x="95" y="878"/>
                      </a:cubicBezTo>
                      <a:cubicBezTo>
                        <a:pt x="159" y="985"/>
                        <a:pt x="295" y="1063"/>
                        <a:pt x="415" y="1063"/>
                      </a:cubicBezTo>
                      <a:cubicBezTo>
                        <a:pt x="473" y="1063"/>
                        <a:pt x="527" y="1045"/>
                        <a:pt x="567" y="1005"/>
                      </a:cubicBezTo>
                      <a:lnTo>
                        <a:pt x="1166" y="658"/>
                      </a:lnTo>
                      <a:cubicBezTo>
                        <a:pt x="1323" y="563"/>
                        <a:pt x="1418" y="343"/>
                        <a:pt x="1292" y="185"/>
                      </a:cubicBezTo>
                      <a:cubicBezTo>
                        <a:pt x="1249" y="79"/>
                        <a:pt x="1120" y="1"/>
                        <a:pt x="99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72" name="Google Shape;12494;p89">
                  <a:extLst>
                    <a:ext uri="{FF2B5EF4-FFF2-40B4-BE49-F238E27FC236}">
                      <a16:creationId xmlns:a16="http://schemas.microsoft.com/office/drawing/2014/main" id="{8F5ED82A-5D0C-3CE8-EC94-F69E2517A765}"/>
                    </a:ext>
                  </a:extLst>
                </p:cNvPr>
                <p:cNvSpPr/>
                <p:nvPr/>
              </p:nvSpPr>
              <p:spPr>
                <a:xfrm>
                  <a:off x="-1317450" y="2512575"/>
                  <a:ext cx="35475" cy="2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049" extrusionOk="0">
                      <a:moveTo>
                        <a:pt x="1005" y="1"/>
                      </a:moveTo>
                      <a:cubicBezTo>
                        <a:pt x="944" y="1"/>
                        <a:pt x="880" y="15"/>
                        <a:pt x="820" y="45"/>
                      </a:cubicBezTo>
                      <a:lnTo>
                        <a:pt x="221" y="392"/>
                      </a:lnTo>
                      <a:cubicBezTo>
                        <a:pt x="64" y="486"/>
                        <a:pt x="1" y="707"/>
                        <a:pt x="127" y="864"/>
                      </a:cubicBezTo>
                      <a:cubicBezTo>
                        <a:pt x="169" y="971"/>
                        <a:pt x="299" y="1049"/>
                        <a:pt x="427" y="1049"/>
                      </a:cubicBezTo>
                      <a:cubicBezTo>
                        <a:pt x="488" y="1049"/>
                        <a:pt x="548" y="1031"/>
                        <a:pt x="599" y="990"/>
                      </a:cubicBezTo>
                      <a:lnTo>
                        <a:pt x="1166" y="644"/>
                      </a:lnTo>
                      <a:cubicBezTo>
                        <a:pt x="1324" y="549"/>
                        <a:pt x="1418" y="329"/>
                        <a:pt x="1292" y="171"/>
                      </a:cubicBezTo>
                      <a:cubicBezTo>
                        <a:pt x="1250" y="64"/>
                        <a:pt x="1134" y="1"/>
                        <a:pt x="100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73" name="Google Shape;12495;p89">
                  <a:extLst>
                    <a:ext uri="{FF2B5EF4-FFF2-40B4-BE49-F238E27FC236}">
                      <a16:creationId xmlns:a16="http://schemas.microsoft.com/office/drawing/2014/main" id="{E252755B-5E25-7C78-0BAD-9BF5D21A0838}"/>
                    </a:ext>
                  </a:extLst>
                </p:cNvPr>
                <p:cNvSpPr/>
                <p:nvPr/>
              </p:nvSpPr>
              <p:spPr>
                <a:xfrm>
                  <a:off x="-1092975" y="2512575"/>
                  <a:ext cx="34675" cy="2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1021" extrusionOk="0">
                      <a:moveTo>
                        <a:pt x="378" y="1"/>
                      </a:moveTo>
                      <a:cubicBezTo>
                        <a:pt x="264" y="1"/>
                        <a:pt x="149" y="64"/>
                        <a:pt x="64" y="171"/>
                      </a:cubicBezTo>
                      <a:cubicBezTo>
                        <a:pt x="1" y="329"/>
                        <a:pt x="32" y="518"/>
                        <a:pt x="190" y="644"/>
                      </a:cubicBezTo>
                      <a:lnTo>
                        <a:pt x="788" y="990"/>
                      </a:lnTo>
                      <a:cubicBezTo>
                        <a:pt x="838" y="1010"/>
                        <a:pt x="891" y="1021"/>
                        <a:pt x="944" y="1021"/>
                      </a:cubicBezTo>
                      <a:cubicBezTo>
                        <a:pt x="1059" y="1021"/>
                        <a:pt x="1175" y="972"/>
                        <a:pt x="1261" y="864"/>
                      </a:cubicBezTo>
                      <a:cubicBezTo>
                        <a:pt x="1387" y="675"/>
                        <a:pt x="1292" y="486"/>
                        <a:pt x="1135" y="392"/>
                      </a:cubicBezTo>
                      <a:lnTo>
                        <a:pt x="536" y="45"/>
                      </a:lnTo>
                      <a:cubicBezTo>
                        <a:pt x="486" y="15"/>
                        <a:pt x="432" y="1"/>
                        <a:pt x="37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74" name="Google Shape;12496;p89">
                  <a:extLst>
                    <a:ext uri="{FF2B5EF4-FFF2-40B4-BE49-F238E27FC236}">
                      <a16:creationId xmlns:a16="http://schemas.microsoft.com/office/drawing/2014/main" id="{F0874F67-C836-C2B5-356B-0181A80F8009}"/>
                    </a:ext>
                  </a:extLst>
                </p:cNvPr>
                <p:cNvSpPr/>
                <p:nvPr/>
              </p:nvSpPr>
              <p:spPr>
                <a:xfrm>
                  <a:off x="-1316650" y="2383750"/>
                  <a:ext cx="34675" cy="2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1021" extrusionOk="0">
                      <a:moveTo>
                        <a:pt x="405" y="1"/>
                      </a:moveTo>
                      <a:cubicBezTo>
                        <a:pt x="283" y="1"/>
                        <a:pt x="159" y="50"/>
                        <a:pt x="95" y="157"/>
                      </a:cubicBezTo>
                      <a:cubicBezTo>
                        <a:pt x="0" y="315"/>
                        <a:pt x="63" y="504"/>
                        <a:pt x="221" y="630"/>
                      </a:cubicBezTo>
                      <a:lnTo>
                        <a:pt x="788" y="977"/>
                      </a:lnTo>
                      <a:cubicBezTo>
                        <a:pt x="838" y="1007"/>
                        <a:pt x="895" y="1021"/>
                        <a:pt x="953" y="1021"/>
                      </a:cubicBezTo>
                      <a:cubicBezTo>
                        <a:pt x="1074" y="1021"/>
                        <a:pt x="1196" y="958"/>
                        <a:pt x="1260" y="850"/>
                      </a:cubicBezTo>
                      <a:cubicBezTo>
                        <a:pt x="1386" y="693"/>
                        <a:pt x="1292" y="504"/>
                        <a:pt x="1134" y="378"/>
                      </a:cubicBezTo>
                      <a:lnTo>
                        <a:pt x="567" y="31"/>
                      </a:lnTo>
                      <a:cubicBezTo>
                        <a:pt x="517" y="11"/>
                        <a:pt x="461" y="1"/>
                        <a:pt x="40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75" name="Google Shape;12497;p89">
                  <a:extLst>
                    <a:ext uri="{FF2B5EF4-FFF2-40B4-BE49-F238E27FC236}">
                      <a16:creationId xmlns:a16="http://schemas.microsoft.com/office/drawing/2014/main" id="{85479C3B-3BC9-CAD4-B2F2-81FC049E106C}"/>
                    </a:ext>
                  </a:extLst>
                </p:cNvPr>
                <p:cNvSpPr/>
                <p:nvPr/>
              </p:nvSpPr>
              <p:spPr>
                <a:xfrm>
                  <a:off x="-1239475" y="2401575"/>
                  <a:ext cx="102425" cy="15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7" h="6124" extrusionOk="0">
                      <a:moveTo>
                        <a:pt x="1733" y="1492"/>
                      </a:moveTo>
                      <a:lnTo>
                        <a:pt x="1733" y="2343"/>
                      </a:lnTo>
                      <a:cubicBezTo>
                        <a:pt x="1733" y="2500"/>
                        <a:pt x="1796" y="2626"/>
                        <a:pt x="1922" y="2658"/>
                      </a:cubicBezTo>
                      <a:lnTo>
                        <a:pt x="3246" y="3225"/>
                      </a:lnTo>
                      <a:lnTo>
                        <a:pt x="2395" y="4611"/>
                      </a:lnTo>
                      <a:lnTo>
                        <a:pt x="2395" y="3729"/>
                      </a:lnTo>
                      <a:cubicBezTo>
                        <a:pt x="2395" y="3572"/>
                        <a:pt x="2332" y="3445"/>
                        <a:pt x="2206" y="3414"/>
                      </a:cubicBezTo>
                      <a:lnTo>
                        <a:pt x="851" y="2878"/>
                      </a:lnTo>
                      <a:lnTo>
                        <a:pt x="1733" y="1492"/>
                      </a:lnTo>
                      <a:close/>
                      <a:moveTo>
                        <a:pt x="2038" y="0"/>
                      </a:moveTo>
                      <a:cubicBezTo>
                        <a:pt x="1919" y="0"/>
                        <a:pt x="1814" y="47"/>
                        <a:pt x="1765" y="169"/>
                      </a:cubicBezTo>
                      <a:lnTo>
                        <a:pt x="64" y="2941"/>
                      </a:lnTo>
                      <a:cubicBezTo>
                        <a:pt x="32" y="3004"/>
                        <a:pt x="1" y="3130"/>
                        <a:pt x="32" y="3225"/>
                      </a:cubicBezTo>
                      <a:cubicBezTo>
                        <a:pt x="64" y="3288"/>
                        <a:pt x="158" y="3382"/>
                        <a:pt x="221" y="3414"/>
                      </a:cubicBezTo>
                      <a:lnTo>
                        <a:pt x="1733" y="4013"/>
                      </a:lnTo>
                      <a:lnTo>
                        <a:pt x="1733" y="5808"/>
                      </a:lnTo>
                      <a:cubicBezTo>
                        <a:pt x="1733" y="5966"/>
                        <a:pt x="1859" y="6092"/>
                        <a:pt x="1954" y="6123"/>
                      </a:cubicBezTo>
                      <a:lnTo>
                        <a:pt x="2049" y="6123"/>
                      </a:lnTo>
                      <a:cubicBezTo>
                        <a:pt x="2143" y="6123"/>
                        <a:pt x="2269" y="6092"/>
                        <a:pt x="2301" y="5966"/>
                      </a:cubicBezTo>
                      <a:lnTo>
                        <a:pt x="4002" y="3225"/>
                      </a:lnTo>
                      <a:cubicBezTo>
                        <a:pt x="4033" y="3130"/>
                        <a:pt x="4096" y="3004"/>
                        <a:pt x="4033" y="2941"/>
                      </a:cubicBezTo>
                      <a:cubicBezTo>
                        <a:pt x="4033" y="2878"/>
                        <a:pt x="3970" y="2784"/>
                        <a:pt x="3907" y="2752"/>
                      </a:cubicBezTo>
                      <a:lnTo>
                        <a:pt x="2395" y="2154"/>
                      </a:lnTo>
                      <a:lnTo>
                        <a:pt x="2395" y="358"/>
                      </a:lnTo>
                      <a:cubicBezTo>
                        <a:pt x="2395" y="169"/>
                        <a:pt x="2269" y="74"/>
                        <a:pt x="2143" y="11"/>
                      </a:cubicBezTo>
                      <a:cubicBezTo>
                        <a:pt x="2108" y="4"/>
                        <a:pt x="2072" y="0"/>
                        <a:pt x="203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" name="Google Shape;12529;p89">
                <a:extLst>
                  <a:ext uri="{FF2B5EF4-FFF2-40B4-BE49-F238E27FC236}">
                    <a16:creationId xmlns:a16="http://schemas.microsoft.com/office/drawing/2014/main" id="{BB625AC3-63F9-F1A8-5C91-C340BC8F42F6}"/>
                  </a:ext>
                </a:extLst>
              </p:cNvPr>
              <p:cNvGrpSpPr/>
              <p:nvPr/>
            </p:nvGrpSpPr>
            <p:grpSpPr>
              <a:xfrm>
                <a:off x="6232997" y="4324751"/>
                <a:ext cx="641288" cy="642992"/>
                <a:chOff x="-1333200" y="2770450"/>
                <a:chExt cx="291450" cy="292225"/>
              </a:xfrm>
              <a:grpFill/>
            </p:grpSpPr>
            <p:sp>
              <p:nvSpPr>
                <p:cNvPr id="17866" name="Google Shape;12530;p89">
                  <a:extLst>
                    <a:ext uri="{FF2B5EF4-FFF2-40B4-BE49-F238E27FC236}">
                      <a16:creationId xmlns:a16="http://schemas.microsoft.com/office/drawing/2014/main" id="{84EFEBC0-896D-70C2-AEA6-222881BFA965}"/>
                    </a:ext>
                  </a:extLst>
                </p:cNvPr>
                <p:cNvSpPr/>
                <p:nvPr/>
              </p:nvSpPr>
              <p:spPr>
                <a:xfrm>
                  <a:off x="-1299325" y="2808250"/>
                  <a:ext cx="222925" cy="13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17" h="5389" extrusionOk="0">
                      <a:moveTo>
                        <a:pt x="7877" y="631"/>
                      </a:moveTo>
                      <a:cubicBezTo>
                        <a:pt x="8066" y="631"/>
                        <a:pt x="8223" y="789"/>
                        <a:pt x="8223" y="978"/>
                      </a:cubicBezTo>
                      <a:cubicBezTo>
                        <a:pt x="8223" y="1167"/>
                        <a:pt x="8066" y="1324"/>
                        <a:pt x="7877" y="1324"/>
                      </a:cubicBezTo>
                      <a:cubicBezTo>
                        <a:pt x="7656" y="1324"/>
                        <a:pt x="7498" y="1167"/>
                        <a:pt x="7498" y="978"/>
                      </a:cubicBezTo>
                      <a:cubicBezTo>
                        <a:pt x="7498" y="789"/>
                        <a:pt x="7656" y="631"/>
                        <a:pt x="7877" y="631"/>
                      </a:cubicBezTo>
                      <a:close/>
                      <a:moveTo>
                        <a:pt x="3056" y="1293"/>
                      </a:moveTo>
                      <a:cubicBezTo>
                        <a:pt x="3245" y="1293"/>
                        <a:pt x="3403" y="1450"/>
                        <a:pt x="3403" y="1639"/>
                      </a:cubicBezTo>
                      <a:cubicBezTo>
                        <a:pt x="3403" y="1828"/>
                        <a:pt x="3245" y="1986"/>
                        <a:pt x="3056" y="1986"/>
                      </a:cubicBezTo>
                      <a:cubicBezTo>
                        <a:pt x="2867" y="1986"/>
                        <a:pt x="2710" y="1828"/>
                        <a:pt x="2710" y="1639"/>
                      </a:cubicBezTo>
                      <a:cubicBezTo>
                        <a:pt x="2741" y="1450"/>
                        <a:pt x="2899" y="1293"/>
                        <a:pt x="3056" y="1293"/>
                      </a:cubicBezTo>
                      <a:close/>
                      <a:moveTo>
                        <a:pt x="5797" y="3340"/>
                      </a:moveTo>
                      <a:cubicBezTo>
                        <a:pt x="6018" y="3340"/>
                        <a:pt x="6175" y="3498"/>
                        <a:pt x="6175" y="3687"/>
                      </a:cubicBezTo>
                      <a:cubicBezTo>
                        <a:pt x="6175" y="3876"/>
                        <a:pt x="6018" y="4034"/>
                        <a:pt x="5797" y="4034"/>
                      </a:cubicBezTo>
                      <a:cubicBezTo>
                        <a:pt x="5608" y="4034"/>
                        <a:pt x="5451" y="3876"/>
                        <a:pt x="5451" y="3687"/>
                      </a:cubicBezTo>
                      <a:cubicBezTo>
                        <a:pt x="5451" y="3498"/>
                        <a:pt x="5608" y="3340"/>
                        <a:pt x="5797" y="3340"/>
                      </a:cubicBezTo>
                      <a:close/>
                      <a:moveTo>
                        <a:pt x="1008" y="4034"/>
                      </a:moveTo>
                      <a:cubicBezTo>
                        <a:pt x="1198" y="4034"/>
                        <a:pt x="1355" y="4191"/>
                        <a:pt x="1355" y="4412"/>
                      </a:cubicBezTo>
                      <a:cubicBezTo>
                        <a:pt x="1355" y="4601"/>
                        <a:pt x="1198" y="4758"/>
                        <a:pt x="1008" y="4758"/>
                      </a:cubicBezTo>
                      <a:cubicBezTo>
                        <a:pt x="819" y="4758"/>
                        <a:pt x="662" y="4601"/>
                        <a:pt x="662" y="4412"/>
                      </a:cubicBezTo>
                      <a:cubicBezTo>
                        <a:pt x="662" y="4191"/>
                        <a:pt x="819" y="4034"/>
                        <a:pt x="1008" y="4034"/>
                      </a:cubicBezTo>
                      <a:close/>
                      <a:moveTo>
                        <a:pt x="7908" y="1"/>
                      </a:moveTo>
                      <a:cubicBezTo>
                        <a:pt x="7341" y="1"/>
                        <a:pt x="6868" y="474"/>
                        <a:pt x="6868" y="1009"/>
                      </a:cubicBezTo>
                      <a:cubicBezTo>
                        <a:pt x="6868" y="1198"/>
                        <a:pt x="6963" y="1419"/>
                        <a:pt x="7026" y="1576"/>
                      </a:cubicBezTo>
                      <a:lnTo>
                        <a:pt x="6112" y="2742"/>
                      </a:lnTo>
                      <a:cubicBezTo>
                        <a:pt x="6032" y="2722"/>
                        <a:pt x="5943" y="2711"/>
                        <a:pt x="5850" y="2711"/>
                      </a:cubicBezTo>
                      <a:cubicBezTo>
                        <a:pt x="5650" y="2711"/>
                        <a:pt x="5434" y="2760"/>
                        <a:pt x="5262" y="2868"/>
                      </a:cubicBezTo>
                      <a:lnTo>
                        <a:pt x="4096" y="1954"/>
                      </a:lnTo>
                      <a:cubicBezTo>
                        <a:pt x="4127" y="1891"/>
                        <a:pt x="4127" y="1765"/>
                        <a:pt x="4127" y="1639"/>
                      </a:cubicBezTo>
                      <a:cubicBezTo>
                        <a:pt x="4127" y="1104"/>
                        <a:pt x="3655" y="631"/>
                        <a:pt x="3088" y="631"/>
                      </a:cubicBezTo>
                      <a:cubicBezTo>
                        <a:pt x="2552" y="631"/>
                        <a:pt x="2080" y="1104"/>
                        <a:pt x="2080" y="1639"/>
                      </a:cubicBezTo>
                      <a:cubicBezTo>
                        <a:pt x="2080" y="1828"/>
                        <a:pt x="2143" y="2049"/>
                        <a:pt x="2237" y="2206"/>
                      </a:cubicBezTo>
                      <a:lnTo>
                        <a:pt x="1324" y="3372"/>
                      </a:lnTo>
                      <a:cubicBezTo>
                        <a:pt x="1261" y="3340"/>
                        <a:pt x="1134" y="3340"/>
                        <a:pt x="1008" y="3340"/>
                      </a:cubicBezTo>
                      <a:cubicBezTo>
                        <a:pt x="441" y="3340"/>
                        <a:pt x="0" y="3813"/>
                        <a:pt x="0" y="4349"/>
                      </a:cubicBezTo>
                      <a:cubicBezTo>
                        <a:pt x="0" y="4947"/>
                        <a:pt x="441" y="5388"/>
                        <a:pt x="1008" y="5388"/>
                      </a:cubicBezTo>
                      <a:cubicBezTo>
                        <a:pt x="1576" y="5388"/>
                        <a:pt x="2017" y="4916"/>
                        <a:pt x="2017" y="4349"/>
                      </a:cubicBezTo>
                      <a:cubicBezTo>
                        <a:pt x="2017" y="4160"/>
                        <a:pt x="1954" y="3971"/>
                        <a:pt x="1859" y="3813"/>
                      </a:cubicBezTo>
                      <a:lnTo>
                        <a:pt x="2773" y="2616"/>
                      </a:lnTo>
                      <a:cubicBezTo>
                        <a:pt x="2875" y="2650"/>
                        <a:pt x="2980" y="2667"/>
                        <a:pt x="3087" y="2667"/>
                      </a:cubicBezTo>
                      <a:cubicBezTo>
                        <a:pt x="3278" y="2667"/>
                        <a:pt x="3473" y="2611"/>
                        <a:pt x="3655" y="2490"/>
                      </a:cubicBezTo>
                      <a:lnTo>
                        <a:pt x="4821" y="3403"/>
                      </a:lnTo>
                      <a:cubicBezTo>
                        <a:pt x="4789" y="3498"/>
                        <a:pt x="4789" y="3624"/>
                        <a:pt x="4789" y="3719"/>
                      </a:cubicBezTo>
                      <a:cubicBezTo>
                        <a:pt x="4789" y="4286"/>
                        <a:pt x="5262" y="4758"/>
                        <a:pt x="5797" y="4758"/>
                      </a:cubicBezTo>
                      <a:cubicBezTo>
                        <a:pt x="6364" y="4758"/>
                        <a:pt x="6837" y="4286"/>
                        <a:pt x="6837" y="3719"/>
                      </a:cubicBezTo>
                      <a:cubicBezTo>
                        <a:pt x="6837" y="3529"/>
                        <a:pt x="6742" y="3340"/>
                        <a:pt x="6679" y="3183"/>
                      </a:cubicBezTo>
                      <a:lnTo>
                        <a:pt x="7593" y="1986"/>
                      </a:lnTo>
                      <a:cubicBezTo>
                        <a:pt x="7656" y="2049"/>
                        <a:pt x="7782" y="2049"/>
                        <a:pt x="7908" y="2049"/>
                      </a:cubicBezTo>
                      <a:cubicBezTo>
                        <a:pt x="8444" y="2049"/>
                        <a:pt x="8916" y="1576"/>
                        <a:pt x="8916" y="1009"/>
                      </a:cubicBezTo>
                      <a:cubicBezTo>
                        <a:pt x="8916" y="474"/>
                        <a:pt x="8444" y="1"/>
                        <a:pt x="790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67" name="Google Shape;12531;p89">
                  <a:extLst>
                    <a:ext uri="{FF2B5EF4-FFF2-40B4-BE49-F238E27FC236}">
                      <a16:creationId xmlns:a16="http://schemas.microsoft.com/office/drawing/2014/main" id="{0FAF8CD6-442D-FEFF-392D-FC911F0DCCB8}"/>
                    </a:ext>
                  </a:extLst>
                </p:cNvPr>
                <p:cNvSpPr/>
                <p:nvPr/>
              </p:nvSpPr>
              <p:spPr>
                <a:xfrm>
                  <a:off x="-1333200" y="2770450"/>
                  <a:ext cx="291450" cy="29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58" h="11689" extrusionOk="0">
                      <a:moveTo>
                        <a:pt x="10586" y="725"/>
                      </a:moveTo>
                      <a:cubicBezTo>
                        <a:pt x="10807" y="725"/>
                        <a:pt x="10964" y="883"/>
                        <a:pt x="10964" y="1072"/>
                      </a:cubicBezTo>
                      <a:lnTo>
                        <a:pt x="10964" y="7593"/>
                      </a:lnTo>
                      <a:lnTo>
                        <a:pt x="631" y="7593"/>
                      </a:lnTo>
                      <a:lnTo>
                        <a:pt x="631" y="1072"/>
                      </a:lnTo>
                      <a:cubicBezTo>
                        <a:pt x="662" y="883"/>
                        <a:pt x="820" y="725"/>
                        <a:pt x="977" y="725"/>
                      </a:cubicBezTo>
                      <a:close/>
                      <a:moveTo>
                        <a:pt x="10996" y="8286"/>
                      </a:moveTo>
                      <a:lnTo>
                        <a:pt x="10996" y="8633"/>
                      </a:lnTo>
                      <a:cubicBezTo>
                        <a:pt x="10996" y="8822"/>
                        <a:pt x="10838" y="8980"/>
                        <a:pt x="10618" y="8980"/>
                      </a:cubicBezTo>
                      <a:lnTo>
                        <a:pt x="1009" y="8980"/>
                      </a:lnTo>
                      <a:cubicBezTo>
                        <a:pt x="820" y="8980"/>
                        <a:pt x="662" y="8822"/>
                        <a:pt x="662" y="8633"/>
                      </a:cubicBezTo>
                      <a:lnTo>
                        <a:pt x="662" y="8286"/>
                      </a:lnTo>
                      <a:close/>
                      <a:moveTo>
                        <a:pt x="6617" y="9641"/>
                      </a:moveTo>
                      <a:lnTo>
                        <a:pt x="6932" y="11027"/>
                      </a:lnTo>
                      <a:lnTo>
                        <a:pt x="4632" y="11027"/>
                      </a:lnTo>
                      <a:lnTo>
                        <a:pt x="4947" y="9641"/>
                      </a:lnTo>
                      <a:close/>
                      <a:moveTo>
                        <a:pt x="1009" y="1"/>
                      </a:moveTo>
                      <a:cubicBezTo>
                        <a:pt x="473" y="1"/>
                        <a:pt x="1" y="473"/>
                        <a:pt x="1" y="1040"/>
                      </a:cubicBezTo>
                      <a:lnTo>
                        <a:pt x="1" y="8570"/>
                      </a:lnTo>
                      <a:cubicBezTo>
                        <a:pt x="1" y="9137"/>
                        <a:pt x="473" y="9610"/>
                        <a:pt x="1009" y="9610"/>
                      </a:cubicBezTo>
                      <a:lnTo>
                        <a:pt x="4285" y="9610"/>
                      </a:lnTo>
                      <a:lnTo>
                        <a:pt x="3970" y="10996"/>
                      </a:lnTo>
                      <a:lnTo>
                        <a:pt x="3057" y="10996"/>
                      </a:lnTo>
                      <a:cubicBezTo>
                        <a:pt x="2868" y="10996"/>
                        <a:pt x="2710" y="11153"/>
                        <a:pt x="2710" y="11342"/>
                      </a:cubicBezTo>
                      <a:cubicBezTo>
                        <a:pt x="2710" y="11531"/>
                        <a:pt x="2868" y="11689"/>
                        <a:pt x="3057" y="11689"/>
                      </a:cubicBezTo>
                      <a:lnTo>
                        <a:pt x="8538" y="11689"/>
                      </a:lnTo>
                      <a:cubicBezTo>
                        <a:pt x="8727" y="11689"/>
                        <a:pt x="8885" y="11531"/>
                        <a:pt x="8885" y="11342"/>
                      </a:cubicBezTo>
                      <a:cubicBezTo>
                        <a:pt x="8885" y="11153"/>
                        <a:pt x="8727" y="10996"/>
                        <a:pt x="8538" y="10996"/>
                      </a:cubicBezTo>
                      <a:lnTo>
                        <a:pt x="7625" y="10996"/>
                      </a:lnTo>
                      <a:lnTo>
                        <a:pt x="7310" y="9610"/>
                      </a:lnTo>
                      <a:lnTo>
                        <a:pt x="10618" y="9610"/>
                      </a:lnTo>
                      <a:cubicBezTo>
                        <a:pt x="11185" y="9610"/>
                        <a:pt x="11657" y="9137"/>
                        <a:pt x="11657" y="8570"/>
                      </a:cubicBezTo>
                      <a:lnTo>
                        <a:pt x="11657" y="1040"/>
                      </a:lnTo>
                      <a:cubicBezTo>
                        <a:pt x="11657" y="473"/>
                        <a:pt x="11185" y="1"/>
                        <a:pt x="1061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3" name="Google Shape;12557;p89">
                <a:extLst>
                  <a:ext uri="{FF2B5EF4-FFF2-40B4-BE49-F238E27FC236}">
                    <a16:creationId xmlns:a16="http://schemas.microsoft.com/office/drawing/2014/main" id="{0A44BA94-9DBF-EBB4-33B6-EE9E309017F4}"/>
                  </a:ext>
                </a:extLst>
              </p:cNvPr>
              <p:cNvGrpSpPr/>
              <p:nvPr/>
            </p:nvGrpSpPr>
            <p:grpSpPr>
              <a:xfrm>
                <a:off x="2029476" y="4325600"/>
                <a:ext cx="642992" cy="641288"/>
                <a:chOff x="-937025" y="2064750"/>
                <a:chExt cx="292225" cy="291450"/>
              </a:xfrm>
              <a:grpFill/>
            </p:grpSpPr>
            <p:sp>
              <p:nvSpPr>
                <p:cNvPr id="17863" name="Google Shape;12558;p89">
                  <a:extLst>
                    <a:ext uri="{FF2B5EF4-FFF2-40B4-BE49-F238E27FC236}">
                      <a16:creationId xmlns:a16="http://schemas.microsoft.com/office/drawing/2014/main" id="{626814F0-C6DB-833B-0F44-CF9701C15AEB}"/>
                    </a:ext>
                  </a:extLst>
                </p:cNvPr>
                <p:cNvSpPr/>
                <p:nvPr/>
              </p:nvSpPr>
              <p:spPr>
                <a:xfrm>
                  <a:off x="-834625" y="2134850"/>
                  <a:ext cx="86650" cy="85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3403" extrusionOk="0">
                      <a:moveTo>
                        <a:pt x="1702" y="599"/>
                      </a:moveTo>
                      <a:cubicBezTo>
                        <a:pt x="1922" y="599"/>
                        <a:pt x="2080" y="788"/>
                        <a:pt x="2080" y="977"/>
                      </a:cubicBezTo>
                      <a:cubicBezTo>
                        <a:pt x="2080" y="1166"/>
                        <a:pt x="1922" y="1324"/>
                        <a:pt x="1702" y="1324"/>
                      </a:cubicBezTo>
                      <a:cubicBezTo>
                        <a:pt x="1512" y="1324"/>
                        <a:pt x="1355" y="1166"/>
                        <a:pt x="1355" y="977"/>
                      </a:cubicBezTo>
                      <a:cubicBezTo>
                        <a:pt x="1355" y="788"/>
                        <a:pt x="1512" y="599"/>
                        <a:pt x="1702" y="599"/>
                      </a:cubicBezTo>
                      <a:close/>
                      <a:moveTo>
                        <a:pt x="1765" y="2048"/>
                      </a:moveTo>
                      <a:cubicBezTo>
                        <a:pt x="2174" y="2048"/>
                        <a:pt x="2584" y="2300"/>
                        <a:pt x="2741" y="2710"/>
                      </a:cubicBezTo>
                      <a:lnTo>
                        <a:pt x="756" y="2710"/>
                      </a:lnTo>
                      <a:cubicBezTo>
                        <a:pt x="914" y="2300"/>
                        <a:pt x="1292" y="2048"/>
                        <a:pt x="1765" y="2048"/>
                      </a:cubicBezTo>
                      <a:close/>
                      <a:moveTo>
                        <a:pt x="1702" y="0"/>
                      </a:moveTo>
                      <a:cubicBezTo>
                        <a:pt x="1166" y="0"/>
                        <a:pt x="693" y="441"/>
                        <a:pt x="693" y="1009"/>
                      </a:cubicBezTo>
                      <a:cubicBezTo>
                        <a:pt x="693" y="1198"/>
                        <a:pt x="788" y="1387"/>
                        <a:pt x="851" y="1576"/>
                      </a:cubicBezTo>
                      <a:cubicBezTo>
                        <a:pt x="347" y="1891"/>
                        <a:pt x="0" y="2426"/>
                        <a:pt x="0" y="3056"/>
                      </a:cubicBezTo>
                      <a:cubicBezTo>
                        <a:pt x="0" y="3245"/>
                        <a:pt x="158" y="3403"/>
                        <a:pt x="347" y="3403"/>
                      </a:cubicBezTo>
                      <a:lnTo>
                        <a:pt x="3088" y="3403"/>
                      </a:lnTo>
                      <a:cubicBezTo>
                        <a:pt x="3308" y="3403"/>
                        <a:pt x="3466" y="3245"/>
                        <a:pt x="3466" y="3056"/>
                      </a:cubicBezTo>
                      <a:cubicBezTo>
                        <a:pt x="3434" y="2426"/>
                        <a:pt x="3088" y="1828"/>
                        <a:pt x="2584" y="1576"/>
                      </a:cubicBezTo>
                      <a:cubicBezTo>
                        <a:pt x="2710" y="1387"/>
                        <a:pt x="2741" y="1198"/>
                        <a:pt x="2741" y="1009"/>
                      </a:cubicBezTo>
                      <a:cubicBezTo>
                        <a:pt x="2741" y="441"/>
                        <a:pt x="2269" y="0"/>
                        <a:pt x="170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64" name="Google Shape;12559;p89">
                  <a:extLst>
                    <a:ext uri="{FF2B5EF4-FFF2-40B4-BE49-F238E27FC236}">
                      <a16:creationId xmlns:a16="http://schemas.microsoft.com/office/drawing/2014/main" id="{C05BE8DB-BB7D-FC63-4309-70F0768C97E6}"/>
                    </a:ext>
                  </a:extLst>
                </p:cNvPr>
                <p:cNvSpPr/>
                <p:nvPr/>
              </p:nvSpPr>
              <p:spPr>
                <a:xfrm>
                  <a:off x="-936225" y="2304975"/>
                  <a:ext cx="289850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4" h="2049" extrusionOk="0">
                      <a:moveTo>
                        <a:pt x="3056" y="662"/>
                      </a:moveTo>
                      <a:cubicBezTo>
                        <a:pt x="3277" y="662"/>
                        <a:pt x="3434" y="820"/>
                        <a:pt x="3434" y="1009"/>
                      </a:cubicBezTo>
                      <a:cubicBezTo>
                        <a:pt x="3434" y="1229"/>
                        <a:pt x="3277" y="1387"/>
                        <a:pt x="3056" y="1387"/>
                      </a:cubicBezTo>
                      <a:lnTo>
                        <a:pt x="1008" y="1387"/>
                      </a:lnTo>
                      <a:cubicBezTo>
                        <a:pt x="819" y="1387"/>
                        <a:pt x="662" y="1229"/>
                        <a:pt x="662" y="1009"/>
                      </a:cubicBezTo>
                      <a:cubicBezTo>
                        <a:pt x="662" y="820"/>
                        <a:pt x="819" y="662"/>
                        <a:pt x="1008" y="662"/>
                      </a:cubicBezTo>
                      <a:close/>
                      <a:moveTo>
                        <a:pt x="10586" y="693"/>
                      </a:moveTo>
                      <a:cubicBezTo>
                        <a:pt x="10775" y="693"/>
                        <a:pt x="10932" y="851"/>
                        <a:pt x="10932" y="1072"/>
                      </a:cubicBezTo>
                      <a:cubicBezTo>
                        <a:pt x="10901" y="1229"/>
                        <a:pt x="10775" y="1387"/>
                        <a:pt x="10586" y="1387"/>
                      </a:cubicBezTo>
                      <a:lnTo>
                        <a:pt x="4001" y="1387"/>
                      </a:lnTo>
                      <a:cubicBezTo>
                        <a:pt x="4096" y="1166"/>
                        <a:pt x="4096" y="914"/>
                        <a:pt x="4001" y="693"/>
                      </a:cubicBezTo>
                      <a:close/>
                      <a:moveTo>
                        <a:pt x="1008" y="0"/>
                      </a:moveTo>
                      <a:cubicBezTo>
                        <a:pt x="473" y="0"/>
                        <a:pt x="0" y="473"/>
                        <a:pt x="0" y="1009"/>
                      </a:cubicBezTo>
                      <a:cubicBezTo>
                        <a:pt x="0" y="1576"/>
                        <a:pt x="473" y="2048"/>
                        <a:pt x="1008" y="2048"/>
                      </a:cubicBezTo>
                      <a:lnTo>
                        <a:pt x="10586" y="2048"/>
                      </a:lnTo>
                      <a:cubicBezTo>
                        <a:pt x="11121" y="2048"/>
                        <a:pt x="11594" y="1576"/>
                        <a:pt x="11594" y="1009"/>
                      </a:cubicBezTo>
                      <a:cubicBezTo>
                        <a:pt x="11594" y="473"/>
                        <a:pt x="11121" y="0"/>
                        <a:pt x="1058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65" name="Google Shape;12560;p89">
                  <a:extLst>
                    <a:ext uri="{FF2B5EF4-FFF2-40B4-BE49-F238E27FC236}">
                      <a16:creationId xmlns:a16="http://schemas.microsoft.com/office/drawing/2014/main" id="{FFFB346A-C125-F447-096B-2842074AF17E}"/>
                    </a:ext>
                  </a:extLst>
                </p:cNvPr>
                <p:cNvSpPr/>
                <p:nvPr/>
              </p:nvSpPr>
              <p:spPr>
                <a:xfrm>
                  <a:off x="-937025" y="2064750"/>
                  <a:ext cx="292225" cy="22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89" h="8925" extrusionOk="0">
                      <a:moveTo>
                        <a:pt x="3813" y="662"/>
                      </a:moveTo>
                      <a:cubicBezTo>
                        <a:pt x="4002" y="662"/>
                        <a:pt x="4159" y="820"/>
                        <a:pt x="4159" y="1009"/>
                      </a:cubicBezTo>
                      <a:lnTo>
                        <a:pt x="4159" y="1355"/>
                      </a:lnTo>
                      <a:lnTo>
                        <a:pt x="3813" y="1355"/>
                      </a:lnTo>
                      <a:cubicBezTo>
                        <a:pt x="3246" y="1355"/>
                        <a:pt x="2773" y="1828"/>
                        <a:pt x="2773" y="2395"/>
                      </a:cubicBezTo>
                      <a:lnTo>
                        <a:pt x="2773" y="4978"/>
                      </a:lnTo>
                      <a:lnTo>
                        <a:pt x="2080" y="5703"/>
                      </a:lnTo>
                      <a:lnTo>
                        <a:pt x="2080" y="5199"/>
                      </a:lnTo>
                      <a:cubicBezTo>
                        <a:pt x="2080" y="4978"/>
                        <a:pt x="1922" y="4821"/>
                        <a:pt x="1702" y="4821"/>
                      </a:cubicBezTo>
                      <a:lnTo>
                        <a:pt x="1040" y="4821"/>
                      </a:lnTo>
                      <a:cubicBezTo>
                        <a:pt x="851" y="4821"/>
                        <a:pt x="694" y="4663"/>
                        <a:pt x="694" y="4474"/>
                      </a:cubicBezTo>
                      <a:lnTo>
                        <a:pt x="694" y="1009"/>
                      </a:lnTo>
                      <a:cubicBezTo>
                        <a:pt x="694" y="820"/>
                        <a:pt x="851" y="662"/>
                        <a:pt x="1040" y="662"/>
                      </a:cubicBezTo>
                      <a:close/>
                      <a:moveTo>
                        <a:pt x="10649" y="662"/>
                      </a:moveTo>
                      <a:cubicBezTo>
                        <a:pt x="10838" y="662"/>
                        <a:pt x="10996" y="820"/>
                        <a:pt x="10996" y="1009"/>
                      </a:cubicBezTo>
                      <a:lnTo>
                        <a:pt x="10996" y="4474"/>
                      </a:lnTo>
                      <a:cubicBezTo>
                        <a:pt x="10996" y="4695"/>
                        <a:pt x="10838" y="4852"/>
                        <a:pt x="10649" y="4852"/>
                      </a:cubicBezTo>
                      <a:lnTo>
                        <a:pt x="9893" y="4852"/>
                      </a:lnTo>
                      <a:cubicBezTo>
                        <a:pt x="9704" y="4852"/>
                        <a:pt x="9547" y="5010"/>
                        <a:pt x="9547" y="5199"/>
                      </a:cubicBezTo>
                      <a:lnTo>
                        <a:pt x="9547" y="5703"/>
                      </a:lnTo>
                      <a:lnTo>
                        <a:pt x="8885" y="5010"/>
                      </a:lnTo>
                      <a:lnTo>
                        <a:pt x="8885" y="2395"/>
                      </a:lnTo>
                      <a:cubicBezTo>
                        <a:pt x="8885" y="1859"/>
                        <a:pt x="8412" y="1387"/>
                        <a:pt x="7845" y="1387"/>
                      </a:cubicBezTo>
                      <a:lnTo>
                        <a:pt x="7499" y="1387"/>
                      </a:lnTo>
                      <a:lnTo>
                        <a:pt x="7499" y="1009"/>
                      </a:lnTo>
                      <a:cubicBezTo>
                        <a:pt x="7499" y="820"/>
                        <a:pt x="7656" y="662"/>
                        <a:pt x="7845" y="662"/>
                      </a:cubicBezTo>
                      <a:close/>
                      <a:moveTo>
                        <a:pt x="7845" y="2048"/>
                      </a:moveTo>
                      <a:cubicBezTo>
                        <a:pt x="8066" y="2048"/>
                        <a:pt x="8223" y="2206"/>
                        <a:pt x="8223" y="2395"/>
                      </a:cubicBezTo>
                      <a:lnTo>
                        <a:pt x="8223" y="6522"/>
                      </a:lnTo>
                      <a:cubicBezTo>
                        <a:pt x="8223" y="6742"/>
                        <a:pt x="8066" y="6900"/>
                        <a:pt x="7845" y="6900"/>
                      </a:cubicBezTo>
                      <a:lnTo>
                        <a:pt x="6711" y="6900"/>
                      </a:lnTo>
                      <a:cubicBezTo>
                        <a:pt x="6585" y="6900"/>
                        <a:pt x="6491" y="6931"/>
                        <a:pt x="6428" y="7057"/>
                      </a:cubicBezTo>
                      <a:lnTo>
                        <a:pt x="5798" y="8003"/>
                      </a:lnTo>
                      <a:lnTo>
                        <a:pt x="5167" y="7057"/>
                      </a:lnTo>
                      <a:cubicBezTo>
                        <a:pt x="5104" y="6963"/>
                        <a:pt x="5010" y="6900"/>
                        <a:pt x="4915" y="6900"/>
                      </a:cubicBezTo>
                      <a:lnTo>
                        <a:pt x="3750" y="6900"/>
                      </a:lnTo>
                      <a:cubicBezTo>
                        <a:pt x="3561" y="6900"/>
                        <a:pt x="3403" y="6742"/>
                        <a:pt x="3403" y="6522"/>
                      </a:cubicBezTo>
                      <a:lnTo>
                        <a:pt x="3403" y="2395"/>
                      </a:lnTo>
                      <a:cubicBezTo>
                        <a:pt x="3403" y="2206"/>
                        <a:pt x="3561" y="2048"/>
                        <a:pt x="3750" y="2048"/>
                      </a:cubicBezTo>
                      <a:close/>
                      <a:moveTo>
                        <a:pt x="1009" y="0"/>
                      </a:moveTo>
                      <a:cubicBezTo>
                        <a:pt x="473" y="0"/>
                        <a:pt x="1" y="473"/>
                        <a:pt x="1" y="1009"/>
                      </a:cubicBezTo>
                      <a:lnTo>
                        <a:pt x="1" y="4474"/>
                      </a:lnTo>
                      <a:cubicBezTo>
                        <a:pt x="1" y="5041"/>
                        <a:pt x="473" y="5514"/>
                        <a:pt x="1009" y="5514"/>
                      </a:cubicBezTo>
                      <a:lnTo>
                        <a:pt x="1355" y="5514"/>
                      </a:lnTo>
                      <a:lnTo>
                        <a:pt x="1355" y="6522"/>
                      </a:lnTo>
                      <a:cubicBezTo>
                        <a:pt x="1355" y="6736"/>
                        <a:pt x="1544" y="6877"/>
                        <a:pt x="1724" y="6877"/>
                      </a:cubicBezTo>
                      <a:cubicBezTo>
                        <a:pt x="1809" y="6877"/>
                        <a:pt x="1893" y="6845"/>
                        <a:pt x="1954" y="6774"/>
                      </a:cubicBezTo>
                      <a:lnTo>
                        <a:pt x="2742" y="5986"/>
                      </a:lnTo>
                      <a:lnTo>
                        <a:pt x="2742" y="6522"/>
                      </a:lnTo>
                      <a:cubicBezTo>
                        <a:pt x="2742" y="7089"/>
                        <a:pt x="3214" y="7562"/>
                        <a:pt x="3781" y="7562"/>
                      </a:cubicBezTo>
                      <a:lnTo>
                        <a:pt x="4726" y="7562"/>
                      </a:lnTo>
                      <a:lnTo>
                        <a:pt x="5545" y="8759"/>
                      </a:lnTo>
                      <a:cubicBezTo>
                        <a:pt x="5608" y="8869"/>
                        <a:pt x="5719" y="8924"/>
                        <a:pt x="5825" y="8924"/>
                      </a:cubicBezTo>
                      <a:cubicBezTo>
                        <a:pt x="5931" y="8924"/>
                        <a:pt x="6034" y="8869"/>
                        <a:pt x="6081" y="8759"/>
                      </a:cubicBezTo>
                      <a:lnTo>
                        <a:pt x="6932" y="7562"/>
                      </a:lnTo>
                      <a:lnTo>
                        <a:pt x="7877" y="7562"/>
                      </a:lnTo>
                      <a:cubicBezTo>
                        <a:pt x="8412" y="7562"/>
                        <a:pt x="8885" y="7089"/>
                        <a:pt x="8885" y="6522"/>
                      </a:cubicBezTo>
                      <a:lnTo>
                        <a:pt x="8885" y="5986"/>
                      </a:lnTo>
                      <a:lnTo>
                        <a:pt x="9673" y="6774"/>
                      </a:lnTo>
                      <a:cubicBezTo>
                        <a:pt x="9733" y="6845"/>
                        <a:pt x="9817" y="6877"/>
                        <a:pt x="9903" y="6877"/>
                      </a:cubicBezTo>
                      <a:cubicBezTo>
                        <a:pt x="10083" y="6877"/>
                        <a:pt x="10271" y="6736"/>
                        <a:pt x="10271" y="6522"/>
                      </a:cubicBezTo>
                      <a:lnTo>
                        <a:pt x="10271" y="5514"/>
                      </a:lnTo>
                      <a:lnTo>
                        <a:pt x="10649" y="5514"/>
                      </a:lnTo>
                      <a:cubicBezTo>
                        <a:pt x="11216" y="5514"/>
                        <a:pt x="11689" y="5041"/>
                        <a:pt x="11689" y="4474"/>
                      </a:cubicBezTo>
                      <a:lnTo>
                        <a:pt x="11689" y="1009"/>
                      </a:lnTo>
                      <a:cubicBezTo>
                        <a:pt x="11689" y="441"/>
                        <a:pt x="11216" y="0"/>
                        <a:pt x="10649" y="0"/>
                      </a:cubicBezTo>
                      <a:lnTo>
                        <a:pt x="7845" y="0"/>
                      </a:lnTo>
                      <a:cubicBezTo>
                        <a:pt x="7310" y="0"/>
                        <a:pt x="6837" y="473"/>
                        <a:pt x="6837" y="1009"/>
                      </a:cubicBezTo>
                      <a:lnTo>
                        <a:pt x="6837" y="1387"/>
                      </a:lnTo>
                      <a:lnTo>
                        <a:pt x="4789" y="1387"/>
                      </a:lnTo>
                      <a:lnTo>
                        <a:pt x="4789" y="1009"/>
                      </a:lnTo>
                      <a:cubicBezTo>
                        <a:pt x="4789" y="473"/>
                        <a:pt x="4317" y="0"/>
                        <a:pt x="378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" name="Google Shape;12585;p89">
                <a:extLst>
                  <a:ext uri="{FF2B5EF4-FFF2-40B4-BE49-F238E27FC236}">
                    <a16:creationId xmlns:a16="http://schemas.microsoft.com/office/drawing/2014/main" id="{0B196436-1781-3733-C2BE-27BE749FD6FF}"/>
                  </a:ext>
                </a:extLst>
              </p:cNvPr>
              <p:cNvGrpSpPr/>
              <p:nvPr/>
            </p:nvGrpSpPr>
            <p:grpSpPr>
              <a:xfrm>
                <a:off x="397214" y="4323868"/>
                <a:ext cx="566751" cy="644753"/>
                <a:chOff x="-1684475" y="2049000"/>
                <a:chExt cx="257575" cy="293025"/>
              </a:xfrm>
              <a:grpFill/>
            </p:grpSpPr>
            <p:sp>
              <p:nvSpPr>
                <p:cNvPr id="17859" name="Google Shape;12586;p89">
                  <a:extLst>
                    <a:ext uri="{FF2B5EF4-FFF2-40B4-BE49-F238E27FC236}">
                      <a16:creationId xmlns:a16="http://schemas.microsoft.com/office/drawing/2014/main" id="{6CB98A66-027D-01BE-818E-AC9CB1C1681C}"/>
                    </a:ext>
                  </a:extLst>
                </p:cNvPr>
                <p:cNvSpPr/>
                <p:nvPr/>
              </p:nvSpPr>
              <p:spPr>
                <a:xfrm>
                  <a:off x="-1684475" y="2049000"/>
                  <a:ext cx="257575" cy="2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03" h="11721" extrusionOk="0">
                      <a:moveTo>
                        <a:pt x="1355" y="693"/>
                      </a:moveTo>
                      <a:lnTo>
                        <a:pt x="1355" y="1387"/>
                      </a:lnTo>
                      <a:lnTo>
                        <a:pt x="694" y="1387"/>
                      </a:lnTo>
                      <a:lnTo>
                        <a:pt x="694" y="693"/>
                      </a:lnTo>
                      <a:close/>
                      <a:moveTo>
                        <a:pt x="9546" y="693"/>
                      </a:moveTo>
                      <a:lnTo>
                        <a:pt x="9546" y="1387"/>
                      </a:lnTo>
                      <a:lnTo>
                        <a:pt x="8885" y="1387"/>
                      </a:lnTo>
                      <a:lnTo>
                        <a:pt x="8885" y="693"/>
                      </a:lnTo>
                      <a:close/>
                      <a:moveTo>
                        <a:pt x="8223" y="1387"/>
                      </a:moveTo>
                      <a:lnTo>
                        <a:pt x="8223" y="1733"/>
                      </a:lnTo>
                      <a:cubicBezTo>
                        <a:pt x="8223" y="1922"/>
                        <a:pt x="8381" y="2080"/>
                        <a:pt x="8570" y="2080"/>
                      </a:cubicBezTo>
                      <a:lnTo>
                        <a:pt x="8916" y="2080"/>
                      </a:lnTo>
                      <a:lnTo>
                        <a:pt x="8916" y="9641"/>
                      </a:lnTo>
                      <a:lnTo>
                        <a:pt x="8538" y="9641"/>
                      </a:lnTo>
                      <a:cubicBezTo>
                        <a:pt x="8349" y="9641"/>
                        <a:pt x="8192" y="9798"/>
                        <a:pt x="8192" y="9987"/>
                      </a:cubicBezTo>
                      <a:lnTo>
                        <a:pt x="8192" y="10365"/>
                      </a:lnTo>
                      <a:lnTo>
                        <a:pt x="2080" y="10365"/>
                      </a:lnTo>
                      <a:lnTo>
                        <a:pt x="2080" y="9987"/>
                      </a:lnTo>
                      <a:cubicBezTo>
                        <a:pt x="2080" y="9798"/>
                        <a:pt x="1922" y="9641"/>
                        <a:pt x="1733" y="9641"/>
                      </a:cubicBezTo>
                      <a:lnTo>
                        <a:pt x="1355" y="9641"/>
                      </a:lnTo>
                      <a:lnTo>
                        <a:pt x="1355" y="2080"/>
                      </a:lnTo>
                      <a:lnTo>
                        <a:pt x="1733" y="2080"/>
                      </a:lnTo>
                      <a:cubicBezTo>
                        <a:pt x="1922" y="2080"/>
                        <a:pt x="2080" y="1922"/>
                        <a:pt x="2080" y="1733"/>
                      </a:cubicBezTo>
                      <a:lnTo>
                        <a:pt x="2080" y="1387"/>
                      </a:lnTo>
                      <a:close/>
                      <a:moveTo>
                        <a:pt x="1355" y="10365"/>
                      </a:moveTo>
                      <a:lnTo>
                        <a:pt x="1355" y="11027"/>
                      </a:lnTo>
                      <a:lnTo>
                        <a:pt x="694" y="11027"/>
                      </a:lnTo>
                      <a:lnTo>
                        <a:pt x="694" y="10365"/>
                      </a:lnTo>
                      <a:close/>
                      <a:moveTo>
                        <a:pt x="9609" y="10365"/>
                      </a:moveTo>
                      <a:lnTo>
                        <a:pt x="9609" y="11027"/>
                      </a:lnTo>
                      <a:lnTo>
                        <a:pt x="8916" y="11027"/>
                      </a:lnTo>
                      <a:lnTo>
                        <a:pt x="8916" y="10365"/>
                      </a:lnTo>
                      <a:close/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lnTo>
                        <a:pt x="0" y="1733"/>
                      </a:lnTo>
                      <a:cubicBezTo>
                        <a:pt x="0" y="1922"/>
                        <a:pt x="158" y="2080"/>
                        <a:pt x="347" y="2080"/>
                      </a:cubicBezTo>
                      <a:lnTo>
                        <a:pt x="694" y="2080"/>
                      </a:lnTo>
                      <a:lnTo>
                        <a:pt x="694" y="9641"/>
                      </a:lnTo>
                      <a:lnTo>
                        <a:pt x="347" y="9641"/>
                      </a:lnTo>
                      <a:cubicBezTo>
                        <a:pt x="158" y="9641"/>
                        <a:pt x="0" y="9798"/>
                        <a:pt x="0" y="9987"/>
                      </a:cubicBezTo>
                      <a:lnTo>
                        <a:pt x="0" y="11374"/>
                      </a:lnTo>
                      <a:cubicBezTo>
                        <a:pt x="0" y="11563"/>
                        <a:pt x="158" y="11720"/>
                        <a:pt x="347" y="11720"/>
                      </a:cubicBezTo>
                      <a:lnTo>
                        <a:pt x="1733" y="11720"/>
                      </a:lnTo>
                      <a:cubicBezTo>
                        <a:pt x="1922" y="11720"/>
                        <a:pt x="2080" y="11563"/>
                        <a:pt x="2080" y="11374"/>
                      </a:cubicBezTo>
                      <a:lnTo>
                        <a:pt x="2080" y="11027"/>
                      </a:lnTo>
                      <a:lnTo>
                        <a:pt x="8223" y="11027"/>
                      </a:lnTo>
                      <a:lnTo>
                        <a:pt x="8223" y="11374"/>
                      </a:lnTo>
                      <a:cubicBezTo>
                        <a:pt x="8223" y="11563"/>
                        <a:pt x="8381" y="11720"/>
                        <a:pt x="8570" y="11720"/>
                      </a:cubicBezTo>
                      <a:lnTo>
                        <a:pt x="9956" y="11720"/>
                      </a:lnTo>
                      <a:cubicBezTo>
                        <a:pt x="10145" y="11720"/>
                        <a:pt x="10303" y="11563"/>
                        <a:pt x="10303" y="11374"/>
                      </a:cubicBezTo>
                      <a:lnTo>
                        <a:pt x="10303" y="9987"/>
                      </a:lnTo>
                      <a:cubicBezTo>
                        <a:pt x="10303" y="9798"/>
                        <a:pt x="10145" y="9641"/>
                        <a:pt x="9956" y="9641"/>
                      </a:cubicBezTo>
                      <a:lnTo>
                        <a:pt x="9609" y="9641"/>
                      </a:lnTo>
                      <a:lnTo>
                        <a:pt x="9609" y="2080"/>
                      </a:lnTo>
                      <a:lnTo>
                        <a:pt x="9924" y="2080"/>
                      </a:lnTo>
                      <a:cubicBezTo>
                        <a:pt x="10113" y="2080"/>
                        <a:pt x="10271" y="1922"/>
                        <a:pt x="10271" y="1733"/>
                      </a:cubicBezTo>
                      <a:lnTo>
                        <a:pt x="10271" y="347"/>
                      </a:lnTo>
                      <a:cubicBezTo>
                        <a:pt x="10271" y="158"/>
                        <a:pt x="10113" y="0"/>
                        <a:pt x="9924" y="0"/>
                      </a:cubicBezTo>
                      <a:lnTo>
                        <a:pt x="8538" y="0"/>
                      </a:lnTo>
                      <a:cubicBezTo>
                        <a:pt x="8349" y="0"/>
                        <a:pt x="8192" y="158"/>
                        <a:pt x="8192" y="347"/>
                      </a:cubicBezTo>
                      <a:lnTo>
                        <a:pt x="8192" y="693"/>
                      </a:lnTo>
                      <a:lnTo>
                        <a:pt x="2080" y="693"/>
                      </a:lnTo>
                      <a:lnTo>
                        <a:pt x="2080" y="347"/>
                      </a:lnTo>
                      <a:cubicBezTo>
                        <a:pt x="2080" y="158"/>
                        <a:pt x="1922" y="0"/>
                        <a:pt x="17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60" name="Google Shape;12587;p89">
                  <a:extLst>
                    <a:ext uri="{FF2B5EF4-FFF2-40B4-BE49-F238E27FC236}">
                      <a16:creationId xmlns:a16="http://schemas.microsoft.com/office/drawing/2014/main" id="{7C511145-5491-4A3F-28E1-4E32DA7B9A6A}"/>
                    </a:ext>
                  </a:extLst>
                </p:cNvPr>
                <p:cNvSpPr/>
                <p:nvPr/>
              </p:nvSpPr>
              <p:spPr>
                <a:xfrm>
                  <a:off x="-1615950" y="2238800"/>
                  <a:ext cx="12052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1" h="726" extrusionOk="0">
                      <a:moveTo>
                        <a:pt x="347" y="1"/>
                      </a:moveTo>
                      <a:cubicBezTo>
                        <a:pt x="158" y="1"/>
                        <a:pt x="0" y="159"/>
                        <a:pt x="0" y="348"/>
                      </a:cubicBezTo>
                      <a:cubicBezTo>
                        <a:pt x="0" y="568"/>
                        <a:pt x="158" y="726"/>
                        <a:pt x="347" y="726"/>
                      </a:cubicBezTo>
                      <a:lnTo>
                        <a:pt x="4443" y="726"/>
                      </a:lnTo>
                      <a:cubicBezTo>
                        <a:pt x="4663" y="726"/>
                        <a:pt x="4821" y="568"/>
                        <a:pt x="4821" y="348"/>
                      </a:cubicBezTo>
                      <a:cubicBezTo>
                        <a:pt x="4821" y="159"/>
                        <a:pt x="4663" y="1"/>
                        <a:pt x="444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61" name="Google Shape;12588;p89">
                  <a:extLst>
                    <a:ext uri="{FF2B5EF4-FFF2-40B4-BE49-F238E27FC236}">
                      <a16:creationId xmlns:a16="http://schemas.microsoft.com/office/drawing/2014/main" id="{E60D1903-F926-E04B-E0CB-49CF5904CDDF}"/>
                    </a:ext>
                  </a:extLst>
                </p:cNvPr>
                <p:cNvSpPr/>
                <p:nvPr/>
              </p:nvSpPr>
              <p:spPr>
                <a:xfrm>
                  <a:off x="-1615950" y="2273475"/>
                  <a:ext cx="12052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1" h="694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3"/>
                        <a:pt x="347" y="693"/>
                      </a:cubicBezTo>
                      <a:lnTo>
                        <a:pt x="4443" y="693"/>
                      </a:lnTo>
                      <a:cubicBezTo>
                        <a:pt x="4663" y="693"/>
                        <a:pt x="4821" y="536"/>
                        <a:pt x="4821" y="347"/>
                      </a:cubicBezTo>
                      <a:cubicBezTo>
                        <a:pt x="4821" y="158"/>
                        <a:pt x="4663" y="0"/>
                        <a:pt x="444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62" name="Google Shape;12589;p89">
                  <a:extLst>
                    <a:ext uri="{FF2B5EF4-FFF2-40B4-BE49-F238E27FC236}">
                      <a16:creationId xmlns:a16="http://schemas.microsoft.com/office/drawing/2014/main" id="{0E1EDA0A-2703-82BE-BEE8-BCAE3B4E11AE}"/>
                    </a:ext>
                  </a:extLst>
                </p:cNvPr>
                <p:cNvSpPr/>
                <p:nvPr/>
              </p:nvSpPr>
              <p:spPr>
                <a:xfrm>
                  <a:off x="-1630925" y="2100975"/>
                  <a:ext cx="153625" cy="11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45" h="4664" extrusionOk="0">
                      <a:moveTo>
                        <a:pt x="4695" y="662"/>
                      </a:moveTo>
                      <a:lnTo>
                        <a:pt x="2994" y="1985"/>
                      </a:lnTo>
                      <a:lnTo>
                        <a:pt x="1261" y="662"/>
                      </a:lnTo>
                      <a:close/>
                      <a:moveTo>
                        <a:pt x="599" y="1040"/>
                      </a:moveTo>
                      <a:lnTo>
                        <a:pt x="2427" y="2395"/>
                      </a:lnTo>
                      <a:lnTo>
                        <a:pt x="599" y="3781"/>
                      </a:lnTo>
                      <a:lnTo>
                        <a:pt x="599" y="1040"/>
                      </a:lnTo>
                      <a:close/>
                      <a:moveTo>
                        <a:pt x="5357" y="1040"/>
                      </a:moveTo>
                      <a:lnTo>
                        <a:pt x="5357" y="3781"/>
                      </a:lnTo>
                      <a:lnTo>
                        <a:pt x="3561" y="2395"/>
                      </a:lnTo>
                      <a:lnTo>
                        <a:pt x="5357" y="1040"/>
                      </a:lnTo>
                      <a:close/>
                      <a:moveTo>
                        <a:pt x="2994" y="2836"/>
                      </a:moveTo>
                      <a:lnTo>
                        <a:pt x="4695" y="4128"/>
                      </a:lnTo>
                      <a:lnTo>
                        <a:pt x="1292" y="4128"/>
                      </a:lnTo>
                      <a:lnTo>
                        <a:pt x="2994" y="2836"/>
                      </a:lnTo>
                      <a:close/>
                      <a:moveTo>
                        <a:pt x="316" y="1"/>
                      </a:moveTo>
                      <a:cubicBezTo>
                        <a:pt x="158" y="1"/>
                        <a:pt x="1" y="127"/>
                        <a:pt x="1" y="284"/>
                      </a:cubicBezTo>
                      <a:lnTo>
                        <a:pt x="1" y="4380"/>
                      </a:lnTo>
                      <a:cubicBezTo>
                        <a:pt x="64" y="4506"/>
                        <a:pt x="127" y="4600"/>
                        <a:pt x="253" y="4663"/>
                      </a:cubicBezTo>
                      <a:lnTo>
                        <a:pt x="5798" y="4663"/>
                      </a:lnTo>
                      <a:cubicBezTo>
                        <a:pt x="5955" y="4663"/>
                        <a:pt x="6113" y="4537"/>
                        <a:pt x="6144" y="4317"/>
                      </a:cubicBezTo>
                      <a:lnTo>
                        <a:pt x="6081" y="316"/>
                      </a:lnTo>
                      <a:cubicBezTo>
                        <a:pt x="6081" y="158"/>
                        <a:pt x="5955" y="32"/>
                        <a:pt x="579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5" name="Google Shape;12590;p89">
                <a:extLst>
                  <a:ext uri="{FF2B5EF4-FFF2-40B4-BE49-F238E27FC236}">
                    <a16:creationId xmlns:a16="http://schemas.microsoft.com/office/drawing/2014/main" id="{D97AF597-9228-0764-DEC1-50CD3B455652}"/>
                  </a:ext>
                </a:extLst>
              </p:cNvPr>
              <p:cNvSpPr/>
              <p:nvPr/>
            </p:nvSpPr>
            <p:spPr>
              <a:xfrm>
                <a:off x="2878542" y="4325150"/>
                <a:ext cx="670717" cy="642168"/>
              </a:xfrm>
              <a:custGeom>
                <a:avLst/>
                <a:gdLst/>
                <a:ahLst/>
                <a:cxnLst/>
                <a:rect l="l" t="t" r="r" b="b"/>
                <a:pathLst>
                  <a:path w="12193" h="11674" extrusionOk="0">
                    <a:moveTo>
                      <a:pt x="9483" y="1174"/>
                    </a:moveTo>
                    <a:lnTo>
                      <a:pt x="9483" y="2308"/>
                    </a:lnTo>
                    <a:cubicBezTo>
                      <a:pt x="9483" y="2497"/>
                      <a:pt x="9641" y="2655"/>
                      <a:pt x="9830" y="2655"/>
                    </a:cubicBezTo>
                    <a:lnTo>
                      <a:pt x="10901" y="2655"/>
                    </a:lnTo>
                    <a:lnTo>
                      <a:pt x="9515" y="4041"/>
                    </a:lnTo>
                    <a:lnTo>
                      <a:pt x="8097" y="4041"/>
                    </a:lnTo>
                    <a:lnTo>
                      <a:pt x="8097" y="2560"/>
                    </a:lnTo>
                    <a:lnTo>
                      <a:pt x="9483" y="1174"/>
                    </a:lnTo>
                    <a:close/>
                    <a:moveTo>
                      <a:pt x="4885" y="6181"/>
                    </a:moveTo>
                    <a:cubicBezTo>
                      <a:pt x="5033" y="6181"/>
                      <a:pt x="5183" y="6212"/>
                      <a:pt x="5325" y="6278"/>
                    </a:cubicBezTo>
                    <a:lnTo>
                      <a:pt x="4600" y="7003"/>
                    </a:lnTo>
                    <a:cubicBezTo>
                      <a:pt x="4474" y="7129"/>
                      <a:pt x="4474" y="7349"/>
                      <a:pt x="4600" y="7475"/>
                    </a:cubicBezTo>
                    <a:cubicBezTo>
                      <a:pt x="4663" y="7538"/>
                      <a:pt x="4750" y="7570"/>
                      <a:pt x="4836" y="7570"/>
                    </a:cubicBezTo>
                    <a:cubicBezTo>
                      <a:pt x="4923" y="7570"/>
                      <a:pt x="5010" y="7538"/>
                      <a:pt x="5073" y="7475"/>
                    </a:cubicBezTo>
                    <a:lnTo>
                      <a:pt x="5797" y="6751"/>
                    </a:lnTo>
                    <a:lnTo>
                      <a:pt x="5797" y="6751"/>
                    </a:lnTo>
                    <a:cubicBezTo>
                      <a:pt x="5986" y="7160"/>
                      <a:pt x="5892" y="7633"/>
                      <a:pt x="5577" y="7948"/>
                    </a:cubicBezTo>
                    <a:cubicBezTo>
                      <a:pt x="5388" y="8137"/>
                      <a:pt x="5128" y="8231"/>
                      <a:pt x="4864" y="8231"/>
                    </a:cubicBezTo>
                    <a:cubicBezTo>
                      <a:pt x="4600" y="8231"/>
                      <a:pt x="4332" y="8137"/>
                      <a:pt x="4127" y="7948"/>
                    </a:cubicBezTo>
                    <a:cubicBezTo>
                      <a:pt x="3749" y="7538"/>
                      <a:pt x="3749" y="6877"/>
                      <a:pt x="4127" y="6499"/>
                    </a:cubicBezTo>
                    <a:cubicBezTo>
                      <a:pt x="4333" y="6293"/>
                      <a:pt x="4606" y="6181"/>
                      <a:pt x="4885" y="6181"/>
                    </a:cubicBezTo>
                    <a:close/>
                    <a:moveTo>
                      <a:pt x="4897" y="4831"/>
                    </a:moveTo>
                    <a:cubicBezTo>
                      <a:pt x="5396" y="4831"/>
                      <a:pt x="5890" y="4990"/>
                      <a:pt x="6301" y="5301"/>
                    </a:cubicBezTo>
                    <a:lnTo>
                      <a:pt x="5829" y="5774"/>
                    </a:lnTo>
                    <a:cubicBezTo>
                      <a:pt x="5553" y="5590"/>
                      <a:pt x="5233" y="5499"/>
                      <a:pt x="4911" y="5499"/>
                    </a:cubicBezTo>
                    <a:cubicBezTo>
                      <a:pt x="4460" y="5499"/>
                      <a:pt x="4004" y="5677"/>
                      <a:pt x="3655" y="6026"/>
                    </a:cubicBezTo>
                    <a:cubicBezTo>
                      <a:pt x="2993" y="6688"/>
                      <a:pt x="2993" y="7790"/>
                      <a:pt x="3655" y="8420"/>
                    </a:cubicBezTo>
                    <a:cubicBezTo>
                      <a:pt x="3986" y="8751"/>
                      <a:pt x="4427" y="8917"/>
                      <a:pt x="4864" y="8917"/>
                    </a:cubicBezTo>
                    <a:cubicBezTo>
                      <a:pt x="5301" y="8917"/>
                      <a:pt x="5734" y="8751"/>
                      <a:pt x="6049" y="8420"/>
                    </a:cubicBezTo>
                    <a:cubicBezTo>
                      <a:pt x="6648" y="7822"/>
                      <a:pt x="6742" y="6908"/>
                      <a:pt x="6301" y="6246"/>
                    </a:cubicBezTo>
                    <a:lnTo>
                      <a:pt x="6774" y="5774"/>
                    </a:lnTo>
                    <a:lnTo>
                      <a:pt x="6774" y="5774"/>
                    </a:lnTo>
                    <a:cubicBezTo>
                      <a:pt x="7467" y="6719"/>
                      <a:pt x="7404" y="8074"/>
                      <a:pt x="6585" y="8924"/>
                    </a:cubicBezTo>
                    <a:cubicBezTo>
                      <a:pt x="6112" y="9397"/>
                      <a:pt x="5498" y="9633"/>
                      <a:pt x="4883" y="9633"/>
                    </a:cubicBezTo>
                    <a:cubicBezTo>
                      <a:pt x="4269" y="9633"/>
                      <a:pt x="3655" y="9397"/>
                      <a:pt x="3182" y="8924"/>
                    </a:cubicBezTo>
                    <a:cubicBezTo>
                      <a:pt x="2237" y="7979"/>
                      <a:pt x="2237" y="6499"/>
                      <a:pt x="3182" y="5553"/>
                    </a:cubicBezTo>
                    <a:cubicBezTo>
                      <a:pt x="3667" y="5068"/>
                      <a:pt x="4286" y="4831"/>
                      <a:pt x="4897" y="4831"/>
                    </a:cubicBezTo>
                    <a:close/>
                    <a:moveTo>
                      <a:pt x="4873" y="3463"/>
                    </a:moveTo>
                    <a:cubicBezTo>
                      <a:pt x="5728" y="3463"/>
                      <a:pt x="6583" y="3748"/>
                      <a:pt x="7278" y="4325"/>
                    </a:cubicBezTo>
                    <a:lnTo>
                      <a:pt x="6805" y="4797"/>
                    </a:lnTo>
                    <a:cubicBezTo>
                      <a:pt x="6228" y="4353"/>
                      <a:pt x="5533" y="4125"/>
                      <a:pt x="4844" y="4125"/>
                    </a:cubicBezTo>
                    <a:cubicBezTo>
                      <a:pt x="4065" y="4125"/>
                      <a:pt x="3294" y="4416"/>
                      <a:pt x="2710" y="5018"/>
                    </a:cubicBezTo>
                    <a:cubicBezTo>
                      <a:pt x="1481" y="6246"/>
                      <a:pt x="1481" y="8168"/>
                      <a:pt x="2710" y="9397"/>
                    </a:cubicBezTo>
                    <a:cubicBezTo>
                      <a:pt x="3324" y="10011"/>
                      <a:pt x="4112" y="10318"/>
                      <a:pt x="4899" y="10318"/>
                    </a:cubicBezTo>
                    <a:cubicBezTo>
                      <a:pt x="5687" y="10318"/>
                      <a:pt x="6474" y="10011"/>
                      <a:pt x="7089" y="9397"/>
                    </a:cubicBezTo>
                    <a:cubicBezTo>
                      <a:pt x="8223" y="8263"/>
                      <a:pt x="8255" y="6467"/>
                      <a:pt x="7309" y="5301"/>
                    </a:cubicBezTo>
                    <a:lnTo>
                      <a:pt x="7782" y="4829"/>
                    </a:lnTo>
                    <a:lnTo>
                      <a:pt x="7782" y="4829"/>
                    </a:lnTo>
                    <a:cubicBezTo>
                      <a:pt x="8979" y="6278"/>
                      <a:pt x="8885" y="8483"/>
                      <a:pt x="7530" y="9870"/>
                    </a:cubicBezTo>
                    <a:cubicBezTo>
                      <a:pt x="6790" y="10594"/>
                      <a:pt x="5821" y="10956"/>
                      <a:pt x="4856" y="10956"/>
                    </a:cubicBezTo>
                    <a:cubicBezTo>
                      <a:pt x="3891" y="10956"/>
                      <a:pt x="2930" y="10594"/>
                      <a:pt x="2206" y="9870"/>
                    </a:cubicBezTo>
                    <a:cubicBezTo>
                      <a:pt x="756" y="8420"/>
                      <a:pt x="756" y="6026"/>
                      <a:pt x="2206" y="4545"/>
                    </a:cubicBezTo>
                    <a:cubicBezTo>
                      <a:pt x="2941" y="3827"/>
                      <a:pt x="3907" y="3463"/>
                      <a:pt x="4873" y="3463"/>
                    </a:cubicBezTo>
                    <a:close/>
                    <a:moveTo>
                      <a:pt x="9899" y="0"/>
                    </a:moveTo>
                    <a:cubicBezTo>
                      <a:pt x="9813" y="0"/>
                      <a:pt x="9722" y="32"/>
                      <a:pt x="9641" y="103"/>
                    </a:cubicBezTo>
                    <a:lnTo>
                      <a:pt x="7561" y="2182"/>
                    </a:lnTo>
                    <a:cubicBezTo>
                      <a:pt x="7467" y="2277"/>
                      <a:pt x="7435" y="2340"/>
                      <a:pt x="7435" y="2434"/>
                    </a:cubicBezTo>
                    <a:lnTo>
                      <a:pt x="7435" y="3600"/>
                    </a:lnTo>
                    <a:cubicBezTo>
                      <a:pt x="6670" y="3071"/>
                      <a:pt x="5769" y="2807"/>
                      <a:pt x="4868" y="2807"/>
                    </a:cubicBezTo>
                    <a:cubicBezTo>
                      <a:pt x="3731" y="2807"/>
                      <a:pt x="2595" y="3229"/>
                      <a:pt x="1733" y="4073"/>
                    </a:cubicBezTo>
                    <a:cubicBezTo>
                      <a:pt x="0" y="5805"/>
                      <a:pt x="0" y="8641"/>
                      <a:pt x="1733" y="10374"/>
                    </a:cubicBezTo>
                    <a:cubicBezTo>
                      <a:pt x="2599" y="11240"/>
                      <a:pt x="3741" y="11673"/>
                      <a:pt x="4883" y="11673"/>
                    </a:cubicBezTo>
                    <a:cubicBezTo>
                      <a:pt x="6026" y="11673"/>
                      <a:pt x="7168" y="11240"/>
                      <a:pt x="8034" y="10374"/>
                    </a:cubicBezTo>
                    <a:cubicBezTo>
                      <a:pt x="9578" y="8861"/>
                      <a:pt x="9735" y="6436"/>
                      <a:pt x="8538" y="4703"/>
                    </a:cubicBezTo>
                    <a:lnTo>
                      <a:pt x="9672" y="4703"/>
                    </a:lnTo>
                    <a:cubicBezTo>
                      <a:pt x="9767" y="4703"/>
                      <a:pt x="9893" y="4671"/>
                      <a:pt x="9924" y="4608"/>
                    </a:cubicBezTo>
                    <a:lnTo>
                      <a:pt x="12004" y="2497"/>
                    </a:lnTo>
                    <a:cubicBezTo>
                      <a:pt x="12193" y="2308"/>
                      <a:pt x="12035" y="1962"/>
                      <a:pt x="11783" y="1962"/>
                    </a:cubicBezTo>
                    <a:lnTo>
                      <a:pt x="10239" y="1962"/>
                    </a:lnTo>
                    <a:lnTo>
                      <a:pt x="10239" y="355"/>
                    </a:lnTo>
                    <a:cubicBezTo>
                      <a:pt x="10239" y="141"/>
                      <a:pt x="10080" y="0"/>
                      <a:pt x="989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835" name="Google Shape;12592;p89">
                <a:extLst>
                  <a:ext uri="{FF2B5EF4-FFF2-40B4-BE49-F238E27FC236}">
                    <a16:creationId xmlns:a16="http://schemas.microsoft.com/office/drawing/2014/main" id="{5AC96942-A32E-84B1-4D11-D379EAE5AD4E}"/>
                  </a:ext>
                </a:extLst>
              </p:cNvPr>
              <p:cNvSpPr/>
              <p:nvPr/>
            </p:nvSpPr>
            <p:spPr>
              <a:xfrm>
                <a:off x="5410974" y="4324751"/>
                <a:ext cx="641288" cy="642992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11689" extrusionOk="0">
                    <a:moveTo>
                      <a:pt x="10617" y="662"/>
                    </a:moveTo>
                    <a:cubicBezTo>
                      <a:pt x="10806" y="662"/>
                      <a:pt x="10964" y="820"/>
                      <a:pt x="10964" y="1009"/>
                    </a:cubicBezTo>
                    <a:lnTo>
                      <a:pt x="10964" y="2710"/>
                    </a:lnTo>
                    <a:lnTo>
                      <a:pt x="662" y="2710"/>
                    </a:lnTo>
                    <a:lnTo>
                      <a:pt x="662" y="1009"/>
                    </a:lnTo>
                    <a:cubicBezTo>
                      <a:pt x="662" y="820"/>
                      <a:pt x="819" y="662"/>
                      <a:pt x="1008" y="662"/>
                    </a:cubicBezTo>
                    <a:close/>
                    <a:moveTo>
                      <a:pt x="10933" y="3372"/>
                    </a:moveTo>
                    <a:lnTo>
                      <a:pt x="10933" y="9232"/>
                    </a:lnTo>
                    <a:cubicBezTo>
                      <a:pt x="10964" y="9484"/>
                      <a:pt x="10806" y="9610"/>
                      <a:pt x="10617" y="9610"/>
                    </a:cubicBezTo>
                    <a:lnTo>
                      <a:pt x="8916" y="9610"/>
                    </a:lnTo>
                    <a:lnTo>
                      <a:pt x="8570" y="9232"/>
                    </a:lnTo>
                    <a:cubicBezTo>
                      <a:pt x="8601" y="9169"/>
                      <a:pt x="8664" y="9043"/>
                      <a:pt x="8696" y="8917"/>
                    </a:cubicBezTo>
                    <a:lnTo>
                      <a:pt x="9200" y="8917"/>
                    </a:lnTo>
                    <a:cubicBezTo>
                      <a:pt x="9389" y="8917"/>
                      <a:pt x="9546" y="8759"/>
                      <a:pt x="9546" y="8570"/>
                    </a:cubicBezTo>
                    <a:lnTo>
                      <a:pt x="9546" y="7184"/>
                    </a:lnTo>
                    <a:cubicBezTo>
                      <a:pt x="9546" y="6995"/>
                      <a:pt x="9389" y="6837"/>
                      <a:pt x="9200" y="6837"/>
                    </a:cubicBezTo>
                    <a:lnTo>
                      <a:pt x="8696" y="6837"/>
                    </a:lnTo>
                    <a:cubicBezTo>
                      <a:pt x="8664" y="6711"/>
                      <a:pt x="8601" y="6648"/>
                      <a:pt x="8570" y="6522"/>
                    </a:cubicBezTo>
                    <a:lnTo>
                      <a:pt x="8916" y="6176"/>
                    </a:lnTo>
                    <a:cubicBezTo>
                      <a:pt x="9042" y="6050"/>
                      <a:pt x="9042" y="5798"/>
                      <a:pt x="8916" y="5703"/>
                    </a:cubicBezTo>
                    <a:lnTo>
                      <a:pt x="7940" y="4695"/>
                    </a:lnTo>
                    <a:cubicBezTo>
                      <a:pt x="7877" y="4648"/>
                      <a:pt x="7790" y="4624"/>
                      <a:pt x="7703" y="4624"/>
                    </a:cubicBezTo>
                    <a:cubicBezTo>
                      <a:pt x="7617" y="4624"/>
                      <a:pt x="7530" y="4648"/>
                      <a:pt x="7467" y="4695"/>
                    </a:cubicBezTo>
                    <a:lnTo>
                      <a:pt x="7120" y="5073"/>
                    </a:lnTo>
                    <a:cubicBezTo>
                      <a:pt x="7026" y="5041"/>
                      <a:pt x="6931" y="4978"/>
                      <a:pt x="6805" y="4947"/>
                    </a:cubicBezTo>
                    <a:lnTo>
                      <a:pt x="6805" y="4443"/>
                    </a:lnTo>
                    <a:cubicBezTo>
                      <a:pt x="6805" y="4222"/>
                      <a:pt x="6648" y="4065"/>
                      <a:pt x="6459" y="4065"/>
                    </a:cubicBezTo>
                    <a:lnTo>
                      <a:pt x="5073" y="4065"/>
                    </a:lnTo>
                    <a:cubicBezTo>
                      <a:pt x="4884" y="4065"/>
                      <a:pt x="4726" y="4222"/>
                      <a:pt x="4726" y="4443"/>
                    </a:cubicBezTo>
                    <a:lnTo>
                      <a:pt x="4726" y="4947"/>
                    </a:lnTo>
                    <a:cubicBezTo>
                      <a:pt x="4600" y="4978"/>
                      <a:pt x="4506" y="5010"/>
                      <a:pt x="4411" y="5073"/>
                    </a:cubicBezTo>
                    <a:lnTo>
                      <a:pt x="4033" y="4695"/>
                    </a:lnTo>
                    <a:cubicBezTo>
                      <a:pt x="3986" y="4648"/>
                      <a:pt x="3899" y="4624"/>
                      <a:pt x="3808" y="4624"/>
                    </a:cubicBezTo>
                    <a:cubicBezTo>
                      <a:pt x="3718" y="4624"/>
                      <a:pt x="3623" y="4648"/>
                      <a:pt x="3560" y="4695"/>
                    </a:cubicBezTo>
                    <a:lnTo>
                      <a:pt x="2584" y="5703"/>
                    </a:lnTo>
                    <a:cubicBezTo>
                      <a:pt x="2458" y="5829"/>
                      <a:pt x="2458" y="6050"/>
                      <a:pt x="2584" y="6176"/>
                    </a:cubicBezTo>
                    <a:lnTo>
                      <a:pt x="2930" y="6522"/>
                    </a:lnTo>
                    <a:cubicBezTo>
                      <a:pt x="2899" y="6585"/>
                      <a:pt x="2867" y="6711"/>
                      <a:pt x="2836" y="6837"/>
                    </a:cubicBezTo>
                    <a:lnTo>
                      <a:pt x="2300" y="6837"/>
                    </a:lnTo>
                    <a:cubicBezTo>
                      <a:pt x="2111" y="6837"/>
                      <a:pt x="1954" y="6995"/>
                      <a:pt x="1954" y="7184"/>
                    </a:cubicBezTo>
                    <a:lnTo>
                      <a:pt x="1954" y="8570"/>
                    </a:lnTo>
                    <a:cubicBezTo>
                      <a:pt x="1954" y="8759"/>
                      <a:pt x="2111" y="8917"/>
                      <a:pt x="2300" y="8917"/>
                    </a:cubicBezTo>
                    <a:lnTo>
                      <a:pt x="2836" y="8917"/>
                    </a:lnTo>
                    <a:cubicBezTo>
                      <a:pt x="2867" y="9043"/>
                      <a:pt x="2899" y="9137"/>
                      <a:pt x="2930" y="9232"/>
                    </a:cubicBezTo>
                    <a:lnTo>
                      <a:pt x="2584" y="9610"/>
                    </a:lnTo>
                    <a:lnTo>
                      <a:pt x="977" y="9610"/>
                    </a:lnTo>
                    <a:cubicBezTo>
                      <a:pt x="788" y="9610"/>
                      <a:pt x="630" y="9452"/>
                      <a:pt x="630" y="9232"/>
                    </a:cubicBezTo>
                    <a:lnTo>
                      <a:pt x="630" y="3372"/>
                    </a:lnTo>
                    <a:close/>
                    <a:moveTo>
                      <a:pt x="6112" y="4726"/>
                    </a:moveTo>
                    <a:lnTo>
                      <a:pt x="6112" y="5136"/>
                    </a:lnTo>
                    <a:cubicBezTo>
                      <a:pt x="6112" y="5294"/>
                      <a:pt x="6207" y="5420"/>
                      <a:pt x="6364" y="5451"/>
                    </a:cubicBezTo>
                    <a:cubicBezTo>
                      <a:pt x="6553" y="5514"/>
                      <a:pt x="6805" y="5609"/>
                      <a:pt x="6994" y="5735"/>
                    </a:cubicBezTo>
                    <a:cubicBezTo>
                      <a:pt x="7041" y="5769"/>
                      <a:pt x="7096" y="5783"/>
                      <a:pt x="7153" y="5783"/>
                    </a:cubicBezTo>
                    <a:cubicBezTo>
                      <a:pt x="7251" y="5783"/>
                      <a:pt x="7356" y="5743"/>
                      <a:pt x="7435" y="5703"/>
                    </a:cubicBezTo>
                    <a:lnTo>
                      <a:pt x="7751" y="5388"/>
                    </a:lnTo>
                    <a:lnTo>
                      <a:pt x="8223" y="5861"/>
                    </a:lnTo>
                    <a:lnTo>
                      <a:pt x="7908" y="6176"/>
                    </a:lnTo>
                    <a:cubicBezTo>
                      <a:pt x="7782" y="6302"/>
                      <a:pt x="7782" y="6459"/>
                      <a:pt x="7877" y="6617"/>
                    </a:cubicBezTo>
                    <a:cubicBezTo>
                      <a:pt x="7971" y="6806"/>
                      <a:pt x="8066" y="6995"/>
                      <a:pt x="8129" y="7247"/>
                    </a:cubicBezTo>
                    <a:cubicBezTo>
                      <a:pt x="8192" y="7404"/>
                      <a:pt x="8286" y="7499"/>
                      <a:pt x="8444" y="7499"/>
                    </a:cubicBezTo>
                    <a:lnTo>
                      <a:pt x="8885" y="7499"/>
                    </a:lnTo>
                    <a:lnTo>
                      <a:pt x="8885" y="8192"/>
                    </a:lnTo>
                    <a:lnTo>
                      <a:pt x="8444" y="8192"/>
                    </a:lnTo>
                    <a:cubicBezTo>
                      <a:pt x="8286" y="8192"/>
                      <a:pt x="8192" y="8286"/>
                      <a:pt x="8129" y="8444"/>
                    </a:cubicBezTo>
                    <a:cubicBezTo>
                      <a:pt x="8097" y="8665"/>
                      <a:pt x="7971" y="8885"/>
                      <a:pt x="7877" y="9074"/>
                    </a:cubicBezTo>
                    <a:cubicBezTo>
                      <a:pt x="7782" y="9200"/>
                      <a:pt x="7814" y="9389"/>
                      <a:pt x="7908" y="9515"/>
                    </a:cubicBezTo>
                    <a:lnTo>
                      <a:pt x="8223" y="9830"/>
                    </a:lnTo>
                    <a:lnTo>
                      <a:pt x="7751" y="10303"/>
                    </a:lnTo>
                    <a:lnTo>
                      <a:pt x="7435" y="9988"/>
                    </a:lnTo>
                    <a:cubicBezTo>
                      <a:pt x="7368" y="9920"/>
                      <a:pt x="7291" y="9889"/>
                      <a:pt x="7211" y="9889"/>
                    </a:cubicBezTo>
                    <a:cubicBezTo>
                      <a:pt x="7141" y="9889"/>
                      <a:pt x="7068" y="9912"/>
                      <a:pt x="6994" y="9956"/>
                    </a:cubicBezTo>
                    <a:cubicBezTo>
                      <a:pt x="6805" y="10082"/>
                      <a:pt x="6616" y="10145"/>
                      <a:pt x="6364" y="10208"/>
                    </a:cubicBezTo>
                    <a:cubicBezTo>
                      <a:pt x="6207" y="10271"/>
                      <a:pt x="6112" y="10366"/>
                      <a:pt x="6112" y="10555"/>
                    </a:cubicBezTo>
                    <a:lnTo>
                      <a:pt x="6112" y="10964"/>
                    </a:lnTo>
                    <a:lnTo>
                      <a:pt x="5419" y="10964"/>
                    </a:lnTo>
                    <a:lnTo>
                      <a:pt x="5419" y="10555"/>
                    </a:lnTo>
                    <a:cubicBezTo>
                      <a:pt x="5419" y="10366"/>
                      <a:pt x="5325" y="10271"/>
                      <a:pt x="5167" y="10208"/>
                    </a:cubicBezTo>
                    <a:cubicBezTo>
                      <a:pt x="4947" y="10177"/>
                      <a:pt x="4726" y="10051"/>
                      <a:pt x="4537" y="9956"/>
                    </a:cubicBezTo>
                    <a:cubicBezTo>
                      <a:pt x="4491" y="9921"/>
                      <a:pt x="4436" y="9908"/>
                      <a:pt x="4379" y="9908"/>
                    </a:cubicBezTo>
                    <a:cubicBezTo>
                      <a:pt x="4281" y="9908"/>
                      <a:pt x="4176" y="9948"/>
                      <a:pt x="4096" y="9988"/>
                    </a:cubicBezTo>
                    <a:lnTo>
                      <a:pt x="3781" y="10303"/>
                    </a:lnTo>
                    <a:lnTo>
                      <a:pt x="3308" y="9830"/>
                    </a:lnTo>
                    <a:lnTo>
                      <a:pt x="3623" y="9515"/>
                    </a:lnTo>
                    <a:cubicBezTo>
                      <a:pt x="3749" y="9389"/>
                      <a:pt x="3749" y="9232"/>
                      <a:pt x="3655" y="9074"/>
                    </a:cubicBezTo>
                    <a:cubicBezTo>
                      <a:pt x="3529" y="8885"/>
                      <a:pt x="3466" y="8696"/>
                      <a:pt x="3371" y="8444"/>
                    </a:cubicBezTo>
                    <a:cubicBezTo>
                      <a:pt x="3340" y="8286"/>
                      <a:pt x="3214" y="8192"/>
                      <a:pt x="3056" y="8192"/>
                    </a:cubicBezTo>
                    <a:lnTo>
                      <a:pt x="2647" y="8192"/>
                    </a:lnTo>
                    <a:lnTo>
                      <a:pt x="2647" y="7499"/>
                    </a:lnTo>
                    <a:lnTo>
                      <a:pt x="3056" y="7499"/>
                    </a:lnTo>
                    <a:cubicBezTo>
                      <a:pt x="3214" y="7499"/>
                      <a:pt x="3340" y="7404"/>
                      <a:pt x="3371" y="7247"/>
                    </a:cubicBezTo>
                    <a:cubicBezTo>
                      <a:pt x="3434" y="7026"/>
                      <a:pt x="3529" y="6806"/>
                      <a:pt x="3655" y="6617"/>
                    </a:cubicBezTo>
                    <a:cubicBezTo>
                      <a:pt x="3749" y="6491"/>
                      <a:pt x="3686" y="6302"/>
                      <a:pt x="3623" y="6176"/>
                    </a:cubicBezTo>
                    <a:lnTo>
                      <a:pt x="3308" y="5861"/>
                    </a:lnTo>
                    <a:lnTo>
                      <a:pt x="3781" y="5388"/>
                    </a:lnTo>
                    <a:lnTo>
                      <a:pt x="4096" y="5703"/>
                    </a:lnTo>
                    <a:cubicBezTo>
                      <a:pt x="4163" y="5771"/>
                      <a:pt x="4240" y="5802"/>
                      <a:pt x="4321" y="5802"/>
                    </a:cubicBezTo>
                    <a:cubicBezTo>
                      <a:pt x="4391" y="5802"/>
                      <a:pt x="4464" y="5778"/>
                      <a:pt x="4537" y="5735"/>
                    </a:cubicBezTo>
                    <a:cubicBezTo>
                      <a:pt x="4726" y="5609"/>
                      <a:pt x="4915" y="5546"/>
                      <a:pt x="5167" y="5451"/>
                    </a:cubicBezTo>
                    <a:cubicBezTo>
                      <a:pt x="5325" y="5420"/>
                      <a:pt x="5419" y="5294"/>
                      <a:pt x="5419" y="5136"/>
                    </a:cubicBezTo>
                    <a:lnTo>
                      <a:pt x="5419" y="4726"/>
                    </a:lnTo>
                    <a:close/>
                    <a:moveTo>
                      <a:pt x="1008" y="1"/>
                    </a:moveTo>
                    <a:cubicBezTo>
                      <a:pt x="473" y="1"/>
                      <a:pt x="0" y="473"/>
                      <a:pt x="0" y="1009"/>
                    </a:cubicBezTo>
                    <a:lnTo>
                      <a:pt x="0" y="9295"/>
                    </a:lnTo>
                    <a:cubicBezTo>
                      <a:pt x="0" y="9830"/>
                      <a:pt x="473" y="10303"/>
                      <a:pt x="1008" y="10303"/>
                    </a:cubicBezTo>
                    <a:lnTo>
                      <a:pt x="2867" y="10303"/>
                    </a:lnTo>
                    <a:lnTo>
                      <a:pt x="3623" y="11059"/>
                    </a:lnTo>
                    <a:cubicBezTo>
                      <a:pt x="3671" y="11122"/>
                      <a:pt x="3757" y="11153"/>
                      <a:pt x="3848" y="11153"/>
                    </a:cubicBezTo>
                    <a:cubicBezTo>
                      <a:pt x="3938" y="11153"/>
                      <a:pt x="4033" y="11122"/>
                      <a:pt x="4096" y="11059"/>
                    </a:cubicBezTo>
                    <a:lnTo>
                      <a:pt x="4442" y="10712"/>
                    </a:lnTo>
                    <a:cubicBezTo>
                      <a:pt x="4506" y="10744"/>
                      <a:pt x="4632" y="10775"/>
                      <a:pt x="4758" y="10807"/>
                    </a:cubicBezTo>
                    <a:lnTo>
                      <a:pt x="4758" y="11342"/>
                    </a:lnTo>
                    <a:cubicBezTo>
                      <a:pt x="4758" y="11531"/>
                      <a:pt x="4915" y="11689"/>
                      <a:pt x="5104" y="11689"/>
                    </a:cubicBezTo>
                    <a:lnTo>
                      <a:pt x="6490" y="11689"/>
                    </a:lnTo>
                    <a:cubicBezTo>
                      <a:pt x="6679" y="11689"/>
                      <a:pt x="6837" y="11531"/>
                      <a:pt x="6837" y="11342"/>
                    </a:cubicBezTo>
                    <a:lnTo>
                      <a:pt x="6837" y="10807"/>
                    </a:lnTo>
                    <a:cubicBezTo>
                      <a:pt x="6963" y="10775"/>
                      <a:pt x="7026" y="10744"/>
                      <a:pt x="7152" y="10712"/>
                    </a:cubicBezTo>
                    <a:lnTo>
                      <a:pt x="7498" y="11059"/>
                    </a:lnTo>
                    <a:cubicBezTo>
                      <a:pt x="7561" y="11122"/>
                      <a:pt x="7656" y="11153"/>
                      <a:pt x="7747" y="11153"/>
                    </a:cubicBezTo>
                    <a:cubicBezTo>
                      <a:pt x="7837" y="11153"/>
                      <a:pt x="7924" y="11122"/>
                      <a:pt x="7971" y="11059"/>
                    </a:cubicBezTo>
                    <a:lnTo>
                      <a:pt x="8727" y="10303"/>
                    </a:lnTo>
                    <a:lnTo>
                      <a:pt x="10617" y="10303"/>
                    </a:lnTo>
                    <a:cubicBezTo>
                      <a:pt x="11185" y="10303"/>
                      <a:pt x="11657" y="9830"/>
                      <a:pt x="11657" y="9295"/>
                    </a:cubicBezTo>
                    <a:lnTo>
                      <a:pt x="11657" y="1009"/>
                    </a:lnTo>
                    <a:cubicBezTo>
                      <a:pt x="11657" y="473"/>
                      <a:pt x="11216" y="1"/>
                      <a:pt x="1061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836" name="Google Shape;12593;p89">
                <a:extLst>
                  <a:ext uri="{FF2B5EF4-FFF2-40B4-BE49-F238E27FC236}">
                    <a16:creationId xmlns:a16="http://schemas.microsoft.com/office/drawing/2014/main" id="{5D96D3BA-90B4-9E50-6C79-4C24D6AE79B0}"/>
                  </a:ext>
                </a:extLst>
              </p:cNvPr>
              <p:cNvSpPr/>
              <p:nvPr/>
            </p:nvSpPr>
            <p:spPr>
              <a:xfrm>
                <a:off x="5483751" y="4397527"/>
                <a:ext cx="39936" cy="39936"/>
              </a:xfrm>
              <a:custGeom>
                <a:avLst/>
                <a:gdLst/>
                <a:ahLst/>
                <a:cxnLst/>
                <a:rect l="l" t="t" r="r" b="b"/>
                <a:pathLst>
                  <a:path w="726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36"/>
                      <a:pt x="158" y="726"/>
                      <a:pt x="347" y="726"/>
                    </a:cubicBezTo>
                    <a:cubicBezTo>
                      <a:pt x="568" y="726"/>
                      <a:pt x="725" y="536"/>
                      <a:pt x="725" y="347"/>
                    </a:cubicBezTo>
                    <a:cubicBezTo>
                      <a:pt x="725" y="158"/>
                      <a:pt x="568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837" name="Google Shape;12594;p89">
                <a:extLst>
                  <a:ext uri="{FF2B5EF4-FFF2-40B4-BE49-F238E27FC236}">
                    <a16:creationId xmlns:a16="http://schemas.microsoft.com/office/drawing/2014/main" id="{8CB9DED4-A1AA-0051-F8C5-E375113F7749}"/>
                  </a:ext>
                </a:extLst>
              </p:cNvPr>
              <p:cNvSpPr/>
              <p:nvPr/>
            </p:nvSpPr>
            <p:spPr>
              <a:xfrm>
                <a:off x="5559992" y="4397527"/>
                <a:ext cx="38176" cy="39936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6"/>
                      <a:pt x="347" y="726"/>
                    </a:cubicBezTo>
                    <a:cubicBezTo>
                      <a:pt x="536" y="726"/>
                      <a:pt x="694" y="568"/>
                      <a:pt x="694" y="347"/>
                    </a:cubicBezTo>
                    <a:cubicBezTo>
                      <a:pt x="694" y="158"/>
                      <a:pt x="536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838" name="Google Shape;12595;p89">
                <a:extLst>
                  <a:ext uri="{FF2B5EF4-FFF2-40B4-BE49-F238E27FC236}">
                    <a16:creationId xmlns:a16="http://schemas.microsoft.com/office/drawing/2014/main" id="{9E4E290D-57BF-C9B9-F559-C5A8A9DD810D}"/>
                  </a:ext>
                </a:extLst>
              </p:cNvPr>
              <p:cNvSpPr/>
              <p:nvPr/>
            </p:nvSpPr>
            <p:spPr>
              <a:xfrm>
                <a:off x="5636234" y="4397527"/>
                <a:ext cx="38231" cy="39936"/>
              </a:xfrm>
              <a:custGeom>
                <a:avLst/>
                <a:gdLst/>
                <a:ahLst/>
                <a:cxnLst/>
                <a:rect l="l" t="t" r="r" b="b"/>
                <a:pathLst>
                  <a:path w="695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6"/>
                      <a:pt x="347" y="726"/>
                    </a:cubicBezTo>
                    <a:cubicBezTo>
                      <a:pt x="537" y="726"/>
                      <a:pt x="694" y="568"/>
                      <a:pt x="694" y="347"/>
                    </a:cubicBezTo>
                    <a:cubicBezTo>
                      <a:pt x="694" y="158"/>
                      <a:pt x="537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839" name="Google Shape;12596;p89">
                <a:extLst>
                  <a:ext uri="{FF2B5EF4-FFF2-40B4-BE49-F238E27FC236}">
                    <a16:creationId xmlns:a16="http://schemas.microsoft.com/office/drawing/2014/main" id="{B4837DE1-78DB-329B-CB38-49AC981F046A}"/>
                  </a:ext>
                </a:extLst>
              </p:cNvPr>
              <p:cNvSpPr/>
              <p:nvPr/>
            </p:nvSpPr>
            <p:spPr>
              <a:xfrm>
                <a:off x="5709065" y="4397527"/>
                <a:ext cx="265196" cy="39936"/>
              </a:xfrm>
              <a:custGeom>
                <a:avLst/>
                <a:gdLst/>
                <a:ahLst/>
                <a:cxnLst/>
                <a:rect l="l" t="t" r="r" b="b"/>
                <a:pathLst>
                  <a:path w="4821" h="726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32" y="568"/>
                      <a:pt x="189" y="726"/>
                      <a:pt x="347" y="726"/>
                    </a:cubicBezTo>
                    <a:lnTo>
                      <a:pt x="4442" y="726"/>
                    </a:lnTo>
                    <a:cubicBezTo>
                      <a:pt x="4663" y="726"/>
                      <a:pt x="4820" y="568"/>
                      <a:pt x="4820" y="347"/>
                    </a:cubicBezTo>
                    <a:cubicBezTo>
                      <a:pt x="4820" y="158"/>
                      <a:pt x="4663" y="1"/>
                      <a:pt x="444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840" name="Google Shape;12597;p89">
                <a:extLst>
                  <a:ext uri="{FF2B5EF4-FFF2-40B4-BE49-F238E27FC236}">
                    <a16:creationId xmlns:a16="http://schemas.microsoft.com/office/drawing/2014/main" id="{CAD405B5-BF96-18C5-BF37-21CCFF4AAA46}"/>
                  </a:ext>
                </a:extLst>
              </p:cNvPr>
              <p:cNvSpPr/>
              <p:nvPr/>
            </p:nvSpPr>
            <p:spPr>
              <a:xfrm>
                <a:off x="5636234" y="4666187"/>
                <a:ext cx="187248" cy="187193"/>
              </a:xfrm>
              <a:custGeom>
                <a:avLst/>
                <a:gdLst/>
                <a:ahLst/>
                <a:cxnLst/>
                <a:rect l="l" t="t" r="r" b="b"/>
                <a:pathLst>
                  <a:path w="3404" h="3403" extrusionOk="0">
                    <a:moveTo>
                      <a:pt x="1671" y="662"/>
                    </a:moveTo>
                    <a:cubicBezTo>
                      <a:pt x="2238" y="662"/>
                      <a:pt x="2710" y="1134"/>
                      <a:pt x="2710" y="1701"/>
                    </a:cubicBezTo>
                    <a:cubicBezTo>
                      <a:pt x="2710" y="2237"/>
                      <a:pt x="2269" y="2710"/>
                      <a:pt x="1671" y="2710"/>
                    </a:cubicBezTo>
                    <a:cubicBezTo>
                      <a:pt x="1135" y="2710"/>
                      <a:pt x="663" y="2237"/>
                      <a:pt x="663" y="1701"/>
                    </a:cubicBezTo>
                    <a:cubicBezTo>
                      <a:pt x="663" y="1134"/>
                      <a:pt x="1135" y="662"/>
                      <a:pt x="1671" y="662"/>
                    </a:cubicBezTo>
                    <a:close/>
                    <a:moveTo>
                      <a:pt x="1671" y="0"/>
                    </a:moveTo>
                    <a:cubicBezTo>
                      <a:pt x="726" y="0"/>
                      <a:pt x="1" y="756"/>
                      <a:pt x="1" y="1701"/>
                    </a:cubicBezTo>
                    <a:cubicBezTo>
                      <a:pt x="1" y="2647"/>
                      <a:pt x="726" y="3403"/>
                      <a:pt x="1671" y="3403"/>
                    </a:cubicBezTo>
                    <a:cubicBezTo>
                      <a:pt x="2616" y="3403"/>
                      <a:pt x="3372" y="2647"/>
                      <a:pt x="3372" y="1701"/>
                    </a:cubicBezTo>
                    <a:cubicBezTo>
                      <a:pt x="3403" y="756"/>
                      <a:pt x="2616" y="0"/>
                      <a:pt x="167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7841" name="Google Shape;12598;p89">
                <a:extLst>
                  <a:ext uri="{FF2B5EF4-FFF2-40B4-BE49-F238E27FC236}">
                    <a16:creationId xmlns:a16="http://schemas.microsoft.com/office/drawing/2014/main" id="{7827E165-B35D-31ED-9C7D-08B468976187}"/>
                  </a:ext>
                </a:extLst>
              </p:cNvPr>
              <p:cNvGrpSpPr/>
              <p:nvPr/>
            </p:nvGrpSpPr>
            <p:grpSpPr>
              <a:xfrm>
                <a:off x="4600743" y="4323869"/>
                <a:ext cx="566751" cy="644753"/>
                <a:chOff x="-919700" y="2420750"/>
                <a:chExt cx="257575" cy="293025"/>
              </a:xfrm>
              <a:grpFill/>
            </p:grpSpPr>
            <p:sp>
              <p:nvSpPr>
                <p:cNvPr id="17856" name="Google Shape;12599;p89">
                  <a:extLst>
                    <a:ext uri="{FF2B5EF4-FFF2-40B4-BE49-F238E27FC236}">
                      <a16:creationId xmlns:a16="http://schemas.microsoft.com/office/drawing/2014/main" id="{2DBC9F94-97F2-185C-3095-C894AE5135D6}"/>
                    </a:ext>
                  </a:extLst>
                </p:cNvPr>
                <p:cNvSpPr/>
                <p:nvPr/>
              </p:nvSpPr>
              <p:spPr>
                <a:xfrm>
                  <a:off x="-884250" y="2490850"/>
                  <a:ext cx="84300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2" h="2049" extrusionOk="0">
                      <a:moveTo>
                        <a:pt x="977" y="631"/>
                      </a:moveTo>
                      <a:cubicBezTo>
                        <a:pt x="1166" y="631"/>
                        <a:pt x="1324" y="788"/>
                        <a:pt x="1324" y="977"/>
                      </a:cubicBezTo>
                      <a:cubicBezTo>
                        <a:pt x="1324" y="1198"/>
                        <a:pt x="1166" y="1355"/>
                        <a:pt x="977" y="1355"/>
                      </a:cubicBezTo>
                      <a:cubicBezTo>
                        <a:pt x="788" y="1355"/>
                        <a:pt x="631" y="1198"/>
                        <a:pt x="631" y="977"/>
                      </a:cubicBezTo>
                      <a:cubicBezTo>
                        <a:pt x="631" y="788"/>
                        <a:pt x="788" y="631"/>
                        <a:pt x="977" y="631"/>
                      </a:cubicBezTo>
                      <a:close/>
                      <a:moveTo>
                        <a:pt x="2363" y="631"/>
                      </a:moveTo>
                      <a:cubicBezTo>
                        <a:pt x="2552" y="631"/>
                        <a:pt x="2710" y="788"/>
                        <a:pt x="2710" y="977"/>
                      </a:cubicBezTo>
                      <a:cubicBezTo>
                        <a:pt x="2710" y="1198"/>
                        <a:pt x="2552" y="1355"/>
                        <a:pt x="2363" y="1355"/>
                      </a:cubicBezTo>
                      <a:cubicBezTo>
                        <a:pt x="2174" y="1355"/>
                        <a:pt x="2017" y="1198"/>
                        <a:pt x="2017" y="977"/>
                      </a:cubicBezTo>
                      <a:cubicBezTo>
                        <a:pt x="2017" y="788"/>
                        <a:pt x="2174" y="631"/>
                        <a:pt x="2363" y="631"/>
                      </a:cubicBezTo>
                      <a:close/>
                      <a:moveTo>
                        <a:pt x="1009" y="1"/>
                      </a:moveTo>
                      <a:cubicBezTo>
                        <a:pt x="473" y="1"/>
                        <a:pt x="0" y="473"/>
                        <a:pt x="0" y="1040"/>
                      </a:cubicBezTo>
                      <a:cubicBezTo>
                        <a:pt x="0" y="1576"/>
                        <a:pt x="473" y="2048"/>
                        <a:pt x="1009" y="2048"/>
                      </a:cubicBezTo>
                      <a:cubicBezTo>
                        <a:pt x="1292" y="2048"/>
                        <a:pt x="1544" y="1922"/>
                        <a:pt x="1702" y="1765"/>
                      </a:cubicBezTo>
                      <a:cubicBezTo>
                        <a:pt x="1891" y="1922"/>
                        <a:pt x="2111" y="2048"/>
                        <a:pt x="2363" y="2048"/>
                      </a:cubicBezTo>
                      <a:cubicBezTo>
                        <a:pt x="2899" y="2048"/>
                        <a:pt x="3371" y="1576"/>
                        <a:pt x="3371" y="1040"/>
                      </a:cubicBezTo>
                      <a:cubicBezTo>
                        <a:pt x="3371" y="442"/>
                        <a:pt x="2899" y="1"/>
                        <a:pt x="2363" y="1"/>
                      </a:cubicBezTo>
                      <a:cubicBezTo>
                        <a:pt x="2080" y="1"/>
                        <a:pt x="1859" y="127"/>
                        <a:pt x="1702" y="284"/>
                      </a:cubicBezTo>
                      <a:cubicBezTo>
                        <a:pt x="1481" y="127"/>
                        <a:pt x="1261" y="1"/>
                        <a:pt x="100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57" name="Google Shape;12600;p89">
                  <a:extLst>
                    <a:ext uri="{FF2B5EF4-FFF2-40B4-BE49-F238E27FC236}">
                      <a16:creationId xmlns:a16="http://schemas.microsoft.com/office/drawing/2014/main" id="{0F7A8D91-3E0F-4B2A-9D4F-5839B91498FA}"/>
                    </a:ext>
                  </a:extLst>
                </p:cNvPr>
                <p:cNvSpPr/>
                <p:nvPr/>
              </p:nvSpPr>
              <p:spPr>
                <a:xfrm>
                  <a:off x="-919700" y="2420750"/>
                  <a:ext cx="257575" cy="2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03" h="11721" extrusionOk="0">
                      <a:moveTo>
                        <a:pt x="7152" y="694"/>
                      </a:moveTo>
                      <a:cubicBezTo>
                        <a:pt x="7373" y="694"/>
                        <a:pt x="7530" y="851"/>
                        <a:pt x="7530" y="1040"/>
                      </a:cubicBezTo>
                      <a:lnTo>
                        <a:pt x="7530" y="1418"/>
                      </a:lnTo>
                      <a:lnTo>
                        <a:pt x="662" y="1418"/>
                      </a:lnTo>
                      <a:lnTo>
                        <a:pt x="662" y="1040"/>
                      </a:lnTo>
                      <a:cubicBezTo>
                        <a:pt x="694" y="851"/>
                        <a:pt x="851" y="694"/>
                        <a:pt x="1009" y="694"/>
                      </a:cubicBezTo>
                      <a:close/>
                      <a:moveTo>
                        <a:pt x="7562" y="2111"/>
                      </a:moveTo>
                      <a:lnTo>
                        <a:pt x="7562" y="3403"/>
                      </a:lnTo>
                      <a:lnTo>
                        <a:pt x="7247" y="3088"/>
                      </a:lnTo>
                      <a:cubicBezTo>
                        <a:pt x="7042" y="2883"/>
                        <a:pt x="6784" y="2792"/>
                        <a:pt x="6528" y="2792"/>
                      </a:cubicBezTo>
                      <a:cubicBezTo>
                        <a:pt x="5999" y="2792"/>
                        <a:pt x="5483" y="3186"/>
                        <a:pt x="5483" y="3781"/>
                      </a:cubicBezTo>
                      <a:cubicBezTo>
                        <a:pt x="5483" y="4065"/>
                        <a:pt x="5577" y="4348"/>
                        <a:pt x="5798" y="4506"/>
                      </a:cubicBezTo>
                      <a:lnTo>
                        <a:pt x="6774" y="5482"/>
                      </a:lnTo>
                      <a:lnTo>
                        <a:pt x="1009" y="5482"/>
                      </a:lnTo>
                      <a:cubicBezTo>
                        <a:pt x="995" y="5485"/>
                        <a:pt x="982" y="5486"/>
                        <a:pt x="968" y="5486"/>
                      </a:cubicBezTo>
                      <a:cubicBezTo>
                        <a:pt x="825" y="5486"/>
                        <a:pt x="694" y="5340"/>
                        <a:pt x="694" y="5167"/>
                      </a:cubicBezTo>
                      <a:lnTo>
                        <a:pt x="694" y="2111"/>
                      </a:lnTo>
                      <a:close/>
                      <a:moveTo>
                        <a:pt x="8160" y="2584"/>
                      </a:moveTo>
                      <a:lnTo>
                        <a:pt x="9200" y="3624"/>
                      </a:lnTo>
                      <a:cubicBezTo>
                        <a:pt x="9421" y="3844"/>
                        <a:pt x="9515" y="4065"/>
                        <a:pt x="9515" y="4348"/>
                      </a:cubicBezTo>
                      <a:lnTo>
                        <a:pt x="9515" y="6900"/>
                      </a:lnTo>
                      <a:cubicBezTo>
                        <a:pt x="9515" y="7373"/>
                        <a:pt x="9358" y="7845"/>
                        <a:pt x="9043" y="8192"/>
                      </a:cubicBezTo>
                      <a:lnTo>
                        <a:pt x="5955" y="8192"/>
                      </a:lnTo>
                      <a:cubicBezTo>
                        <a:pt x="5640" y="7845"/>
                        <a:pt x="5483" y="7373"/>
                        <a:pt x="5483" y="6900"/>
                      </a:cubicBezTo>
                      <a:lnTo>
                        <a:pt x="5483" y="6144"/>
                      </a:lnTo>
                      <a:lnTo>
                        <a:pt x="6837" y="6144"/>
                      </a:lnTo>
                      <a:lnTo>
                        <a:pt x="6837" y="6207"/>
                      </a:lnTo>
                      <a:cubicBezTo>
                        <a:pt x="6837" y="6585"/>
                        <a:pt x="6900" y="6932"/>
                        <a:pt x="7089" y="7373"/>
                      </a:cubicBezTo>
                      <a:cubicBezTo>
                        <a:pt x="7135" y="7487"/>
                        <a:pt x="7263" y="7568"/>
                        <a:pt x="7403" y="7568"/>
                      </a:cubicBezTo>
                      <a:cubicBezTo>
                        <a:pt x="7455" y="7568"/>
                        <a:pt x="7510" y="7556"/>
                        <a:pt x="7562" y="7530"/>
                      </a:cubicBezTo>
                      <a:cubicBezTo>
                        <a:pt x="7719" y="7467"/>
                        <a:pt x="7782" y="7247"/>
                        <a:pt x="7719" y="7058"/>
                      </a:cubicBezTo>
                      <a:cubicBezTo>
                        <a:pt x="7593" y="6774"/>
                        <a:pt x="7530" y="6522"/>
                        <a:pt x="7530" y="6239"/>
                      </a:cubicBezTo>
                      <a:lnTo>
                        <a:pt x="7530" y="5451"/>
                      </a:lnTo>
                      <a:cubicBezTo>
                        <a:pt x="7530" y="5356"/>
                        <a:pt x="7467" y="5262"/>
                        <a:pt x="7404" y="5199"/>
                      </a:cubicBezTo>
                      <a:lnTo>
                        <a:pt x="6207" y="4033"/>
                      </a:lnTo>
                      <a:cubicBezTo>
                        <a:pt x="6018" y="3844"/>
                        <a:pt x="6144" y="3435"/>
                        <a:pt x="6459" y="3435"/>
                      </a:cubicBezTo>
                      <a:cubicBezTo>
                        <a:pt x="6522" y="3435"/>
                        <a:pt x="6648" y="3466"/>
                        <a:pt x="6680" y="3561"/>
                      </a:cubicBezTo>
                      <a:lnTo>
                        <a:pt x="8255" y="5136"/>
                      </a:lnTo>
                      <a:cubicBezTo>
                        <a:pt x="8318" y="5199"/>
                        <a:pt x="8413" y="5230"/>
                        <a:pt x="8503" y="5230"/>
                      </a:cubicBezTo>
                      <a:cubicBezTo>
                        <a:pt x="8594" y="5230"/>
                        <a:pt x="8680" y="5199"/>
                        <a:pt x="8728" y="5136"/>
                      </a:cubicBezTo>
                      <a:cubicBezTo>
                        <a:pt x="8854" y="5010"/>
                        <a:pt x="8854" y="4789"/>
                        <a:pt x="8728" y="4663"/>
                      </a:cubicBezTo>
                      <a:lnTo>
                        <a:pt x="8160" y="4065"/>
                      </a:lnTo>
                      <a:lnTo>
                        <a:pt x="8160" y="2584"/>
                      </a:lnTo>
                      <a:close/>
                      <a:moveTo>
                        <a:pt x="9295" y="8948"/>
                      </a:moveTo>
                      <a:cubicBezTo>
                        <a:pt x="9484" y="8948"/>
                        <a:pt x="9641" y="9105"/>
                        <a:pt x="9641" y="9295"/>
                      </a:cubicBezTo>
                      <a:lnTo>
                        <a:pt x="9641" y="10996"/>
                      </a:lnTo>
                      <a:lnTo>
                        <a:pt x="5514" y="10996"/>
                      </a:lnTo>
                      <a:lnTo>
                        <a:pt x="5514" y="9295"/>
                      </a:lnTo>
                      <a:cubicBezTo>
                        <a:pt x="5514" y="9105"/>
                        <a:pt x="5672" y="8948"/>
                        <a:pt x="5861" y="8948"/>
                      </a:cubicBezTo>
                      <a:close/>
                      <a:moveTo>
                        <a:pt x="1009" y="1"/>
                      </a:moveTo>
                      <a:cubicBezTo>
                        <a:pt x="473" y="1"/>
                        <a:pt x="1" y="473"/>
                        <a:pt x="1" y="1040"/>
                      </a:cubicBezTo>
                      <a:lnTo>
                        <a:pt x="1" y="5167"/>
                      </a:lnTo>
                      <a:cubicBezTo>
                        <a:pt x="1" y="5734"/>
                        <a:pt x="473" y="6207"/>
                        <a:pt x="1009" y="6207"/>
                      </a:cubicBezTo>
                      <a:lnTo>
                        <a:pt x="4789" y="6207"/>
                      </a:lnTo>
                      <a:lnTo>
                        <a:pt x="4789" y="6932"/>
                      </a:lnTo>
                      <a:cubicBezTo>
                        <a:pt x="4789" y="7499"/>
                        <a:pt x="4947" y="8003"/>
                        <a:pt x="5231" y="8444"/>
                      </a:cubicBezTo>
                      <a:cubicBezTo>
                        <a:pt x="4947" y="8633"/>
                        <a:pt x="4789" y="8948"/>
                        <a:pt x="4789" y="9295"/>
                      </a:cubicBezTo>
                      <a:lnTo>
                        <a:pt x="4789" y="11342"/>
                      </a:lnTo>
                      <a:cubicBezTo>
                        <a:pt x="4789" y="11563"/>
                        <a:pt x="4947" y="11720"/>
                        <a:pt x="5168" y="11720"/>
                      </a:cubicBezTo>
                      <a:lnTo>
                        <a:pt x="9956" y="11720"/>
                      </a:lnTo>
                      <a:cubicBezTo>
                        <a:pt x="10145" y="11720"/>
                        <a:pt x="10303" y="11563"/>
                        <a:pt x="10303" y="11342"/>
                      </a:cubicBezTo>
                      <a:lnTo>
                        <a:pt x="10303" y="9295"/>
                      </a:lnTo>
                      <a:cubicBezTo>
                        <a:pt x="10303" y="8948"/>
                        <a:pt x="10114" y="8633"/>
                        <a:pt x="9893" y="8444"/>
                      </a:cubicBezTo>
                      <a:cubicBezTo>
                        <a:pt x="10177" y="8003"/>
                        <a:pt x="10303" y="7499"/>
                        <a:pt x="10303" y="6932"/>
                      </a:cubicBezTo>
                      <a:lnTo>
                        <a:pt x="10303" y="4380"/>
                      </a:lnTo>
                      <a:lnTo>
                        <a:pt x="10271" y="4380"/>
                      </a:lnTo>
                      <a:cubicBezTo>
                        <a:pt x="10271" y="3907"/>
                        <a:pt x="10082" y="3466"/>
                        <a:pt x="9767" y="3151"/>
                      </a:cubicBezTo>
                      <a:lnTo>
                        <a:pt x="8224" y="1639"/>
                      </a:lnTo>
                      <a:lnTo>
                        <a:pt x="8224" y="1040"/>
                      </a:lnTo>
                      <a:cubicBezTo>
                        <a:pt x="8224" y="473"/>
                        <a:pt x="7751" y="1"/>
                        <a:pt x="721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58" name="Google Shape;12601;p89">
                  <a:extLst>
                    <a:ext uri="{FF2B5EF4-FFF2-40B4-BE49-F238E27FC236}">
                      <a16:creationId xmlns:a16="http://schemas.microsoft.com/office/drawing/2014/main" id="{38C23DE3-5D3E-B893-D809-1530D8943ECF}"/>
                    </a:ext>
                  </a:extLst>
                </p:cNvPr>
                <p:cNvSpPr/>
                <p:nvPr/>
              </p:nvSpPr>
              <p:spPr>
                <a:xfrm>
                  <a:off x="-766100" y="2660975"/>
                  <a:ext cx="1812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726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cubicBezTo>
                        <a:pt x="0" y="568"/>
                        <a:pt x="158" y="725"/>
                        <a:pt x="347" y="725"/>
                      </a:cubicBezTo>
                      <a:cubicBezTo>
                        <a:pt x="536" y="725"/>
                        <a:pt x="725" y="568"/>
                        <a:pt x="725" y="379"/>
                      </a:cubicBezTo>
                      <a:cubicBezTo>
                        <a:pt x="693" y="158"/>
                        <a:pt x="536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842" name="Google Shape;12630;p89">
                <a:extLst>
                  <a:ext uri="{FF2B5EF4-FFF2-40B4-BE49-F238E27FC236}">
                    <a16:creationId xmlns:a16="http://schemas.microsoft.com/office/drawing/2014/main" id="{E6EE32B0-161F-35BF-8C24-64242AE330B7}"/>
                  </a:ext>
                </a:extLst>
              </p:cNvPr>
              <p:cNvGrpSpPr/>
              <p:nvPr/>
            </p:nvGrpSpPr>
            <p:grpSpPr>
              <a:xfrm>
                <a:off x="11162866" y="4335825"/>
                <a:ext cx="620890" cy="620890"/>
                <a:chOff x="2964567" y="2571753"/>
                <a:chExt cx="417045" cy="417045"/>
              </a:xfrm>
              <a:grpFill/>
            </p:grpSpPr>
            <p:sp>
              <p:nvSpPr>
                <p:cNvPr id="17410" name="Google Shape;12631;p89">
                  <a:extLst>
                    <a:ext uri="{FF2B5EF4-FFF2-40B4-BE49-F238E27FC236}">
                      <a16:creationId xmlns:a16="http://schemas.microsoft.com/office/drawing/2014/main" id="{A0607795-C21B-A19B-F4BE-9AC5995C9B88}"/>
                    </a:ext>
                  </a:extLst>
                </p:cNvPr>
                <p:cNvSpPr/>
                <p:nvPr/>
              </p:nvSpPr>
              <p:spPr>
                <a:xfrm>
                  <a:off x="2964567" y="2571753"/>
                  <a:ext cx="417045" cy="4170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83" h="19983" extrusionOk="0">
                      <a:moveTo>
                        <a:pt x="9992" y="1170"/>
                      </a:moveTo>
                      <a:cubicBezTo>
                        <a:pt x="14855" y="1170"/>
                        <a:pt x="18812" y="4866"/>
                        <a:pt x="18812" y="9405"/>
                      </a:cubicBezTo>
                      <a:cubicBezTo>
                        <a:pt x="18812" y="13925"/>
                        <a:pt x="14855" y="17601"/>
                        <a:pt x="9992" y="17601"/>
                      </a:cubicBezTo>
                      <a:cubicBezTo>
                        <a:pt x="9111" y="17601"/>
                        <a:pt x="8240" y="17481"/>
                        <a:pt x="7407" y="17242"/>
                      </a:cubicBezTo>
                      <a:cubicBezTo>
                        <a:pt x="7354" y="17226"/>
                        <a:pt x="7299" y="17218"/>
                        <a:pt x="7245" y="17218"/>
                      </a:cubicBezTo>
                      <a:cubicBezTo>
                        <a:pt x="7153" y="17218"/>
                        <a:pt x="7062" y="17240"/>
                        <a:pt x="6979" y="17282"/>
                      </a:cubicBezTo>
                      <a:lnTo>
                        <a:pt x="4723" y="18439"/>
                      </a:lnTo>
                      <a:lnTo>
                        <a:pt x="4723" y="16262"/>
                      </a:lnTo>
                      <a:cubicBezTo>
                        <a:pt x="4723" y="16078"/>
                        <a:pt x="4637" y="15904"/>
                        <a:pt x="4490" y="15793"/>
                      </a:cubicBezTo>
                      <a:cubicBezTo>
                        <a:pt x="2381" y="14208"/>
                        <a:pt x="1171" y="11880"/>
                        <a:pt x="1171" y="9405"/>
                      </a:cubicBezTo>
                      <a:cubicBezTo>
                        <a:pt x="1171" y="4866"/>
                        <a:pt x="5129" y="1170"/>
                        <a:pt x="9992" y="1170"/>
                      </a:cubicBezTo>
                      <a:close/>
                      <a:moveTo>
                        <a:pt x="9992" y="1"/>
                      </a:moveTo>
                      <a:cubicBezTo>
                        <a:pt x="4575" y="1"/>
                        <a:pt x="0" y="4153"/>
                        <a:pt x="0" y="9407"/>
                      </a:cubicBezTo>
                      <a:cubicBezTo>
                        <a:pt x="0" y="12221"/>
                        <a:pt x="1359" y="14795"/>
                        <a:pt x="3552" y="16548"/>
                      </a:cubicBezTo>
                      <a:lnTo>
                        <a:pt x="3552" y="19396"/>
                      </a:lnTo>
                      <a:cubicBezTo>
                        <a:pt x="3552" y="19602"/>
                        <a:pt x="3659" y="19791"/>
                        <a:pt x="3832" y="19897"/>
                      </a:cubicBezTo>
                      <a:cubicBezTo>
                        <a:pt x="3925" y="19953"/>
                        <a:pt x="4031" y="19982"/>
                        <a:pt x="4138" y="19982"/>
                      </a:cubicBezTo>
                      <a:cubicBezTo>
                        <a:pt x="4229" y="19982"/>
                        <a:pt x="4320" y="19961"/>
                        <a:pt x="4405" y="19918"/>
                      </a:cubicBezTo>
                      <a:lnTo>
                        <a:pt x="7310" y="18429"/>
                      </a:lnTo>
                      <a:cubicBezTo>
                        <a:pt x="8180" y="18657"/>
                        <a:pt x="9081" y="18772"/>
                        <a:pt x="9992" y="18772"/>
                      </a:cubicBezTo>
                      <a:cubicBezTo>
                        <a:pt x="15500" y="18772"/>
                        <a:pt x="19983" y="14570"/>
                        <a:pt x="19983" y="9407"/>
                      </a:cubicBezTo>
                      <a:cubicBezTo>
                        <a:pt x="19983" y="4151"/>
                        <a:pt x="15405" y="1"/>
                        <a:pt x="999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411" name="Google Shape;12632;p89">
                  <a:extLst>
                    <a:ext uri="{FF2B5EF4-FFF2-40B4-BE49-F238E27FC236}">
                      <a16:creationId xmlns:a16="http://schemas.microsoft.com/office/drawing/2014/main" id="{B851F998-7271-0225-B0BE-5791A4A65003}"/>
                    </a:ext>
                  </a:extLst>
                </p:cNvPr>
                <p:cNvSpPr/>
                <p:nvPr/>
              </p:nvSpPr>
              <p:spPr>
                <a:xfrm>
                  <a:off x="3037777" y="2694715"/>
                  <a:ext cx="270642" cy="146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68" h="7026" extrusionOk="0">
                      <a:moveTo>
                        <a:pt x="5362" y="1463"/>
                      </a:moveTo>
                      <a:lnTo>
                        <a:pt x="7241" y="3341"/>
                      </a:lnTo>
                      <a:cubicBezTo>
                        <a:pt x="7353" y="3454"/>
                        <a:pt x="7503" y="3513"/>
                        <a:pt x="7655" y="3513"/>
                      </a:cubicBezTo>
                      <a:cubicBezTo>
                        <a:pt x="7744" y="3513"/>
                        <a:pt x="7833" y="3493"/>
                        <a:pt x="7917" y="3451"/>
                      </a:cubicBezTo>
                      <a:lnTo>
                        <a:pt x="10216" y="2303"/>
                      </a:lnTo>
                      <a:lnTo>
                        <a:pt x="7605" y="5565"/>
                      </a:lnTo>
                      <a:lnTo>
                        <a:pt x="5726" y="3685"/>
                      </a:lnTo>
                      <a:cubicBezTo>
                        <a:pt x="5614" y="3573"/>
                        <a:pt x="5463" y="3514"/>
                        <a:pt x="5311" y="3514"/>
                      </a:cubicBezTo>
                      <a:cubicBezTo>
                        <a:pt x="5223" y="3514"/>
                        <a:pt x="5133" y="3534"/>
                        <a:pt x="5051" y="3575"/>
                      </a:cubicBezTo>
                      <a:lnTo>
                        <a:pt x="2751" y="4725"/>
                      </a:lnTo>
                      <a:lnTo>
                        <a:pt x="2751" y="4725"/>
                      </a:lnTo>
                      <a:lnTo>
                        <a:pt x="5362" y="1463"/>
                      </a:lnTo>
                      <a:close/>
                      <a:moveTo>
                        <a:pt x="5312" y="1"/>
                      </a:moveTo>
                      <a:cubicBezTo>
                        <a:pt x="5302" y="1"/>
                        <a:pt x="5291" y="1"/>
                        <a:pt x="5281" y="2"/>
                      </a:cubicBezTo>
                      <a:cubicBezTo>
                        <a:pt x="5114" y="12"/>
                        <a:pt x="4959" y="92"/>
                        <a:pt x="4856" y="221"/>
                      </a:cubicBezTo>
                      <a:lnTo>
                        <a:pt x="172" y="6075"/>
                      </a:lnTo>
                      <a:cubicBezTo>
                        <a:pt x="0" y="6290"/>
                        <a:pt x="2" y="6595"/>
                        <a:pt x="174" y="6809"/>
                      </a:cubicBezTo>
                      <a:cubicBezTo>
                        <a:pt x="288" y="6950"/>
                        <a:pt x="457" y="7026"/>
                        <a:pt x="630" y="7026"/>
                      </a:cubicBezTo>
                      <a:cubicBezTo>
                        <a:pt x="719" y="7026"/>
                        <a:pt x="808" y="7006"/>
                        <a:pt x="892" y="6964"/>
                      </a:cubicBezTo>
                      <a:lnTo>
                        <a:pt x="5198" y="4811"/>
                      </a:lnTo>
                      <a:lnTo>
                        <a:pt x="7241" y="6855"/>
                      </a:lnTo>
                      <a:cubicBezTo>
                        <a:pt x="7349" y="6964"/>
                        <a:pt x="7496" y="7026"/>
                        <a:pt x="7650" y="7026"/>
                      </a:cubicBezTo>
                      <a:cubicBezTo>
                        <a:pt x="7662" y="7026"/>
                        <a:pt x="7674" y="7025"/>
                        <a:pt x="7687" y="7024"/>
                      </a:cubicBezTo>
                      <a:cubicBezTo>
                        <a:pt x="7853" y="7016"/>
                        <a:pt x="8007" y="6936"/>
                        <a:pt x="8111" y="6807"/>
                      </a:cubicBezTo>
                      <a:lnTo>
                        <a:pt x="12795" y="951"/>
                      </a:lnTo>
                      <a:cubicBezTo>
                        <a:pt x="12967" y="737"/>
                        <a:pt x="12965" y="431"/>
                        <a:pt x="12792" y="219"/>
                      </a:cubicBezTo>
                      <a:cubicBezTo>
                        <a:pt x="12679" y="78"/>
                        <a:pt x="12510" y="1"/>
                        <a:pt x="12337" y="1"/>
                      </a:cubicBezTo>
                      <a:cubicBezTo>
                        <a:pt x="12249" y="1"/>
                        <a:pt x="12159" y="21"/>
                        <a:pt x="12075" y="63"/>
                      </a:cubicBezTo>
                      <a:lnTo>
                        <a:pt x="7770" y="2216"/>
                      </a:lnTo>
                      <a:lnTo>
                        <a:pt x="5726" y="173"/>
                      </a:lnTo>
                      <a:cubicBezTo>
                        <a:pt x="5617" y="62"/>
                        <a:pt x="5467" y="1"/>
                        <a:pt x="531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843" name="Google Shape;12645;p89">
                <a:extLst>
                  <a:ext uri="{FF2B5EF4-FFF2-40B4-BE49-F238E27FC236}">
                    <a16:creationId xmlns:a16="http://schemas.microsoft.com/office/drawing/2014/main" id="{720A99E7-AF17-3054-7456-8D2082664863}"/>
                  </a:ext>
                </a:extLst>
              </p:cNvPr>
              <p:cNvSpPr/>
              <p:nvPr/>
            </p:nvSpPr>
            <p:spPr>
              <a:xfrm>
                <a:off x="7055026" y="4335935"/>
                <a:ext cx="620847" cy="620847"/>
              </a:xfrm>
              <a:custGeom>
                <a:avLst/>
                <a:gdLst/>
                <a:ahLst/>
                <a:cxnLst/>
                <a:rect l="l" t="t" r="r" b="b"/>
                <a:pathLst>
                  <a:path w="19982" h="19982" extrusionOk="0">
                    <a:moveTo>
                      <a:pt x="14602" y="3500"/>
                    </a:moveTo>
                    <a:cubicBezTo>
                      <a:pt x="15137" y="3500"/>
                      <a:pt x="15682" y="3563"/>
                      <a:pt x="16247" y="3689"/>
                    </a:cubicBezTo>
                    <a:cubicBezTo>
                      <a:pt x="16179" y="4154"/>
                      <a:pt x="16095" y="4705"/>
                      <a:pt x="16033" y="5120"/>
                    </a:cubicBezTo>
                    <a:cubicBezTo>
                      <a:pt x="15810" y="5075"/>
                      <a:pt x="15484" y="5035"/>
                      <a:pt x="15150" y="5035"/>
                    </a:cubicBezTo>
                    <a:cubicBezTo>
                      <a:pt x="14968" y="5035"/>
                      <a:pt x="14783" y="5047"/>
                      <a:pt x="14611" y="5076"/>
                    </a:cubicBezTo>
                    <a:cubicBezTo>
                      <a:pt x="13536" y="5258"/>
                      <a:pt x="12918" y="5925"/>
                      <a:pt x="12918" y="6907"/>
                    </a:cubicBezTo>
                    <a:lnTo>
                      <a:pt x="12918" y="8819"/>
                    </a:lnTo>
                    <a:cubicBezTo>
                      <a:pt x="12918" y="9143"/>
                      <a:pt x="13180" y="9405"/>
                      <a:pt x="13504" y="9405"/>
                    </a:cubicBezTo>
                    <a:lnTo>
                      <a:pt x="15681" y="9405"/>
                    </a:lnTo>
                    <a:lnTo>
                      <a:pt x="15388" y="10576"/>
                    </a:lnTo>
                    <a:lnTo>
                      <a:pt x="13504" y="10576"/>
                    </a:lnTo>
                    <a:cubicBezTo>
                      <a:pt x="13180" y="10576"/>
                      <a:pt x="12918" y="10838"/>
                      <a:pt x="12918" y="11161"/>
                    </a:cubicBezTo>
                    <a:lnTo>
                      <a:pt x="12918" y="18811"/>
                    </a:lnTo>
                    <a:lnTo>
                      <a:pt x="11162" y="18811"/>
                    </a:lnTo>
                    <a:lnTo>
                      <a:pt x="11162" y="11161"/>
                    </a:lnTo>
                    <a:cubicBezTo>
                      <a:pt x="11162" y="10838"/>
                      <a:pt x="10900" y="10576"/>
                      <a:pt x="10576" y="10576"/>
                    </a:cubicBezTo>
                    <a:lnTo>
                      <a:pt x="9407" y="10576"/>
                    </a:lnTo>
                    <a:lnTo>
                      <a:pt x="9407" y="9405"/>
                    </a:lnTo>
                    <a:lnTo>
                      <a:pt x="10576" y="9405"/>
                    </a:lnTo>
                    <a:cubicBezTo>
                      <a:pt x="10900" y="9405"/>
                      <a:pt x="11162" y="9143"/>
                      <a:pt x="11162" y="8821"/>
                    </a:cubicBezTo>
                    <a:cubicBezTo>
                      <a:pt x="11162" y="7215"/>
                      <a:pt x="11162" y="6481"/>
                      <a:pt x="11162" y="6143"/>
                    </a:cubicBezTo>
                    <a:cubicBezTo>
                      <a:pt x="11162" y="5520"/>
                      <a:pt x="11163" y="4843"/>
                      <a:pt x="11770" y="4324"/>
                    </a:cubicBezTo>
                    <a:cubicBezTo>
                      <a:pt x="12234" y="3928"/>
                      <a:pt x="12823" y="3687"/>
                      <a:pt x="13628" y="3571"/>
                    </a:cubicBezTo>
                    <a:cubicBezTo>
                      <a:pt x="13950" y="3524"/>
                      <a:pt x="14274" y="3500"/>
                      <a:pt x="14602" y="3500"/>
                    </a:cubicBezTo>
                    <a:close/>
                    <a:moveTo>
                      <a:pt x="17017" y="1170"/>
                    </a:moveTo>
                    <a:cubicBezTo>
                      <a:pt x="17990" y="1170"/>
                      <a:pt x="18811" y="1975"/>
                      <a:pt x="18811" y="2927"/>
                    </a:cubicBezTo>
                    <a:lnTo>
                      <a:pt x="18811" y="17056"/>
                    </a:lnTo>
                    <a:cubicBezTo>
                      <a:pt x="18811" y="18023"/>
                      <a:pt x="18024" y="18811"/>
                      <a:pt x="17056" y="18811"/>
                    </a:cubicBezTo>
                    <a:lnTo>
                      <a:pt x="14089" y="18811"/>
                    </a:lnTo>
                    <a:lnTo>
                      <a:pt x="14089" y="11747"/>
                    </a:lnTo>
                    <a:lnTo>
                      <a:pt x="15846" y="11747"/>
                    </a:lnTo>
                    <a:cubicBezTo>
                      <a:pt x="16115" y="11747"/>
                      <a:pt x="16348" y="11565"/>
                      <a:pt x="16414" y="11305"/>
                    </a:cubicBezTo>
                    <a:lnTo>
                      <a:pt x="16999" y="8963"/>
                    </a:lnTo>
                    <a:cubicBezTo>
                      <a:pt x="17042" y="8787"/>
                      <a:pt x="17003" y="8602"/>
                      <a:pt x="16893" y="8460"/>
                    </a:cubicBezTo>
                    <a:cubicBezTo>
                      <a:pt x="16782" y="8317"/>
                      <a:pt x="16612" y="8235"/>
                      <a:pt x="16431" y="8235"/>
                    </a:cubicBezTo>
                    <a:lnTo>
                      <a:pt x="14089" y="8235"/>
                    </a:lnTo>
                    <a:lnTo>
                      <a:pt x="14089" y="6909"/>
                    </a:lnTo>
                    <a:cubicBezTo>
                      <a:pt x="14089" y="6638"/>
                      <a:pt x="14144" y="6343"/>
                      <a:pt x="14808" y="6229"/>
                    </a:cubicBezTo>
                    <a:cubicBezTo>
                      <a:pt x="14936" y="6208"/>
                      <a:pt x="15061" y="6199"/>
                      <a:pt x="15182" y="6199"/>
                    </a:cubicBezTo>
                    <a:cubicBezTo>
                      <a:pt x="15552" y="6199"/>
                      <a:pt x="15890" y="6283"/>
                      <a:pt x="16198" y="6360"/>
                    </a:cubicBezTo>
                    <a:cubicBezTo>
                      <a:pt x="16304" y="6387"/>
                      <a:pt x="16415" y="6421"/>
                      <a:pt x="16532" y="6421"/>
                    </a:cubicBezTo>
                    <a:cubicBezTo>
                      <a:pt x="16632" y="6421"/>
                      <a:pt x="16736" y="6396"/>
                      <a:pt x="16847" y="6321"/>
                    </a:cubicBezTo>
                    <a:cubicBezTo>
                      <a:pt x="16983" y="6229"/>
                      <a:pt x="17074" y="6084"/>
                      <a:pt x="17098" y="5923"/>
                    </a:cubicBezTo>
                    <a:cubicBezTo>
                      <a:pt x="17098" y="5923"/>
                      <a:pt x="17362" y="4156"/>
                      <a:pt x="17482" y="3339"/>
                    </a:cubicBezTo>
                    <a:cubicBezTo>
                      <a:pt x="17525" y="3049"/>
                      <a:pt x="17346" y="2769"/>
                      <a:pt x="17063" y="2690"/>
                    </a:cubicBezTo>
                    <a:cubicBezTo>
                      <a:pt x="16267" y="2463"/>
                      <a:pt x="15346" y="2343"/>
                      <a:pt x="14504" y="2343"/>
                    </a:cubicBezTo>
                    <a:cubicBezTo>
                      <a:pt x="14137" y="2343"/>
                      <a:pt x="13786" y="2365"/>
                      <a:pt x="13467" y="2412"/>
                    </a:cubicBezTo>
                    <a:cubicBezTo>
                      <a:pt x="12434" y="2562"/>
                      <a:pt x="11646" y="2888"/>
                      <a:pt x="11009" y="3434"/>
                    </a:cubicBezTo>
                    <a:cubicBezTo>
                      <a:pt x="10121" y="4193"/>
                      <a:pt x="10010" y="5168"/>
                      <a:pt x="9999" y="5833"/>
                    </a:cubicBezTo>
                    <a:cubicBezTo>
                      <a:pt x="9999" y="5847"/>
                      <a:pt x="9999" y="7029"/>
                      <a:pt x="9999" y="8235"/>
                    </a:cubicBezTo>
                    <a:lnTo>
                      <a:pt x="8821" y="8235"/>
                    </a:lnTo>
                    <a:cubicBezTo>
                      <a:pt x="8497" y="8235"/>
                      <a:pt x="8236" y="8497"/>
                      <a:pt x="8236" y="8819"/>
                    </a:cubicBezTo>
                    <a:lnTo>
                      <a:pt x="8236" y="11161"/>
                    </a:lnTo>
                    <a:cubicBezTo>
                      <a:pt x="8236" y="11485"/>
                      <a:pt x="8497" y="11747"/>
                      <a:pt x="8821" y="11747"/>
                    </a:cubicBezTo>
                    <a:lnTo>
                      <a:pt x="9991" y="11747"/>
                    </a:lnTo>
                    <a:lnTo>
                      <a:pt x="9991" y="18811"/>
                    </a:lnTo>
                    <a:lnTo>
                      <a:pt x="2927" y="18811"/>
                    </a:lnTo>
                    <a:cubicBezTo>
                      <a:pt x="1959" y="18811"/>
                      <a:pt x="1172" y="18023"/>
                      <a:pt x="1172" y="17054"/>
                    </a:cubicBezTo>
                    <a:lnTo>
                      <a:pt x="1172" y="2927"/>
                    </a:lnTo>
                    <a:cubicBezTo>
                      <a:pt x="1172" y="1959"/>
                      <a:pt x="1959" y="1170"/>
                      <a:pt x="2927" y="1170"/>
                    </a:cubicBezTo>
                    <a:close/>
                    <a:moveTo>
                      <a:pt x="2927" y="1"/>
                    </a:moveTo>
                    <a:cubicBezTo>
                      <a:pt x="1314" y="1"/>
                      <a:pt x="1" y="1313"/>
                      <a:pt x="1" y="2927"/>
                    </a:cubicBezTo>
                    <a:lnTo>
                      <a:pt x="1" y="17056"/>
                    </a:lnTo>
                    <a:cubicBezTo>
                      <a:pt x="1" y="18669"/>
                      <a:pt x="1314" y="19982"/>
                      <a:pt x="2927" y="19982"/>
                    </a:cubicBezTo>
                    <a:lnTo>
                      <a:pt x="17054" y="19982"/>
                    </a:lnTo>
                    <a:cubicBezTo>
                      <a:pt x="18669" y="19982"/>
                      <a:pt x="19982" y="18669"/>
                      <a:pt x="19982" y="17056"/>
                    </a:cubicBezTo>
                    <a:lnTo>
                      <a:pt x="19982" y="2927"/>
                    </a:lnTo>
                    <a:cubicBezTo>
                      <a:pt x="19982" y="2145"/>
                      <a:pt x="19669" y="1409"/>
                      <a:pt x="19101" y="853"/>
                    </a:cubicBezTo>
                    <a:cubicBezTo>
                      <a:pt x="18538" y="303"/>
                      <a:pt x="17797" y="1"/>
                      <a:pt x="170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7844" name="Google Shape;12646;p89">
                <a:extLst>
                  <a:ext uri="{FF2B5EF4-FFF2-40B4-BE49-F238E27FC236}">
                    <a16:creationId xmlns:a16="http://schemas.microsoft.com/office/drawing/2014/main" id="{47CB91EC-CD88-70FE-BD6B-D7BB660B0543}"/>
                  </a:ext>
                </a:extLst>
              </p:cNvPr>
              <p:cNvGrpSpPr/>
              <p:nvPr/>
            </p:nvGrpSpPr>
            <p:grpSpPr>
              <a:xfrm>
                <a:off x="7848323" y="4335840"/>
                <a:ext cx="620922" cy="620859"/>
                <a:chOff x="812101" y="2571761"/>
                <a:chExt cx="417066" cy="417024"/>
              </a:xfrm>
              <a:grpFill/>
            </p:grpSpPr>
            <p:sp>
              <p:nvSpPr>
                <p:cNvPr id="17854" name="Google Shape;12647;p89">
                  <a:extLst>
                    <a:ext uri="{FF2B5EF4-FFF2-40B4-BE49-F238E27FC236}">
                      <a16:creationId xmlns:a16="http://schemas.microsoft.com/office/drawing/2014/main" id="{EB698513-B026-4C5F-6C5F-15739A1AD9F0}"/>
                    </a:ext>
                  </a:extLst>
                </p:cNvPr>
                <p:cNvSpPr/>
                <p:nvPr/>
              </p:nvSpPr>
              <p:spPr>
                <a:xfrm>
                  <a:off x="935084" y="2694744"/>
                  <a:ext cx="171071" cy="1710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7" h="8197" extrusionOk="0">
                      <a:moveTo>
                        <a:pt x="4099" y="1171"/>
                      </a:moveTo>
                      <a:cubicBezTo>
                        <a:pt x="5712" y="1171"/>
                        <a:pt x="7027" y="2484"/>
                        <a:pt x="7027" y="4097"/>
                      </a:cubicBezTo>
                      <a:cubicBezTo>
                        <a:pt x="7027" y="5712"/>
                        <a:pt x="5712" y="7025"/>
                        <a:pt x="4099" y="7025"/>
                      </a:cubicBezTo>
                      <a:cubicBezTo>
                        <a:pt x="2486" y="7025"/>
                        <a:pt x="1171" y="5712"/>
                        <a:pt x="1171" y="4097"/>
                      </a:cubicBezTo>
                      <a:cubicBezTo>
                        <a:pt x="1171" y="2484"/>
                        <a:pt x="2486" y="1171"/>
                        <a:pt x="4099" y="1171"/>
                      </a:cubicBezTo>
                      <a:close/>
                      <a:moveTo>
                        <a:pt x="4099" y="0"/>
                      </a:moveTo>
                      <a:cubicBezTo>
                        <a:pt x="1840" y="0"/>
                        <a:pt x="0" y="1838"/>
                        <a:pt x="0" y="4097"/>
                      </a:cubicBezTo>
                      <a:cubicBezTo>
                        <a:pt x="0" y="6358"/>
                        <a:pt x="1840" y="8196"/>
                        <a:pt x="4099" y="8196"/>
                      </a:cubicBezTo>
                      <a:cubicBezTo>
                        <a:pt x="6358" y="8196"/>
                        <a:pt x="8196" y="6358"/>
                        <a:pt x="8196" y="4097"/>
                      </a:cubicBezTo>
                      <a:cubicBezTo>
                        <a:pt x="8196" y="1838"/>
                        <a:pt x="6358" y="0"/>
                        <a:pt x="409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55" name="Google Shape;12648;p89">
                  <a:extLst>
                    <a:ext uri="{FF2B5EF4-FFF2-40B4-BE49-F238E27FC236}">
                      <a16:creationId xmlns:a16="http://schemas.microsoft.com/office/drawing/2014/main" id="{F27F0778-749B-3C80-C836-4B6F07C745F4}"/>
                    </a:ext>
                  </a:extLst>
                </p:cNvPr>
                <p:cNvSpPr/>
                <p:nvPr/>
              </p:nvSpPr>
              <p:spPr>
                <a:xfrm>
                  <a:off x="860977" y="2620616"/>
                  <a:ext cx="319311" cy="319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00" h="15299" extrusionOk="0">
                      <a:moveTo>
                        <a:pt x="12333" y="1171"/>
                      </a:moveTo>
                      <a:cubicBezTo>
                        <a:pt x="13306" y="1171"/>
                        <a:pt x="14128" y="1994"/>
                        <a:pt x="14128" y="2967"/>
                      </a:cubicBezTo>
                      <a:lnTo>
                        <a:pt x="14128" y="12334"/>
                      </a:lnTo>
                      <a:cubicBezTo>
                        <a:pt x="14128" y="13307"/>
                        <a:pt x="13306" y="14129"/>
                        <a:pt x="12333" y="14129"/>
                      </a:cubicBezTo>
                      <a:lnTo>
                        <a:pt x="2968" y="14129"/>
                      </a:lnTo>
                      <a:cubicBezTo>
                        <a:pt x="1993" y="14129"/>
                        <a:pt x="1172" y="13307"/>
                        <a:pt x="1172" y="12334"/>
                      </a:cubicBezTo>
                      <a:lnTo>
                        <a:pt x="1172" y="2967"/>
                      </a:lnTo>
                      <a:cubicBezTo>
                        <a:pt x="1172" y="1994"/>
                        <a:pt x="1993" y="1171"/>
                        <a:pt x="2968" y="1171"/>
                      </a:cubicBezTo>
                      <a:close/>
                      <a:moveTo>
                        <a:pt x="2968" y="0"/>
                      </a:moveTo>
                      <a:cubicBezTo>
                        <a:pt x="1351" y="0"/>
                        <a:pt x="1" y="1346"/>
                        <a:pt x="1" y="2967"/>
                      </a:cubicBezTo>
                      <a:lnTo>
                        <a:pt x="1" y="12334"/>
                      </a:lnTo>
                      <a:cubicBezTo>
                        <a:pt x="1" y="13952"/>
                        <a:pt x="1349" y="15299"/>
                        <a:pt x="2968" y="15299"/>
                      </a:cubicBezTo>
                      <a:lnTo>
                        <a:pt x="12333" y="15299"/>
                      </a:lnTo>
                      <a:cubicBezTo>
                        <a:pt x="13953" y="15299"/>
                        <a:pt x="15299" y="13951"/>
                        <a:pt x="15299" y="12334"/>
                      </a:cubicBezTo>
                      <a:lnTo>
                        <a:pt x="15299" y="2967"/>
                      </a:lnTo>
                      <a:cubicBezTo>
                        <a:pt x="15299" y="1345"/>
                        <a:pt x="13948" y="0"/>
                        <a:pt x="123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14" name="Google Shape;12649;p89">
                  <a:extLst>
                    <a:ext uri="{FF2B5EF4-FFF2-40B4-BE49-F238E27FC236}">
                      <a16:creationId xmlns:a16="http://schemas.microsoft.com/office/drawing/2014/main" id="{BB553CA2-3836-D6BB-14DB-1C4E89D4E249}"/>
                    </a:ext>
                  </a:extLst>
                </p:cNvPr>
                <p:cNvSpPr/>
                <p:nvPr/>
              </p:nvSpPr>
              <p:spPr>
                <a:xfrm>
                  <a:off x="812101" y="2571761"/>
                  <a:ext cx="417066" cy="417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84" h="19982" extrusionOk="0">
                      <a:moveTo>
                        <a:pt x="17056" y="1172"/>
                      </a:moveTo>
                      <a:cubicBezTo>
                        <a:pt x="18025" y="1172"/>
                        <a:pt x="18812" y="1959"/>
                        <a:pt x="18812" y="2927"/>
                      </a:cubicBezTo>
                      <a:lnTo>
                        <a:pt x="18812" y="17056"/>
                      </a:lnTo>
                      <a:cubicBezTo>
                        <a:pt x="18812" y="18023"/>
                        <a:pt x="18025" y="18811"/>
                        <a:pt x="17056" y="18811"/>
                      </a:cubicBezTo>
                      <a:lnTo>
                        <a:pt x="2928" y="18811"/>
                      </a:lnTo>
                      <a:cubicBezTo>
                        <a:pt x="1961" y="18811"/>
                        <a:pt x="1172" y="18023"/>
                        <a:pt x="1172" y="17056"/>
                      </a:cubicBezTo>
                      <a:lnTo>
                        <a:pt x="1172" y="2927"/>
                      </a:lnTo>
                      <a:cubicBezTo>
                        <a:pt x="1172" y="1959"/>
                        <a:pt x="1961" y="1172"/>
                        <a:pt x="2928" y="1172"/>
                      </a:cubicBezTo>
                      <a:close/>
                      <a:moveTo>
                        <a:pt x="2928" y="1"/>
                      </a:moveTo>
                      <a:cubicBezTo>
                        <a:pt x="1313" y="1"/>
                        <a:pt x="1" y="1313"/>
                        <a:pt x="1" y="2927"/>
                      </a:cubicBezTo>
                      <a:lnTo>
                        <a:pt x="1" y="17056"/>
                      </a:lnTo>
                      <a:cubicBezTo>
                        <a:pt x="1" y="18669"/>
                        <a:pt x="1313" y="19982"/>
                        <a:pt x="2928" y="19982"/>
                      </a:cubicBezTo>
                      <a:lnTo>
                        <a:pt x="17056" y="19982"/>
                      </a:lnTo>
                      <a:cubicBezTo>
                        <a:pt x="18669" y="19982"/>
                        <a:pt x="19984" y="18669"/>
                        <a:pt x="19984" y="17056"/>
                      </a:cubicBezTo>
                      <a:lnTo>
                        <a:pt x="19984" y="2927"/>
                      </a:lnTo>
                      <a:cubicBezTo>
                        <a:pt x="19984" y="1313"/>
                        <a:pt x="18669" y="1"/>
                        <a:pt x="1705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15" name="Google Shape;12650;p89">
                  <a:extLst>
                    <a:ext uri="{FF2B5EF4-FFF2-40B4-BE49-F238E27FC236}">
                      <a16:creationId xmlns:a16="http://schemas.microsoft.com/office/drawing/2014/main" id="{0383D499-8FAF-32C7-6303-831EC8978E20}"/>
                    </a:ext>
                  </a:extLst>
                </p:cNvPr>
                <p:cNvSpPr/>
                <p:nvPr/>
              </p:nvSpPr>
              <p:spPr>
                <a:xfrm>
                  <a:off x="1081712" y="2670306"/>
                  <a:ext cx="48878" cy="48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2" h="2343" extrusionOk="0">
                      <a:moveTo>
                        <a:pt x="1170" y="0"/>
                      </a:moveTo>
                      <a:cubicBezTo>
                        <a:pt x="524" y="0"/>
                        <a:pt x="1" y="526"/>
                        <a:pt x="1" y="1171"/>
                      </a:cubicBezTo>
                      <a:cubicBezTo>
                        <a:pt x="1" y="1817"/>
                        <a:pt x="524" y="2342"/>
                        <a:pt x="1170" y="2342"/>
                      </a:cubicBezTo>
                      <a:cubicBezTo>
                        <a:pt x="1816" y="2342"/>
                        <a:pt x="2341" y="1817"/>
                        <a:pt x="2341" y="1171"/>
                      </a:cubicBezTo>
                      <a:cubicBezTo>
                        <a:pt x="2341" y="526"/>
                        <a:pt x="1816" y="0"/>
                        <a:pt x="117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845" name="Google Shape;12651;p89">
                <a:extLst>
                  <a:ext uri="{FF2B5EF4-FFF2-40B4-BE49-F238E27FC236}">
                    <a16:creationId xmlns:a16="http://schemas.microsoft.com/office/drawing/2014/main" id="{5E57822D-CAA9-2114-147D-61A7E6C7A253}"/>
                  </a:ext>
                </a:extLst>
              </p:cNvPr>
              <p:cNvGrpSpPr/>
              <p:nvPr/>
            </p:nvGrpSpPr>
            <p:grpSpPr>
              <a:xfrm>
                <a:off x="8641703" y="4335840"/>
                <a:ext cx="620859" cy="620859"/>
                <a:chOff x="1323129" y="2571761"/>
                <a:chExt cx="417024" cy="417024"/>
              </a:xfrm>
              <a:grpFill/>
            </p:grpSpPr>
            <p:sp>
              <p:nvSpPr>
                <p:cNvPr id="17850" name="Google Shape;12652;p89">
                  <a:extLst>
                    <a:ext uri="{FF2B5EF4-FFF2-40B4-BE49-F238E27FC236}">
                      <a16:creationId xmlns:a16="http://schemas.microsoft.com/office/drawing/2014/main" id="{113F1335-5EBD-A18B-8BFC-B966EB2DCA9A}"/>
                    </a:ext>
                  </a:extLst>
                </p:cNvPr>
                <p:cNvSpPr/>
                <p:nvPr/>
              </p:nvSpPr>
              <p:spPr>
                <a:xfrm>
                  <a:off x="1385007" y="2719183"/>
                  <a:ext cx="73337" cy="219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4" h="10537" extrusionOk="0">
                      <a:moveTo>
                        <a:pt x="2342" y="1171"/>
                      </a:moveTo>
                      <a:lnTo>
                        <a:pt x="2342" y="9367"/>
                      </a:lnTo>
                      <a:lnTo>
                        <a:pt x="1171" y="9367"/>
                      </a:lnTo>
                      <a:lnTo>
                        <a:pt x="1171" y="1171"/>
                      </a:lnTo>
                      <a:close/>
                      <a:moveTo>
                        <a:pt x="586" y="0"/>
                      </a:moveTo>
                      <a:cubicBezTo>
                        <a:pt x="264" y="0"/>
                        <a:pt x="0" y="262"/>
                        <a:pt x="0" y="586"/>
                      </a:cubicBezTo>
                      <a:lnTo>
                        <a:pt x="0" y="9951"/>
                      </a:lnTo>
                      <a:cubicBezTo>
                        <a:pt x="0" y="10275"/>
                        <a:pt x="264" y="10537"/>
                        <a:pt x="586" y="10537"/>
                      </a:cubicBezTo>
                      <a:lnTo>
                        <a:pt x="2928" y="10537"/>
                      </a:lnTo>
                      <a:cubicBezTo>
                        <a:pt x="3252" y="10537"/>
                        <a:pt x="3514" y="10275"/>
                        <a:pt x="3514" y="9951"/>
                      </a:cubicBezTo>
                      <a:lnTo>
                        <a:pt x="3514" y="586"/>
                      </a:lnTo>
                      <a:cubicBezTo>
                        <a:pt x="3514" y="262"/>
                        <a:pt x="3252" y="0"/>
                        <a:pt x="292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51" name="Google Shape;12653;p89">
                  <a:extLst>
                    <a:ext uri="{FF2B5EF4-FFF2-40B4-BE49-F238E27FC236}">
                      <a16:creationId xmlns:a16="http://schemas.microsoft.com/office/drawing/2014/main" id="{5E385E77-1FE7-E8C1-7198-3DFCC3A9C66A}"/>
                    </a:ext>
                  </a:extLst>
                </p:cNvPr>
                <p:cNvSpPr/>
                <p:nvPr/>
              </p:nvSpPr>
              <p:spPr>
                <a:xfrm>
                  <a:off x="1385007" y="2621430"/>
                  <a:ext cx="73337" cy="733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4" h="3514" extrusionOk="0">
                      <a:moveTo>
                        <a:pt x="1757" y="1171"/>
                      </a:moveTo>
                      <a:cubicBezTo>
                        <a:pt x="2081" y="1171"/>
                        <a:pt x="2342" y="1435"/>
                        <a:pt x="2342" y="1757"/>
                      </a:cubicBezTo>
                      <a:cubicBezTo>
                        <a:pt x="2342" y="2080"/>
                        <a:pt x="2081" y="2342"/>
                        <a:pt x="1757" y="2342"/>
                      </a:cubicBezTo>
                      <a:cubicBezTo>
                        <a:pt x="1435" y="2342"/>
                        <a:pt x="1171" y="2080"/>
                        <a:pt x="1171" y="1757"/>
                      </a:cubicBezTo>
                      <a:cubicBezTo>
                        <a:pt x="1171" y="1435"/>
                        <a:pt x="1435" y="1171"/>
                        <a:pt x="1757" y="1171"/>
                      </a:cubicBezTo>
                      <a:close/>
                      <a:moveTo>
                        <a:pt x="1757" y="0"/>
                      </a:moveTo>
                      <a:cubicBezTo>
                        <a:pt x="789" y="0"/>
                        <a:pt x="0" y="789"/>
                        <a:pt x="0" y="1757"/>
                      </a:cubicBezTo>
                      <a:cubicBezTo>
                        <a:pt x="0" y="2726"/>
                        <a:pt x="789" y="3513"/>
                        <a:pt x="1757" y="3513"/>
                      </a:cubicBezTo>
                      <a:cubicBezTo>
                        <a:pt x="2726" y="3513"/>
                        <a:pt x="3514" y="2726"/>
                        <a:pt x="3514" y="1757"/>
                      </a:cubicBezTo>
                      <a:cubicBezTo>
                        <a:pt x="3514" y="789"/>
                        <a:pt x="2726" y="0"/>
                        <a:pt x="175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52" name="Google Shape;12654;p89">
                  <a:extLst>
                    <a:ext uri="{FF2B5EF4-FFF2-40B4-BE49-F238E27FC236}">
                      <a16:creationId xmlns:a16="http://schemas.microsoft.com/office/drawing/2014/main" id="{872CA83E-7FD2-77EC-D2F7-14F0BA720A19}"/>
                    </a:ext>
                  </a:extLst>
                </p:cNvPr>
                <p:cNvSpPr/>
                <p:nvPr/>
              </p:nvSpPr>
              <p:spPr>
                <a:xfrm>
                  <a:off x="1482759" y="2718786"/>
                  <a:ext cx="195510" cy="2203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68" h="10556" extrusionOk="0">
                      <a:moveTo>
                        <a:pt x="5559" y="1173"/>
                      </a:moveTo>
                      <a:cubicBezTo>
                        <a:pt x="5720" y="1173"/>
                        <a:pt x="5883" y="1186"/>
                        <a:pt x="6044" y="1212"/>
                      </a:cubicBezTo>
                      <a:cubicBezTo>
                        <a:pt x="7422" y="1435"/>
                        <a:pt x="8196" y="2535"/>
                        <a:pt x="8196" y="3669"/>
                      </a:cubicBezTo>
                      <a:lnTo>
                        <a:pt x="8196" y="9386"/>
                      </a:lnTo>
                      <a:lnTo>
                        <a:pt x="7025" y="9386"/>
                      </a:lnTo>
                      <a:lnTo>
                        <a:pt x="7025" y="4702"/>
                      </a:lnTo>
                      <a:cubicBezTo>
                        <a:pt x="7025" y="3411"/>
                        <a:pt x="5975" y="2360"/>
                        <a:pt x="4683" y="2360"/>
                      </a:cubicBezTo>
                      <a:cubicBezTo>
                        <a:pt x="3392" y="2360"/>
                        <a:pt x="2341" y="3411"/>
                        <a:pt x="2341" y="4702"/>
                      </a:cubicBezTo>
                      <a:lnTo>
                        <a:pt x="2341" y="9386"/>
                      </a:lnTo>
                      <a:lnTo>
                        <a:pt x="1170" y="9386"/>
                      </a:lnTo>
                      <a:lnTo>
                        <a:pt x="1170" y="1190"/>
                      </a:lnTo>
                      <a:lnTo>
                        <a:pt x="2341" y="1190"/>
                      </a:lnTo>
                      <a:lnTo>
                        <a:pt x="2341" y="1776"/>
                      </a:lnTo>
                      <a:cubicBezTo>
                        <a:pt x="2341" y="2011"/>
                        <a:pt x="2484" y="2225"/>
                        <a:pt x="2704" y="2316"/>
                      </a:cubicBezTo>
                      <a:cubicBezTo>
                        <a:pt x="2776" y="2346"/>
                        <a:pt x="2852" y="2361"/>
                        <a:pt x="2928" y="2361"/>
                      </a:cubicBezTo>
                      <a:cubicBezTo>
                        <a:pt x="3080" y="2361"/>
                        <a:pt x="3229" y="2301"/>
                        <a:pt x="3341" y="2190"/>
                      </a:cubicBezTo>
                      <a:lnTo>
                        <a:pt x="3615" y="1916"/>
                      </a:lnTo>
                      <a:cubicBezTo>
                        <a:pt x="4086" y="1443"/>
                        <a:pt x="4813" y="1173"/>
                        <a:pt x="5559" y="1173"/>
                      </a:cubicBezTo>
                      <a:close/>
                      <a:moveTo>
                        <a:pt x="5553" y="0"/>
                      </a:moveTo>
                      <a:cubicBezTo>
                        <a:pt x="4823" y="0"/>
                        <a:pt x="4110" y="189"/>
                        <a:pt x="3509" y="536"/>
                      </a:cubicBezTo>
                      <a:cubicBezTo>
                        <a:pt x="3475" y="246"/>
                        <a:pt x="3227" y="19"/>
                        <a:pt x="2927" y="19"/>
                      </a:cubicBezTo>
                      <a:lnTo>
                        <a:pt x="586" y="19"/>
                      </a:lnTo>
                      <a:cubicBezTo>
                        <a:pt x="262" y="19"/>
                        <a:pt x="1" y="281"/>
                        <a:pt x="1" y="605"/>
                      </a:cubicBezTo>
                      <a:lnTo>
                        <a:pt x="1" y="9970"/>
                      </a:lnTo>
                      <a:cubicBezTo>
                        <a:pt x="1" y="10294"/>
                        <a:pt x="262" y="10556"/>
                        <a:pt x="586" y="10556"/>
                      </a:cubicBezTo>
                      <a:lnTo>
                        <a:pt x="2927" y="10556"/>
                      </a:lnTo>
                      <a:cubicBezTo>
                        <a:pt x="3250" y="10556"/>
                        <a:pt x="3512" y="10294"/>
                        <a:pt x="3512" y="9970"/>
                      </a:cubicBezTo>
                      <a:lnTo>
                        <a:pt x="3512" y="4702"/>
                      </a:lnTo>
                      <a:cubicBezTo>
                        <a:pt x="3512" y="4056"/>
                        <a:pt x="4038" y="3531"/>
                        <a:pt x="4683" y="3531"/>
                      </a:cubicBezTo>
                      <a:cubicBezTo>
                        <a:pt x="5329" y="3531"/>
                        <a:pt x="5854" y="4056"/>
                        <a:pt x="5854" y="4702"/>
                      </a:cubicBezTo>
                      <a:lnTo>
                        <a:pt x="5854" y="9970"/>
                      </a:lnTo>
                      <a:cubicBezTo>
                        <a:pt x="5854" y="10294"/>
                        <a:pt x="6116" y="10556"/>
                        <a:pt x="6440" y="10556"/>
                      </a:cubicBezTo>
                      <a:lnTo>
                        <a:pt x="8782" y="10556"/>
                      </a:lnTo>
                      <a:cubicBezTo>
                        <a:pt x="9104" y="10556"/>
                        <a:pt x="9368" y="10294"/>
                        <a:pt x="9368" y="9970"/>
                      </a:cubicBezTo>
                      <a:lnTo>
                        <a:pt x="9368" y="3669"/>
                      </a:lnTo>
                      <a:cubicBezTo>
                        <a:pt x="9368" y="1921"/>
                        <a:pt x="8131" y="364"/>
                        <a:pt x="6231" y="55"/>
                      </a:cubicBezTo>
                      <a:cubicBezTo>
                        <a:pt x="6005" y="18"/>
                        <a:pt x="5779" y="0"/>
                        <a:pt x="555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53" name="Google Shape;12655;p89">
                  <a:extLst>
                    <a:ext uri="{FF2B5EF4-FFF2-40B4-BE49-F238E27FC236}">
                      <a16:creationId xmlns:a16="http://schemas.microsoft.com/office/drawing/2014/main" id="{97388C47-10A7-028A-28CB-3CF9D7E9B052}"/>
                    </a:ext>
                  </a:extLst>
                </p:cNvPr>
                <p:cNvSpPr/>
                <p:nvPr/>
              </p:nvSpPr>
              <p:spPr>
                <a:xfrm>
                  <a:off x="1323129" y="2571761"/>
                  <a:ext cx="417024" cy="417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82" h="19982" extrusionOk="0">
                      <a:moveTo>
                        <a:pt x="17015" y="1170"/>
                      </a:moveTo>
                      <a:cubicBezTo>
                        <a:pt x="17989" y="1170"/>
                        <a:pt x="18810" y="1993"/>
                        <a:pt x="18810" y="2966"/>
                      </a:cubicBezTo>
                      <a:lnTo>
                        <a:pt x="18810" y="17015"/>
                      </a:lnTo>
                      <a:cubicBezTo>
                        <a:pt x="18810" y="17990"/>
                        <a:pt x="17989" y="18811"/>
                        <a:pt x="17015" y="18811"/>
                      </a:cubicBezTo>
                      <a:lnTo>
                        <a:pt x="2965" y="18811"/>
                      </a:lnTo>
                      <a:cubicBezTo>
                        <a:pt x="1992" y="18811"/>
                        <a:pt x="1170" y="17990"/>
                        <a:pt x="1170" y="17015"/>
                      </a:cubicBezTo>
                      <a:lnTo>
                        <a:pt x="1170" y="2966"/>
                      </a:lnTo>
                      <a:cubicBezTo>
                        <a:pt x="1170" y="1993"/>
                        <a:pt x="1992" y="1170"/>
                        <a:pt x="2965" y="1170"/>
                      </a:cubicBezTo>
                      <a:close/>
                      <a:moveTo>
                        <a:pt x="2965" y="1"/>
                      </a:moveTo>
                      <a:cubicBezTo>
                        <a:pt x="1347" y="1"/>
                        <a:pt x="0" y="1349"/>
                        <a:pt x="0" y="2966"/>
                      </a:cubicBezTo>
                      <a:lnTo>
                        <a:pt x="0" y="17015"/>
                      </a:lnTo>
                      <a:cubicBezTo>
                        <a:pt x="0" y="18635"/>
                        <a:pt x="1348" y="19982"/>
                        <a:pt x="2965" y="19982"/>
                      </a:cubicBezTo>
                      <a:lnTo>
                        <a:pt x="17017" y="19982"/>
                      </a:lnTo>
                      <a:cubicBezTo>
                        <a:pt x="18635" y="19982"/>
                        <a:pt x="19981" y="18634"/>
                        <a:pt x="19981" y="17015"/>
                      </a:cubicBezTo>
                      <a:lnTo>
                        <a:pt x="19981" y="2966"/>
                      </a:lnTo>
                      <a:cubicBezTo>
                        <a:pt x="19981" y="1347"/>
                        <a:pt x="18633" y="1"/>
                        <a:pt x="1701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846" name="Google Shape;12656;p89">
                <a:extLst>
                  <a:ext uri="{FF2B5EF4-FFF2-40B4-BE49-F238E27FC236}">
                    <a16:creationId xmlns:a16="http://schemas.microsoft.com/office/drawing/2014/main" id="{AB0FF3D2-82DF-973D-A1C7-189D4B01D5B8}"/>
                  </a:ext>
                </a:extLst>
              </p:cNvPr>
              <p:cNvSpPr/>
              <p:nvPr/>
            </p:nvSpPr>
            <p:spPr>
              <a:xfrm>
                <a:off x="9515717" y="4391943"/>
                <a:ext cx="623923" cy="508838"/>
              </a:xfrm>
              <a:custGeom>
                <a:avLst/>
                <a:gdLst/>
                <a:ahLst/>
                <a:cxnLst/>
                <a:rect l="l" t="t" r="r" b="b"/>
                <a:pathLst>
                  <a:path w="20081" h="16377" extrusionOk="0">
                    <a:moveTo>
                      <a:pt x="13632" y="1165"/>
                    </a:moveTo>
                    <a:cubicBezTo>
                      <a:pt x="14903" y="1165"/>
                      <a:pt x="15458" y="1658"/>
                      <a:pt x="15826" y="1984"/>
                    </a:cubicBezTo>
                    <a:cubicBezTo>
                      <a:pt x="16040" y="2173"/>
                      <a:pt x="16244" y="2353"/>
                      <a:pt x="16548" y="2353"/>
                    </a:cubicBezTo>
                    <a:cubicBezTo>
                      <a:pt x="16762" y="2353"/>
                      <a:pt x="17038" y="2293"/>
                      <a:pt x="17344" y="2196"/>
                    </a:cubicBezTo>
                    <a:lnTo>
                      <a:pt x="17344" y="2196"/>
                    </a:lnTo>
                    <a:cubicBezTo>
                      <a:pt x="17236" y="2288"/>
                      <a:pt x="17119" y="2376"/>
                      <a:pt x="16995" y="2461"/>
                    </a:cubicBezTo>
                    <a:cubicBezTo>
                      <a:pt x="16780" y="2612"/>
                      <a:pt x="16689" y="2889"/>
                      <a:pt x="16778" y="3137"/>
                    </a:cubicBezTo>
                    <a:cubicBezTo>
                      <a:pt x="16861" y="3373"/>
                      <a:pt x="17082" y="3528"/>
                      <a:pt x="17329" y="3528"/>
                    </a:cubicBezTo>
                    <a:cubicBezTo>
                      <a:pt x="17343" y="3528"/>
                      <a:pt x="17358" y="3527"/>
                      <a:pt x="17372" y="3526"/>
                    </a:cubicBezTo>
                    <a:cubicBezTo>
                      <a:pt x="17475" y="3519"/>
                      <a:pt x="17576" y="3508"/>
                      <a:pt x="17680" y="3494"/>
                    </a:cubicBezTo>
                    <a:lnTo>
                      <a:pt x="17680" y="3494"/>
                    </a:lnTo>
                    <a:cubicBezTo>
                      <a:pt x="17275" y="3802"/>
                      <a:pt x="16921" y="3990"/>
                      <a:pt x="16937" y="4786"/>
                    </a:cubicBezTo>
                    <a:cubicBezTo>
                      <a:pt x="16937" y="4826"/>
                      <a:pt x="16939" y="4881"/>
                      <a:pt x="16939" y="4971"/>
                    </a:cubicBezTo>
                    <a:cubicBezTo>
                      <a:pt x="16939" y="6510"/>
                      <a:pt x="16350" y="9097"/>
                      <a:pt x="14694" y="11320"/>
                    </a:cubicBezTo>
                    <a:cubicBezTo>
                      <a:pt x="13372" y="13093"/>
                      <a:pt x="10896" y="15207"/>
                      <a:pt x="6611" y="15207"/>
                    </a:cubicBezTo>
                    <a:cubicBezTo>
                      <a:pt x="5368" y="15207"/>
                      <a:pt x="4159" y="14996"/>
                      <a:pt x="3001" y="14582"/>
                    </a:cubicBezTo>
                    <a:cubicBezTo>
                      <a:pt x="4359" y="14345"/>
                      <a:pt x="5612" y="13799"/>
                      <a:pt x="6698" y="12960"/>
                    </a:cubicBezTo>
                    <a:cubicBezTo>
                      <a:pt x="6893" y="12812"/>
                      <a:pt x="6972" y="12557"/>
                      <a:pt x="6900" y="12323"/>
                    </a:cubicBezTo>
                    <a:cubicBezTo>
                      <a:pt x="6827" y="12090"/>
                      <a:pt x="6617" y="11925"/>
                      <a:pt x="6372" y="11913"/>
                    </a:cubicBezTo>
                    <a:cubicBezTo>
                      <a:pt x="5203" y="11849"/>
                      <a:pt x="4280" y="11209"/>
                      <a:pt x="3767" y="10448"/>
                    </a:cubicBezTo>
                    <a:cubicBezTo>
                      <a:pt x="3968" y="10434"/>
                      <a:pt x="4207" y="10404"/>
                      <a:pt x="4564" y="10340"/>
                    </a:cubicBezTo>
                    <a:cubicBezTo>
                      <a:pt x="4832" y="10294"/>
                      <a:pt x="5030" y="10071"/>
                      <a:pt x="5047" y="9801"/>
                    </a:cubicBezTo>
                    <a:cubicBezTo>
                      <a:pt x="5065" y="9532"/>
                      <a:pt x="4895" y="9286"/>
                      <a:pt x="4637" y="9205"/>
                    </a:cubicBezTo>
                    <a:cubicBezTo>
                      <a:pt x="3296" y="8787"/>
                      <a:pt x="2498" y="8025"/>
                      <a:pt x="2180" y="6838"/>
                    </a:cubicBezTo>
                    <a:lnTo>
                      <a:pt x="2180" y="6838"/>
                    </a:lnTo>
                    <a:cubicBezTo>
                      <a:pt x="2390" y="6891"/>
                      <a:pt x="2642" y="6933"/>
                      <a:pt x="3057" y="6986"/>
                    </a:cubicBezTo>
                    <a:cubicBezTo>
                      <a:pt x="3081" y="6989"/>
                      <a:pt x="3105" y="6991"/>
                      <a:pt x="3129" y="6991"/>
                    </a:cubicBezTo>
                    <a:cubicBezTo>
                      <a:pt x="3359" y="6991"/>
                      <a:pt x="3571" y="6854"/>
                      <a:pt x="3666" y="6640"/>
                    </a:cubicBezTo>
                    <a:cubicBezTo>
                      <a:pt x="3770" y="6403"/>
                      <a:pt x="3707" y="6125"/>
                      <a:pt x="3508" y="5957"/>
                    </a:cubicBezTo>
                    <a:cubicBezTo>
                      <a:pt x="2014" y="4697"/>
                      <a:pt x="1936" y="3409"/>
                      <a:pt x="2210" y="2373"/>
                    </a:cubicBezTo>
                    <a:lnTo>
                      <a:pt x="2210" y="2373"/>
                    </a:lnTo>
                    <a:cubicBezTo>
                      <a:pt x="4267" y="4464"/>
                      <a:pt x="6801" y="5670"/>
                      <a:pt x="9880" y="5882"/>
                    </a:cubicBezTo>
                    <a:cubicBezTo>
                      <a:pt x="9894" y="5883"/>
                      <a:pt x="9908" y="5884"/>
                      <a:pt x="9921" y="5884"/>
                    </a:cubicBezTo>
                    <a:cubicBezTo>
                      <a:pt x="10265" y="5884"/>
                      <a:pt x="10539" y="5586"/>
                      <a:pt x="10503" y="5239"/>
                    </a:cubicBezTo>
                    <a:cubicBezTo>
                      <a:pt x="10372" y="3940"/>
                      <a:pt x="10634" y="2919"/>
                      <a:pt x="11281" y="2203"/>
                    </a:cubicBezTo>
                    <a:cubicBezTo>
                      <a:pt x="11975" y="1437"/>
                      <a:pt x="12981" y="1165"/>
                      <a:pt x="13632" y="1165"/>
                    </a:cubicBezTo>
                    <a:close/>
                    <a:moveTo>
                      <a:pt x="13631" y="1"/>
                    </a:moveTo>
                    <a:cubicBezTo>
                      <a:pt x="12698" y="1"/>
                      <a:pt x="11363" y="368"/>
                      <a:pt x="10413" y="1418"/>
                    </a:cubicBezTo>
                    <a:cubicBezTo>
                      <a:pt x="9665" y="2245"/>
                      <a:pt x="9291" y="3332"/>
                      <a:pt x="9300" y="4649"/>
                    </a:cubicBezTo>
                    <a:cubicBezTo>
                      <a:pt x="6556" y="4315"/>
                      <a:pt x="4306" y="3079"/>
                      <a:pt x="2438" y="887"/>
                    </a:cubicBezTo>
                    <a:cubicBezTo>
                      <a:pt x="2327" y="756"/>
                      <a:pt x="2163" y="681"/>
                      <a:pt x="1993" y="681"/>
                    </a:cubicBezTo>
                    <a:cubicBezTo>
                      <a:pt x="1966" y="681"/>
                      <a:pt x="1938" y="683"/>
                      <a:pt x="1911" y="687"/>
                    </a:cubicBezTo>
                    <a:cubicBezTo>
                      <a:pt x="1713" y="715"/>
                      <a:pt x="1541" y="843"/>
                      <a:pt x="1460" y="1025"/>
                    </a:cubicBezTo>
                    <a:cubicBezTo>
                      <a:pt x="1207" y="1582"/>
                      <a:pt x="876" y="2444"/>
                      <a:pt x="922" y="3466"/>
                    </a:cubicBezTo>
                    <a:cubicBezTo>
                      <a:pt x="952" y="4138"/>
                      <a:pt x="1138" y="4773"/>
                      <a:pt x="1479" y="5368"/>
                    </a:cubicBezTo>
                    <a:cubicBezTo>
                      <a:pt x="1469" y="5367"/>
                      <a:pt x="1459" y="5367"/>
                      <a:pt x="1449" y="5367"/>
                    </a:cubicBezTo>
                    <a:cubicBezTo>
                      <a:pt x="1114" y="5367"/>
                      <a:pt x="843" y="5650"/>
                      <a:pt x="865" y="5990"/>
                    </a:cubicBezTo>
                    <a:cubicBezTo>
                      <a:pt x="963" y="7455"/>
                      <a:pt x="1501" y="8589"/>
                      <a:pt x="2470" y="9380"/>
                    </a:cubicBezTo>
                    <a:cubicBezTo>
                      <a:pt x="2284" y="9528"/>
                      <a:pt x="2208" y="9773"/>
                      <a:pt x="2274" y="9999"/>
                    </a:cubicBezTo>
                    <a:cubicBezTo>
                      <a:pt x="2578" y="11057"/>
                      <a:pt x="3469" y="12207"/>
                      <a:pt x="4833" y="12757"/>
                    </a:cubicBezTo>
                    <a:cubicBezTo>
                      <a:pt x="3802" y="13279"/>
                      <a:pt x="2644" y="13546"/>
                      <a:pt x="1412" y="13546"/>
                    </a:cubicBezTo>
                    <a:cubicBezTo>
                      <a:pt x="1173" y="13546"/>
                      <a:pt x="932" y="13536"/>
                      <a:pt x="689" y="13516"/>
                    </a:cubicBezTo>
                    <a:cubicBezTo>
                      <a:pt x="673" y="13515"/>
                      <a:pt x="658" y="13514"/>
                      <a:pt x="642" y="13514"/>
                    </a:cubicBezTo>
                    <a:cubicBezTo>
                      <a:pt x="390" y="13514"/>
                      <a:pt x="164" y="13676"/>
                      <a:pt x="84" y="13919"/>
                    </a:cubicBezTo>
                    <a:cubicBezTo>
                      <a:pt x="0" y="14177"/>
                      <a:pt x="105" y="14460"/>
                      <a:pt x="338" y="14600"/>
                    </a:cubicBezTo>
                    <a:cubicBezTo>
                      <a:pt x="2284" y="15778"/>
                      <a:pt x="4395" y="16376"/>
                      <a:pt x="6611" y="16376"/>
                    </a:cubicBezTo>
                    <a:cubicBezTo>
                      <a:pt x="11382" y="16376"/>
                      <a:pt x="14151" y="14008"/>
                      <a:pt x="15631" y="12019"/>
                    </a:cubicBezTo>
                    <a:cubicBezTo>
                      <a:pt x="17461" y="9567"/>
                      <a:pt x="18108" y="6689"/>
                      <a:pt x="18108" y="4971"/>
                    </a:cubicBezTo>
                    <a:cubicBezTo>
                      <a:pt x="18108" y="4747"/>
                      <a:pt x="18103" y="4701"/>
                      <a:pt x="18110" y="4637"/>
                    </a:cubicBezTo>
                    <a:cubicBezTo>
                      <a:pt x="18336" y="4435"/>
                      <a:pt x="18964" y="4133"/>
                      <a:pt x="19935" y="2718"/>
                    </a:cubicBezTo>
                    <a:cubicBezTo>
                      <a:pt x="20080" y="2505"/>
                      <a:pt x="20070" y="2221"/>
                      <a:pt x="19909" y="2019"/>
                    </a:cubicBezTo>
                    <a:cubicBezTo>
                      <a:pt x="19795" y="1879"/>
                      <a:pt x="19625" y="1801"/>
                      <a:pt x="19451" y="1801"/>
                    </a:cubicBezTo>
                    <a:cubicBezTo>
                      <a:pt x="19377" y="1801"/>
                      <a:pt x="19303" y="1815"/>
                      <a:pt x="19231" y="1844"/>
                    </a:cubicBezTo>
                    <a:cubicBezTo>
                      <a:pt x="19194" y="1860"/>
                      <a:pt x="19155" y="1874"/>
                      <a:pt x="19118" y="1890"/>
                    </a:cubicBezTo>
                    <a:cubicBezTo>
                      <a:pt x="19269" y="1630"/>
                      <a:pt x="19392" y="1356"/>
                      <a:pt x="19490" y="1062"/>
                    </a:cubicBezTo>
                    <a:cubicBezTo>
                      <a:pt x="19564" y="841"/>
                      <a:pt x="19498" y="598"/>
                      <a:pt x="19327" y="443"/>
                    </a:cubicBezTo>
                    <a:cubicBezTo>
                      <a:pt x="19217" y="344"/>
                      <a:pt x="19076" y="292"/>
                      <a:pt x="18934" y="292"/>
                    </a:cubicBezTo>
                    <a:cubicBezTo>
                      <a:pt x="18853" y="292"/>
                      <a:pt x="18771" y="309"/>
                      <a:pt x="18694" y="344"/>
                    </a:cubicBezTo>
                    <a:cubicBezTo>
                      <a:pt x="18690" y="345"/>
                      <a:pt x="18676" y="351"/>
                      <a:pt x="18651" y="363"/>
                    </a:cubicBezTo>
                    <a:cubicBezTo>
                      <a:pt x="17724" y="830"/>
                      <a:pt x="16999" y="1103"/>
                      <a:pt x="16670" y="1166"/>
                    </a:cubicBezTo>
                    <a:cubicBezTo>
                      <a:pt x="16647" y="1147"/>
                      <a:pt x="16624" y="1126"/>
                      <a:pt x="16603" y="1106"/>
                    </a:cubicBezTo>
                    <a:cubicBezTo>
                      <a:pt x="16194" y="745"/>
                      <a:pt x="15347" y="1"/>
                      <a:pt x="1363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7847" name="Google Shape;12657;p89">
                <a:extLst>
                  <a:ext uri="{FF2B5EF4-FFF2-40B4-BE49-F238E27FC236}">
                    <a16:creationId xmlns:a16="http://schemas.microsoft.com/office/drawing/2014/main" id="{0A794548-1959-8476-05B2-103AC24B2108}"/>
                  </a:ext>
                </a:extLst>
              </p:cNvPr>
              <p:cNvGrpSpPr/>
              <p:nvPr/>
            </p:nvGrpSpPr>
            <p:grpSpPr>
              <a:xfrm>
                <a:off x="10373678" y="4335921"/>
                <a:ext cx="621823" cy="620890"/>
                <a:chOff x="2344476" y="2571761"/>
                <a:chExt cx="417671" cy="417045"/>
              </a:xfrm>
              <a:grpFill/>
            </p:grpSpPr>
            <p:sp>
              <p:nvSpPr>
                <p:cNvPr id="17848" name="Google Shape;12658;p89">
                  <a:extLst>
                    <a:ext uri="{FF2B5EF4-FFF2-40B4-BE49-F238E27FC236}">
                      <a16:creationId xmlns:a16="http://schemas.microsoft.com/office/drawing/2014/main" id="{4F5A5103-FECD-9595-4C3D-E946DD2775BD}"/>
                    </a:ext>
                  </a:extLst>
                </p:cNvPr>
                <p:cNvSpPr/>
                <p:nvPr/>
              </p:nvSpPr>
              <p:spPr>
                <a:xfrm>
                  <a:off x="2344476" y="2571761"/>
                  <a:ext cx="417671" cy="4170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13" h="19983" extrusionOk="0">
                      <a:moveTo>
                        <a:pt x="10022" y="1170"/>
                      </a:moveTo>
                      <a:cubicBezTo>
                        <a:pt x="14886" y="1170"/>
                        <a:pt x="18842" y="5127"/>
                        <a:pt x="18842" y="9990"/>
                      </a:cubicBezTo>
                      <a:cubicBezTo>
                        <a:pt x="18842" y="14855"/>
                        <a:pt x="14886" y="18811"/>
                        <a:pt x="10023" y="18811"/>
                      </a:cubicBezTo>
                      <a:cubicBezTo>
                        <a:pt x="8516" y="18811"/>
                        <a:pt x="7030" y="18423"/>
                        <a:pt x="5726" y="17691"/>
                      </a:cubicBezTo>
                      <a:cubicBezTo>
                        <a:pt x="5638" y="17641"/>
                        <a:pt x="5539" y="17615"/>
                        <a:pt x="5440" y="17615"/>
                      </a:cubicBezTo>
                      <a:cubicBezTo>
                        <a:pt x="5393" y="17615"/>
                        <a:pt x="5345" y="17621"/>
                        <a:pt x="5298" y="17632"/>
                      </a:cubicBezTo>
                      <a:lnTo>
                        <a:pt x="1419" y="18595"/>
                      </a:lnTo>
                      <a:lnTo>
                        <a:pt x="2381" y="14715"/>
                      </a:lnTo>
                      <a:cubicBezTo>
                        <a:pt x="2417" y="14570"/>
                        <a:pt x="2395" y="14416"/>
                        <a:pt x="2323" y="14287"/>
                      </a:cubicBezTo>
                      <a:cubicBezTo>
                        <a:pt x="1590" y="12982"/>
                        <a:pt x="1203" y="11498"/>
                        <a:pt x="1203" y="9990"/>
                      </a:cubicBezTo>
                      <a:cubicBezTo>
                        <a:pt x="1203" y="5127"/>
                        <a:pt x="5159" y="1170"/>
                        <a:pt x="10022" y="1170"/>
                      </a:cubicBezTo>
                      <a:close/>
                      <a:moveTo>
                        <a:pt x="10023" y="1"/>
                      </a:moveTo>
                      <a:cubicBezTo>
                        <a:pt x="4522" y="1"/>
                        <a:pt x="32" y="4491"/>
                        <a:pt x="32" y="9990"/>
                      </a:cubicBezTo>
                      <a:cubicBezTo>
                        <a:pt x="32" y="11620"/>
                        <a:pt x="432" y="13226"/>
                        <a:pt x="1191" y="14655"/>
                      </a:cubicBezTo>
                      <a:lnTo>
                        <a:pt x="50" y="19256"/>
                      </a:lnTo>
                      <a:cubicBezTo>
                        <a:pt x="0" y="19455"/>
                        <a:pt x="58" y="19665"/>
                        <a:pt x="204" y="19810"/>
                      </a:cubicBezTo>
                      <a:cubicBezTo>
                        <a:pt x="313" y="19921"/>
                        <a:pt x="461" y="19982"/>
                        <a:pt x="614" y="19982"/>
                      </a:cubicBezTo>
                      <a:cubicBezTo>
                        <a:pt x="662" y="19982"/>
                        <a:pt x="710" y="19976"/>
                        <a:pt x="757" y="19964"/>
                      </a:cubicBezTo>
                      <a:lnTo>
                        <a:pt x="5358" y="18823"/>
                      </a:lnTo>
                      <a:cubicBezTo>
                        <a:pt x="6788" y="19582"/>
                        <a:pt x="8394" y="19982"/>
                        <a:pt x="10022" y="19982"/>
                      </a:cubicBezTo>
                      <a:cubicBezTo>
                        <a:pt x="12680" y="19982"/>
                        <a:pt x="15187" y="18940"/>
                        <a:pt x="17078" y="17047"/>
                      </a:cubicBezTo>
                      <a:cubicBezTo>
                        <a:pt x="18971" y="15156"/>
                        <a:pt x="20013" y="12649"/>
                        <a:pt x="20013" y="9990"/>
                      </a:cubicBezTo>
                      <a:cubicBezTo>
                        <a:pt x="20013" y="7333"/>
                        <a:pt x="18971" y="4827"/>
                        <a:pt x="17080" y="2934"/>
                      </a:cubicBezTo>
                      <a:cubicBezTo>
                        <a:pt x="15187" y="1043"/>
                        <a:pt x="12680" y="1"/>
                        <a:pt x="1002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49" name="Google Shape;12659;p89">
                  <a:extLst>
                    <a:ext uri="{FF2B5EF4-FFF2-40B4-BE49-F238E27FC236}">
                      <a16:creationId xmlns:a16="http://schemas.microsoft.com/office/drawing/2014/main" id="{A56614EA-A5ED-2F50-550D-E29E8BB5CD11}"/>
                    </a:ext>
                  </a:extLst>
                </p:cNvPr>
                <p:cNvSpPr/>
                <p:nvPr/>
              </p:nvSpPr>
              <p:spPr>
                <a:xfrm>
                  <a:off x="2421672" y="2657388"/>
                  <a:ext cx="260625" cy="243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88" h="11674" extrusionOk="0">
                      <a:moveTo>
                        <a:pt x="3164" y="1171"/>
                      </a:moveTo>
                      <a:cubicBezTo>
                        <a:pt x="3352" y="1171"/>
                        <a:pt x="3536" y="1247"/>
                        <a:pt x="3710" y="1424"/>
                      </a:cubicBezTo>
                      <a:lnTo>
                        <a:pt x="3719" y="1433"/>
                      </a:lnTo>
                      <a:cubicBezTo>
                        <a:pt x="4757" y="2473"/>
                        <a:pt x="4683" y="2832"/>
                        <a:pt x="4449" y="3068"/>
                      </a:cubicBezTo>
                      <a:cubicBezTo>
                        <a:pt x="4240" y="3275"/>
                        <a:pt x="3625" y="3692"/>
                        <a:pt x="3427" y="3892"/>
                      </a:cubicBezTo>
                      <a:cubicBezTo>
                        <a:pt x="2960" y="4359"/>
                        <a:pt x="3046" y="5081"/>
                        <a:pt x="3685" y="6039"/>
                      </a:cubicBezTo>
                      <a:cubicBezTo>
                        <a:pt x="4065" y="6611"/>
                        <a:pt x="4568" y="7166"/>
                        <a:pt x="4805" y="7405"/>
                      </a:cubicBezTo>
                      <a:lnTo>
                        <a:pt x="4806" y="7405"/>
                      </a:lnTo>
                      <a:cubicBezTo>
                        <a:pt x="5045" y="7642"/>
                        <a:pt x="5599" y="8146"/>
                        <a:pt x="6172" y="8527"/>
                      </a:cubicBezTo>
                      <a:cubicBezTo>
                        <a:pt x="6727" y="8895"/>
                        <a:pt x="7202" y="9079"/>
                        <a:pt x="7594" y="9079"/>
                      </a:cubicBezTo>
                      <a:cubicBezTo>
                        <a:pt x="7880" y="9079"/>
                        <a:pt x="8123" y="8981"/>
                        <a:pt x="8320" y="8785"/>
                      </a:cubicBezTo>
                      <a:cubicBezTo>
                        <a:pt x="8518" y="8585"/>
                        <a:pt x="8935" y="7971"/>
                        <a:pt x="9144" y="7762"/>
                      </a:cubicBezTo>
                      <a:cubicBezTo>
                        <a:pt x="9238" y="7668"/>
                        <a:pt x="9331" y="7609"/>
                        <a:pt x="9460" y="7609"/>
                      </a:cubicBezTo>
                      <a:cubicBezTo>
                        <a:pt x="9549" y="7609"/>
                        <a:pt x="9655" y="7637"/>
                        <a:pt x="9790" y="7702"/>
                      </a:cubicBezTo>
                      <a:cubicBezTo>
                        <a:pt x="10172" y="7886"/>
                        <a:pt x="10582" y="8297"/>
                        <a:pt x="10779" y="8493"/>
                      </a:cubicBezTo>
                      <a:lnTo>
                        <a:pt x="10788" y="8502"/>
                      </a:lnTo>
                      <a:cubicBezTo>
                        <a:pt x="11239" y="8944"/>
                        <a:pt x="11037" y="9452"/>
                        <a:pt x="10593" y="9898"/>
                      </a:cubicBezTo>
                      <a:cubicBezTo>
                        <a:pt x="10190" y="10300"/>
                        <a:pt x="9680" y="10502"/>
                        <a:pt x="9068" y="10502"/>
                      </a:cubicBezTo>
                      <a:cubicBezTo>
                        <a:pt x="8521" y="10502"/>
                        <a:pt x="7892" y="10341"/>
                        <a:pt x="7184" y="10020"/>
                      </a:cubicBezTo>
                      <a:cubicBezTo>
                        <a:pt x="5868" y="9420"/>
                        <a:pt x="4676" y="8428"/>
                        <a:pt x="4228" y="7984"/>
                      </a:cubicBezTo>
                      <a:cubicBezTo>
                        <a:pt x="3784" y="7536"/>
                        <a:pt x="2792" y="6344"/>
                        <a:pt x="2192" y="5028"/>
                      </a:cubicBezTo>
                      <a:cubicBezTo>
                        <a:pt x="1511" y="3527"/>
                        <a:pt x="1552" y="2381"/>
                        <a:pt x="2314" y="1619"/>
                      </a:cubicBezTo>
                      <a:cubicBezTo>
                        <a:pt x="2583" y="1350"/>
                        <a:pt x="2877" y="1171"/>
                        <a:pt x="3164" y="1171"/>
                      </a:cubicBezTo>
                      <a:close/>
                      <a:moveTo>
                        <a:pt x="3169" y="1"/>
                      </a:moveTo>
                      <a:cubicBezTo>
                        <a:pt x="2619" y="1"/>
                        <a:pt x="2030" y="247"/>
                        <a:pt x="1486" y="791"/>
                      </a:cubicBezTo>
                      <a:cubicBezTo>
                        <a:pt x="701" y="1576"/>
                        <a:pt x="0" y="3034"/>
                        <a:pt x="1127" y="5512"/>
                      </a:cubicBezTo>
                      <a:cubicBezTo>
                        <a:pt x="1794" y="6979"/>
                        <a:pt x="2868" y="8274"/>
                        <a:pt x="3398" y="8810"/>
                      </a:cubicBezTo>
                      <a:lnTo>
                        <a:pt x="3402" y="8813"/>
                      </a:lnTo>
                      <a:cubicBezTo>
                        <a:pt x="3938" y="9344"/>
                        <a:pt x="5235" y="10418"/>
                        <a:pt x="6699" y="11085"/>
                      </a:cubicBezTo>
                      <a:cubicBezTo>
                        <a:pt x="7490" y="11445"/>
                        <a:pt x="8308" y="11674"/>
                        <a:pt x="9088" y="11674"/>
                      </a:cubicBezTo>
                      <a:cubicBezTo>
                        <a:pt x="9940" y="11674"/>
                        <a:pt x="10746" y="11400"/>
                        <a:pt x="11421" y="10726"/>
                      </a:cubicBezTo>
                      <a:cubicBezTo>
                        <a:pt x="12488" y="9657"/>
                        <a:pt x="12399" y="8442"/>
                        <a:pt x="11607" y="7665"/>
                      </a:cubicBezTo>
                      <a:cubicBezTo>
                        <a:pt x="11219" y="7278"/>
                        <a:pt x="10791" y="6885"/>
                        <a:pt x="10297" y="6648"/>
                      </a:cubicBezTo>
                      <a:cubicBezTo>
                        <a:pt x="10009" y="6509"/>
                        <a:pt x="9725" y="6440"/>
                        <a:pt x="9455" y="6440"/>
                      </a:cubicBezTo>
                      <a:cubicBezTo>
                        <a:pt x="9034" y="6440"/>
                        <a:pt x="8646" y="6606"/>
                        <a:pt x="8316" y="6935"/>
                      </a:cubicBezTo>
                      <a:cubicBezTo>
                        <a:pt x="8070" y="7180"/>
                        <a:pt x="7732" y="7665"/>
                        <a:pt x="7538" y="7904"/>
                      </a:cubicBezTo>
                      <a:cubicBezTo>
                        <a:pt x="7035" y="7819"/>
                        <a:pt x="6032" y="6974"/>
                        <a:pt x="5634" y="6577"/>
                      </a:cubicBezTo>
                      <a:cubicBezTo>
                        <a:pt x="5236" y="6179"/>
                        <a:pt x="4393" y="5174"/>
                        <a:pt x="4308" y="4674"/>
                      </a:cubicBezTo>
                      <a:cubicBezTo>
                        <a:pt x="4545" y="4481"/>
                        <a:pt x="5031" y="4141"/>
                        <a:pt x="5277" y="3895"/>
                      </a:cubicBezTo>
                      <a:cubicBezTo>
                        <a:pt x="5817" y="3354"/>
                        <a:pt x="5919" y="2652"/>
                        <a:pt x="5564" y="1914"/>
                      </a:cubicBezTo>
                      <a:cubicBezTo>
                        <a:pt x="5327" y="1421"/>
                        <a:pt x="4934" y="993"/>
                        <a:pt x="4546" y="605"/>
                      </a:cubicBezTo>
                      <a:cubicBezTo>
                        <a:pt x="4165" y="216"/>
                        <a:pt x="3684" y="1"/>
                        <a:pt x="316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0913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57;p60">
            <a:extLst>
              <a:ext uri="{FF2B5EF4-FFF2-40B4-BE49-F238E27FC236}">
                <a16:creationId xmlns:a16="http://schemas.microsoft.com/office/drawing/2014/main" id="{A8FBC570-A7C4-BC33-5617-76B6FF1A035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553998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Clr>
                <a:srgbClr val="000000"/>
              </a:buClr>
              <a:buSzPts val="1100"/>
            </a:pPr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ora" pitchFamily="2" charset="0"/>
                <a:ea typeface="Cambria" panose="02040503050406030204" pitchFamily="18" charset="0"/>
                <a:sym typeface="Arial"/>
              </a:rPr>
              <a:t>How To Edit Shapes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AD4234C-A372-C4B9-0546-1D910B72B927}"/>
              </a:ext>
            </a:extLst>
          </p:cNvPr>
          <p:cNvGrpSpPr/>
          <p:nvPr/>
        </p:nvGrpSpPr>
        <p:grpSpPr>
          <a:xfrm>
            <a:off x="932957" y="1290638"/>
            <a:ext cx="10326086" cy="4905190"/>
            <a:chOff x="932957" y="1290638"/>
            <a:chExt cx="10326086" cy="4905190"/>
          </a:xfrm>
        </p:grpSpPr>
        <p:sp>
          <p:nvSpPr>
            <p:cNvPr id="3" name="Google Shape;2858;p60">
              <a:extLst>
                <a:ext uri="{FF2B5EF4-FFF2-40B4-BE49-F238E27FC236}">
                  <a16:creationId xmlns:a16="http://schemas.microsoft.com/office/drawing/2014/main" id="{A39CEAFD-6FEB-7199-BEA1-7663C0209E88}"/>
                </a:ext>
              </a:extLst>
            </p:cNvPr>
            <p:cNvSpPr txBox="1">
              <a:spLocks/>
            </p:cNvSpPr>
            <p:nvPr/>
          </p:nvSpPr>
          <p:spPr>
            <a:xfrm>
              <a:off x="932957" y="1290638"/>
              <a:ext cx="10325100" cy="800100"/>
            </a:xfrm>
            <a:prstGeom prst="rect">
              <a:avLst/>
            </a:prstGeom>
            <a:noFill/>
          </p:spPr>
          <p:txBody>
            <a:bodyPr spcFirstLastPara="1" vert="horz" wrap="square" lIns="0" tIns="0" rIns="0" bIns="0" rtlCol="0" anchor="ctr" anchorCtr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52396" indent="0">
                <a:buFont typeface="Arial" panose="020B0604020202020204" pitchFamily="34" charset="0"/>
                <a:buNone/>
              </a:pPr>
              <a:r>
                <a:rPr 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  <a:ea typeface="Arial"/>
                  <a:cs typeface="Helvetica" panose="020B0604020202020204" pitchFamily="34" charset="0"/>
                  <a:sym typeface="Arial"/>
                </a:rPr>
                <a:t>You can add and edit some </a:t>
              </a:r>
              <a:r>
                <a:rPr lang="en-US" sz="1800" b="1" dirty="0">
                  <a:solidFill>
                    <a:schemeClr val="tx1">
                      <a:lumMod val="85000"/>
                      <a:lumOff val="15000"/>
                    </a:schemeClr>
                  </a:solidFill>
                  <a:uFill>
                    <a:noFill/>
                  </a:uFill>
                  <a:latin typeface="Lora" pitchFamily="2" charset="0"/>
                  <a:ea typeface="Arial"/>
                  <a:cs typeface="Helvetica" panose="020B0604020202020204" pitchFamily="34" charset="0"/>
                  <a:sym typeface="Arial"/>
                </a:rPr>
                <a:t>shapes</a:t>
              </a:r>
              <a:r>
                <a:rPr 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  <a:ea typeface="Arial"/>
                  <a:cs typeface="Helvetica" panose="020B0604020202020204" pitchFamily="34" charset="0"/>
                  <a:sym typeface="Arial"/>
                </a:rPr>
                <a:t> to your presentation to present your data in a visual way.</a:t>
              </a:r>
            </a:p>
          </p:txBody>
        </p:sp>
        <p:sp>
          <p:nvSpPr>
            <p:cNvPr id="4" name="Google Shape;2859;p60">
              <a:extLst>
                <a:ext uri="{FF2B5EF4-FFF2-40B4-BE49-F238E27FC236}">
                  <a16:creationId xmlns:a16="http://schemas.microsoft.com/office/drawing/2014/main" id="{80214AB7-A773-2C78-4FBC-E7CC1F7F6F6D}"/>
                </a:ext>
              </a:extLst>
            </p:cNvPr>
            <p:cNvSpPr txBox="1"/>
            <p:nvPr/>
          </p:nvSpPr>
          <p:spPr>
            <a:xfrm>
              <a:off x="932957" y="2286628"/>
              <a:ext cx="10326086" cy="390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497412" marR="0" lvl="0" indent="-285750" defTabSz="1219170" rtl="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Lora" pitchFamily="2" charset="0"/>
                  <a:cs typeface="Helvetica" panose="020B0604020202020204" pitchFamily="34" charset="0"/>
                  <a:sym typeface="Arial"/>
                </a:rPr>
                <a:t>Choose your favourite infographic and insert it in your presentation using Ctrl C + Ctrl V or Cmd C + Cmd V in Mac.</a:t>
              </a: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Lora" pitchFamily="2" charset="0"/>
                <a:cs typeface="Helvetica" panose="020B0604020202020204" pitchFamily="34" charset="0"/>
                <a:sym typeface="Arial"/>
              </a:endParaRPr>
            </a:p>
            <a:p>
              <a:pPr marL="497412" marR="0" lvl="0" indent="-285750" defTabSz="1219170" rtl="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Lora" pitchFamily="2" charset="0"/>
                  <a:cs typeface="Helvetica" panose="020B0604020202020204" pitchFamily="34" charset="0"/>
                  <a:sym typeface="Arial"/>
                </a:rPr>
                <a:t>Select one of the parts and </a:t>
              </a:r>
              <a:r>
                <a:rPr kumimoji="0" lang="en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Lora" pitchFamily="2" charset="0"/>
                  <a:cs typeface="Helvetica" panose="020B0604020202020204" pitchFamily="34" charset="0"/>
                  <a:sym typeface="Arial"/>
                </a:rPr>
                <a:t>ungroup</a:t>
              </a:r>
              <a:r>
                <a:rPr kumimoji="0" lang="en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Lora" pitchFamily="2" charset="0"/>
                  <a:cs typeface="Helvetica" panose="020B0604020202020204" pitchFamily="34" charset="0"/>
                  <a:sym typeface="Arial"/>
                </a:rPr>
                <a:t> it by right-clicking and choosing “Ungroup”. </a:t>
              </a: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Lora" pitchFamily="2" charset="0"/>
                <a:cs typeface="Helvetica" panose="020B0604020202020204" pitchFamily="34" charset="0"/>
                <a:sym typeface="Arial"/>
              </a:endParaRPr>
            </a:p>
            <a:p>
              <a:pPr marL="497412" marR="0" lvl="0" indent="-285750" defTabSz="1219170" rtl="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Lora" pitchFamily="2" charset="0"/>
                  <a:cs typeface="Helvetica" panose="020B0604020202020204" pitchFamily="34" charset="0"/>
                  <a:sym typeface="Arial"/>
                </a:rPr>
                <a:t>Change the color</a:t>
              </a:r>
              <a:r>
                <a:rPr kumimoji="0" lang="en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Lora" pitchFamily="2" charset="0"/>
                  <a:cs typeface="Helvetica" panose="020B0604020202020204" pitchFamily="34" charset="0"/>
                  <a:sym typeface="Arial"/>
                </a:rPr>
                <a:t> by clicking on the paint bucket. </a:t>
              </a: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Lora" pitchFamily="2" charset="0"/>
                <a:cs typeface="Helvetica" panose="020B0604020202020204" pitchFamily="34" charset="0"/>
                <a:sym typeface="Arial"/>
              </a:endParaRPr>
            </a:p>
            <a:p>
              <a:pPr marL="497412" marR="0" lvl="0" indent="-285750" defTabSz="1219170" rtl="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Lora" pitchFamily="2" charset="0"/>
                  <a:cs typeface="Helvetica" panose="020B0604020202020204" pitchFamily="34" charset="0"/>
                  <a:sym typeface="Arial"/>
                </a:rPr>
                <a:t>Then </a:t>
              </a:r>
              <a:r>
                <a:rPr kumimoji="0" lang="en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Lora" pitchFamily="2" charset="0"/>
                  <a:cs typeface="Helvetica" panose="020B0604020202020204" pitchFamily="34" charset="0"/>
                  <a:sym typeface="Arial"/>
                </a:rPr>
                <a:t>resize</a:t>
              </a:r>
              <a:r>
                <a:rPr kumimoji="0" lang="en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Lora" pitchFamily="2" charset="0"/>
                  <a:cs typeface="Helvetica" panose="020B0604020202020204" pitchFamily="34" charset="0"/>
                  <a:sym typeface="Arial"/>
                </a:rPr>
                <a:t> the element by clicking and dragging one of the square-shaped points of its bounding box (the cursor should look like a double-headed arrow). Remember to hold Shift while dragging to keep the proportions.</a:t>
              </a: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Lora" pitchFamily="2" charset="0"/>
                <a:cs typeface="Helvetica" panose="020B0604020202020204" pitchFamily="34" charset="0"/>
                <a:sym typeface="Arial"/>
              </a:endParaRPr>
            </a:p>
            <a:p>
              <a:pPr marL="497412" marR="0" lvl="0" indent="-285750" defTabSz="1219170" rtl="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Lora" pitchFamily="2" charset="0"/>
                  <a:cs typeface="Helvetica" panose="020B0604020202020204" pitchFamily="34" charset="0"/>
                  <a:sym typeface="Arial"/>
                </a:rPr>
                <a:t>Group</a:t>
              </a:r>
              <a:r>
                <a:rPr kumimoji="0" lang="en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Lora" pitchFamily="2" charset="0"/>
                  <a:cs typeface="Helvetica" panose="020B0604020202020204" pitchFamily="34" charset="0"/>
                  <a:sym typeface="Arial"/>
                </a:rPr>
                <a:t> the elements again by selecting them, right-clicking and choosing “Group”.</a:t>
              </a: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Lora" pitchFamily="2" charset="0"/>
                <a:cs typeface="Helvetica" panose="020B0604020202020204" pitchFamily="34" charset="0"/>
                <a:sym typeface="Arial"/>
              </a:endParaRPr>
            </a:p>
            <a:p>
              <a:pPr marL="497412" marR="0" lvl="0" indent="-285750" defTabSz="1219170" rtl="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Lora" pitchFamily="2" charset="0"/>
                  <a:cs typeface="Helvetica" panose="020B0604020202020204" pitchFamily="34" charset="0"/>
                  <a:sym typeface="Arial"/>
                </a:rPr>
                <a:t>Repeat the steps above with the other parts and when you’re done editing, copy the end result and paste it into your presentation.</a:t>
              </a: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Lora" pitchFamily="2" charset="0"/>
                <a:cs typeface="Helvetica" panose="020B0604020202020204" pitchFamily="34" charset="0"/>
                <a:sym typeface="Arial"/>
              </a:endParaRPr>
            </a:p>
            <a:p>
              <a:pPr marL="497412" marR="0" lvl="0" indent="-285750" defTabSz="1219170" rtl="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Lora" pitchFamily="2" charset="0"/>
                  <a:cs typeface="Helvetica" panose="020B0604020202020204" pitchFamily="34" charset="0"/>
                  <a:sym typeface="Arial"/>
                </a:rPr>
                <a:t>Remember to choose the “</a:t>
              </a:r>
              <a:r>
                <a:rPr kumimoji="0" lang="en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Lora" pitchFamily="2" charset="0"/>
                  <a:cs typeface="Helvetica" panose="020B0604020202020204" pitchFamily="34" charset="0"/>
                  <a:sym typeface="Arial"/>
                </a:rPr>
                <a:t>Keep source formatting</a:t>
              </a:r>
              <a:r>
                <a:rPr kumimoji="0" lang="en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Lora" pitchFamily="2" charset="0"/>
                  <a:cs typeface="Helvetica" panose="020B0604020202020204" pitchFamily="34" charset="0"/>
                  <a:sym typeface="Arial"/>
                </a:rPr>
                <a:t>” option so that it keeps the design. For more info, please visit </a:t>
              </a:r>
              <a:r>
                <a:rPr kumimoji="0" lang="en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>
                    <a:noFill/>
                  </a:uFill>
                  <a:latin typeface="Lora" pitchFamily="2" charset="0"/>
                  <a:cs typeface="Helvetica" panose="020B0604020202020204" pitchFamily="34" charset="0"/>
                  <a:sym typeface="Arial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Slideegg (Tips &amp; Tricks)</a:t>
              </a:r>
              <a:r>
                <a:rPr kumimoji="0" lang="en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Lora" pitchFamily="2" charset="0"/>
                  <a:cs typeface="Helvetica" panose="020B0604020202020204" pitchFamily="34" charset="0"/>
                  <a:sym typeface="Arial"/>
                </a:rPr>
                <a:t>.</a:t>
              </a: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Lora" pitchFamily="2" charset="0"/>
                <a:cs typeface="Helvetica" panose="020B0604020202020204" pitchFamily="34" charset="0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7142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57;p60">
            <a:extLst>
              <a:ext uri="{FF2B5EF4-FFF2-40B4-BE49-F238E27FC236}">
                <a16:creationId xmlns:a16="http://schemas.microsoft.com/office/drawing/2014/main" id="{A8FBC570-A7C4-BC33-5617-76B6FF1A035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553998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Lora" pitchFamily="2" charset="0"/>
                <a:ea typeface="Cambria" panose="02040503050406030204" pitchFamily="18" charset="0"/>
                <a:cs typeface="+mn-cs"/>
              </a:rPr>
              <a:t>Terms Of Use (Free Users)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A942558-2E9D-0DC7-288B-8F539D279057}"/>
              </a:ext>
            </a:extLst>
          </p:cNvPr>
          <p:cNvGrpSpPr/>
          <p:nvPr/>
        </p:nvGrpSpPr>
        <p:grpSpPr>
          <a:xfrm>
            <a:off x="965834" y="1541595"/>
            <a:ext cx="9967461" cy="4524315"/>
            <a:chOff x="1524000" y="1838157"/>
            <a:chExt cx="9029700" cy="452431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F02BDB2-35C6-50BB-196E-5564E0DDA336}"/>
                </a:ext>
              </a:extLst>
            </p:cNvPr>
            <p:cNvSpPr/>
            <p:nvPr/>
          </p:nvSpPr>
          <p:spPr>
            <a:xfrm>
              <a:off x="1524000" y="1838157"/>
              <a:ext cx="9029700" cy="452431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</a:rPr>
                <a:t>If you are a free subscriber, you should credit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</a:rPr>
                <a:t> </a:t>
              </a:r>
              <a:r>
                <a:rPr kumimoji="0" lang="en-US" sz="1800" b="1" i="0" u="sng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SlideEgg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</a:rPr>
                <a:t>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</a:rPr>
                <a:t>by keeping the “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</a:rPr>
                <a:t>Thank You”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</a:rPr>
                <a:t> slide.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</a:rPr>
                <a:t>Kindly refer to the following slide for the Terms of Use for premium users.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sng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</a:rPr>
                <a:t>You can:</a:t>
              </a:r>
              <a:endPara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</a:rPr>
                <a:t>Customize or edit this template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</a:rPr>
                <a:t>Use this template for both business and personal endeavors.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v"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sng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</a:rPr>
                <a:t>You can not: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</a:rPr>
                <a:t>Sell, rent, or second-license SlideEgg content or its altered version.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</a:rPr>
                <a:t>Promulgate, unless explicitly permitted, SlideEgg content, by SlideEgg.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</a:rPr>
                <a:t>Incorporate SlideEgg content in any database or file online or offline.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</a:rPr>
                <a:t>Obtain SlideEgg content’s copyright.</a:t>
              </a:r>
            </a:p>
            <a:p>
              <a:pPr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endParaRPr>
            </a:p>
            <a:p>
              <a:pPr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</a:rPr>
                <a:t>Kindly refer to our </a:t>
              </a:r>
              <a:r>
                <a:rPr kumimoji="0" lang="en-US" sz="1800" b="1" i="0" u="sng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Tutorial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</a:rPr>
                <a:t> page or </a:t>
              </a:r>
              <a:r>
                <a:rPr kumimoji="0" lang="en-US" sz="1800" b="1" i="0" u="sng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FAQ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</a:rPr>
                <a:t> for advanced slide modification guidelines.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A78C161-7561-66EF-955F-9F7EA36DDAB8}"/>
                </a:ext>
              </a:extLst>
            </p:cNvPr>
            <p:cNvSpPr/>
            <p:nvPr/>
          </p:nvSpPr>
          <p:spPr>
            <a:xfrm>
              <a:off x="1524000" y="6027356"/>
              <a:ext cx="59" cy="307777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1170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FCB712"/>
      </a:accent1>
      <a:accent2>
        <a:srgbClr val="F37022"/>
      </a:accent2>
      <a:accent3>
        <a:srgbClr val="CB0303"/>
      </a:accent3>
      <a:accent4>
        <a:srgbClr val="660066"/>
      </a:accent4>
      <a:accent5>
        <a:srgbClr val="0089D1"/>
      </a:accent5>
      <a:accent6>
        <a:srgbClr val="000066"/>
      </a:accent6>
      <a:hlink>
        <a:srgbClr val="0066FF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951</Words>
  <Application>Microsoft Office PowerPoint</Application>
  <PresentationFormat>Widescreen</PresentationFormat>
  <Paragraphs>111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Lora</vt:lpstr>
      <vt:lpstr>Lora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KAVITHA</dc:creator>
  <cp:lastModifiedBy>Template Egg</cp:lastModifiedBy>
  <cp:revision>2</cp:revision>
  <dcterms:created xsi:type="dcterms:W3CDTF">2021-02-24T08:01:12Z</dcterms:created>
  <dcterms:modified xsi:type="dcterms:W3CDTF">2023-06-08T12:14:58Z</dcterms:modified>
</cp:coreProperties>
</file>