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631244" x="3101948"/>
            <a:ext cy="4052700" cx="6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y="6011350" x="0"/>
            <a:ext cy="846600" cx="12192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y="6122462" x="827864"/>
            <a:ext cy="665399" cx="47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sz="2000" lang="en-GB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0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143366" x="7730177"/>
            <a:ext cy="467846" cx="382503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y="231648" x="827875"/>
            <a:ext cy="1150500" cx="1104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600" lang="en-GB">
                <a:latin typeface="Open Sans"/>
                <a:ea typeface="Open Sans"/>
                <a:cs typeface="Open Sans"/>
                <a:sym typeface="Open Sans"/>
              </a:rPr>
              <a:t>In the last 12 months what is the highest hourly rate for emergency (&lt;2 days notice) locum work you’ve received?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>
            <a:off y="6011350" x="0"/>
            <a:ext cy="846600" cx="12192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y="6122462" x="827864"/>
            <a:ext cy="665399" cx="47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sz="2000" lang="en-GB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0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143366" x="7730177"/>
            <a:ext cy="467846" cx="38250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y="231648" x="827875"/>
            <a:ext cy="1150500" cx="1104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600" lang="en-GB">
                <a:latin typeface="Open Sans"/>
                <a:ea typeface="Open Sans"/>
                <a:cs typeface="Open Sans"/>
                <a:sym typeface="Open Sans"/>
              </a:rPr>
              <a:t>In the last 12 months what is the lowest hourly rate for emergency (&lt;2 days notice) locum work you’ve received?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927696" x="3231323"/>
            <a:ext cy="3603900" cx="62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/>
        </p:nvSpPr>
        <p:spPr>
          <a:xfrm>
            <a:off y="6011350" x="0"/>
            <a:ext cy="846600" cx="12192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y="6122462" x="827864"/>
            <a:ext cy="665399" cx="47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sz="2000" lang="en-GB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0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143366" x="7730177"/>
            <a:ext cy="467846" cx="382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y="231648" x="827875"/>
            <a:ext cy="1150500" cx="1104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600" lang="en-GB">
                <a:latin typeface="Open Sans"/>
                <a:ea typeface="Open Sans"/>
                <a:cs typeface="Open Sans"/>
                <a:sym typeface="Open Sans"/>
              </a:rPr>
              <a:t>In the last 12 months what is the highest hourly rate for regular (&gt;2 days notice) locum work that you received?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979687" x="2916750"/>
            <a:ext cy="3815100" cx="63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/>
        </p:nvSpPr>
        <p:spPr>
          <a:xfrm>
            <a:off y="6011350" x="0"/>
            <a:ext cy="846600" cx="12192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y="6122462" x="827864"/>
            <a:ext cy="665399" cx="47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sz="2000" lang="en-GB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0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143366" x="7730177"/>
            <a:ext cy="467846" cx="382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y="-73151" x="827875"/>
            <a:ext cy="1150500" cx="1104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600" lang="en-GB">
                <a:latin typeface="Open Sans"/>
                <a:ea typeface="Open Sans"/>
                <a:cs typeface="Open Sans"/>
                <a:sym typeface="Open Sans"/>
              </a:rPr>
              <a:t>How much money do you earn per session?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336800" x="3108999"/>
            <a:ext cy="3923999" cx="65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y="3143925" x="358950"/>
            <a:ext cy="2558700" cx="2976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5B9BD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y="3311400" x="567825"/>
            <a:ext cy="2066699" cx="252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2000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Did you know that 30% of NL locums earn more than £500 per session  vs 13% of non NL locums?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/>
        </p:nvSpPr>
        <p:spPr>
          <a:xfrm>
            <a:off y="6011350" x="0"/>
            <a:ext cy="846600" cx="12192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y="6122462" x="827864"/>
            <a:ext cy="665399" cx="47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sz="2000" lang="en-GB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0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143366" x="7730177"/>
            <a:ext cy="467846" cx="382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y="231648" x="827875"/>
            <a:ext cy="1150500" cx="1104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600" lang="en-GB">
                <a:latin typeface="Open Sans"/>
                <a:ea typeface="Open Sans"/>
                <a:cs typeface="Open Sans"/>
                <a:sym typeface="Open Sans"/>
              </a:rPr>
              <a:t>How much money do you earn per session?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2600" lang="en-GB">
                <a:latin typeface="Open Sans"/>
                <a:ea typeface="Open Sans"/>
                <a:cs typeface="Open Sans"/>
                <a:sym typeface="Open Sans"/>
              </a:rPr>
              <a:t>By region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821599" x="2693549"/>
            <a:ext cy="4131299" cx="68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/>
        </p:nvSpPr>
        <p:spPr>
          <a:xfrm>
            <a:off y="6011350" x="0"/>
            <a:ext cy="846600" cx="12192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y="6122462" x="827864"/>
            <a:ext cy="665399" cx="47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sz="2000" lang="en-GB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0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143366" x="7730177"/>
            <a:ext cy="467846" cx="382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y="349649" x="827875"/>
            <a:ext cy="665399" cx="1104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600" lang="en-GB">
                <a:latin typeface="Open Sans"/>
                <a:ea typeface="Open Sans"/>
                <a:cs typeface="Open Sans"/>
                <a:sym typeface="Open Sans"/>
              </a:rPr>
              <a:t>How much money do you spend on CPD per year?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660675" x="3019032"/>
            <a:ext cy="3874199" cx="64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