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8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5.png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15626" l="0" r="0" t="0"/>
          <a:stretch/>
        </p:blipFill>
        <p:spPr>
          <a:xfrm>
            <a:off x="0" y="0"/>
            <a:ext cx="121920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6858000" y="5599925"/>
            <a:ext cx="5088900" cy="986999"/>
          </a:xfrm>
          <a:prstGeom prst="rect">
            <a:avLst/>
          </a:prstGeom>
          <a:solidFill>
            <a:schemeClr val="dk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568950" y="322775"/>
            <a:ext cx="110541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March 2015 GP Survey: Are you getting paid fairly?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1080" y="5821074"/>
            <a:ext cx="4731378" cy="57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626287" y="2867975"/>
            <a:ext cx="11054100" cy="184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Thanks for viewing our survey results!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025" y="1056750"/>
            <a:ext cx="57626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568950" y="4103075"/>
            <a:ext cx="11054100" cy="184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are always looking for more GPs to get involved in Network Locum, email jess@networklocum.com for more details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2700" y="758875"/>
            <a:ext cx="12172259" cy="53402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74050" y="450549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Where do you work?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137"/>
            <a:ext cx="121920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74050" y="-140876"/>
            <a:ext cx="11043899" cy="11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How much on average do you get paid for regular work?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189125" y="5494875"/>
            <a:ext cx="5594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* not emergency, where you are given more than 48 hours notice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27875" y="-73151"/>
            <a:ext cx="11043899" cy="11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monthly wage for locum work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978400" y="1617125"/>
            <a:ext cx="4080899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>
                <a:latin typeface="Open Sans"/>
                <a:ea typeface="Open Sans"/>
                <a:cs typeface="Open Sans"/>
                <a:sym typeface="Open Sans"/>
              </a:rPr>
              <a:t>Non NL GPs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62975" y="1608675"/>
            <a:ext cx="6012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 sz="4800">
                <a:latin typeface="Open Sans"/>
                <a:ea typeface="Open Sans"/>
                <a:cs typeface="Open Sans"/>
                <a:sym typeface="Open Sans"/>
              </a:rPr>
              <a:t>Network Locum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4800">
                <a:latin typeface="Open Sans"/>
                <a:ea typeface="Open Sans"/>
                <a:cs typeface="Open Sans"/>
                <a:sym typeface="Open Sans"/>
              </a:rPr>
              <a:t>GPs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759975" y="3456462"/>
            <a:ext cx="3618900" cy="15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9600"/>
              <a:t>£4600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209400" y="3456471"/>
            <a:ext cx="3618900" cy="146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9600"/>
              <a:t>£4113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887"/>
            <a:ext cx="121920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827875" y="472774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Days off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827875" y="-73151"/>
            <a:ext cx="11043899" cy="11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How much do you spend on CPD per month?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4337"/>
            <a:ext cx="121920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919650" y="1252650"/>
            <a:ext cx="4352699" cy="4352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74050" y="181249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How much on average do you charge for home visits?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643450" y="2190137"/>
            <a:ext cx="69051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6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£22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66800"/>
            <a:ext cx="121920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827875" y="578249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How much on average do you get paid for emergency work?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789325" y="5494875"/>
            <a:ext cx="5594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* </a:t>
            </a:r>
            <a:r>
              <a:rPr lang="en-GB">
                <a:solidFill>
                  <a:srgbClr val="222222"/>
                </a:solidFill>
              </a:rPr>
              <a:t>emergency being less than 48 hours notice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700" y="1179000"/>
            <a:ext cx="7536211" cy="468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827875" y="349649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Do you claim NHS pension?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