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626300" y="2896650"/>
            <a:ext cx="11054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March 2015 GP Survey: Are you getting paid fairly?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025" y="1056750"/>
            <a:ext cx="57626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74" y="833650"/>
            <a:ext cx="9153049" cy="56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74050" y="4505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Where do you work?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1575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827875" y="231648"/>
            <a:ext cx="110438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In the last 12 months what is the highest hourly rate for regular (&gt;2 days notice) locum work that you received?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27875" y="-73151"/>
            <a:ext cx="110438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monthly wage for locum work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4100"/>
            <a:ext cx="121920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5200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827875" y="472774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Days off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1575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827875" y="-73151"/>
            <a:ext cx="110438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CPD cost per month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919650" y="1252650"/>
            <a:ext cx="4352699" cy="4352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74050" y="1812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Average home visits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643450" y="1809137"/>
            <a:ext cx="69051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20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22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125"/>
            <a:ext cx="121920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27875" y="5782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In the last 12 months what is the highest hourly rate for emergency (&lt; 2 days notice) locum work you’ve received?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9" y="349650"/>
            <a:ext cx="16525376" cy="63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0" y="6011350"/>
            <a:ext cx="12192000" cy="846600"/>
          </a:xfrm>
          <a:prstGeom prst="rect">
            <a:avLst/>
          </a:prstGeom>
          <a:solidFill>
            <a:srgbClr val="33588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827864" y="6122462"/>
            <a:ext cx="47895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GB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Are you being paid fairly?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7" y="6143366"/>
            <a:ext cx="3825030" cy="4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827875" y="349649"/>
            <a:ext cx="11043899" cy="665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600">
                <a:latin typeface="Open Sans"/>
                <a:ea typeface="Open Sans"/>
                <a:cs typeface="Open Sans"/>
                <a:sym typeface="Open Sans"/>
              </a:rPr>
              <a:t>Do you claim pension?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