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7C9"/>
    <a:srgbClr val="42C4F1"/>
    <a:srgbClr val="8CDBF6"/>
    <a:srgbClr val="45C5F1"/>
    <a:srgbClr val="6ED3F4"/>
    <a:srgbClr val="6AD4F5"/>
    <a:srgbClr val="272A30"/>
    <a:srgbClr val="5D6065"/>
    <a:srgbClr val="111620"/>
    <a:srgbClr val="3642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3979" autoAdjust="0"/>
  </p:normalViewPr>
  <p:slideViewPr>
    <p:cSldViewPr snapToGrid="0">
      <p:cViewPr>
        <p:scale>
          <a:sx n="100" d="100"/>
          <a:sy n="100" d="100"/>
        </p:scale>
        <p:origin x="-1084" y="-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D568C-22E6-4DFA-9332-2D86616A9A4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454538-0CA5-491E-B729-497A3A0F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95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454538-0CA5-491E-B729-497A3A0FB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4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3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1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0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34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9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6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6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5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29631-3C87-45DA-85C7-F684ED824E81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E3239-CB6B-4C19-9A36-FEB0D1BC7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8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1" y="209473"/>
            <a:ext cx="8040641" cy="63514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40945" y="304800"/>
            <a:ext cx="759772" cy="1845733"/>
            <a:chOff x="8340945" y="304800"/>
            <a:chExt cx="759772" cy="1845733"/>
          </a:xfrm>
        </p:grpSpPr>
        <p:sp>
          <p:nvSpPr>
            <p:cNvPr id="10" name="Rectangle 9"/>
            <p:cNvSpPr/>
            <p:nvPr/>
          </p:nvSpPr>
          <p:spPr>
            <a:xfrm>
              <a:off x="8528062" y="304800"/>
              <a:ext cx="572655" cy="184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0945" y="734177"/>
              <a:ext cx="430519" cy="93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01900" y="15614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PC_nxt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239" y="1280366"/>
            <a:ext cx="12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PC+(ImmOut &lt;&lt;1)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[JAL, BEQ, … ]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2047" y="647155"/>
            <a:ext cx="188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PC+4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[Arithmetic, …]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8613775" y="282913"/>
            <a:ext cx="2270024" cy="10988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249345" y="988822"/>
            <a:ext cx="600003" cy="133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02099" y="2556934"/>
            <a:ext cx="600003" cy="270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315603" y="3588525"/>
            <a:ext cx="916808" cy="1438537"/>
            <a:chOff x="10993273" y="1946651"/>
            <a:chExt cx="686607" cy="14385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3273" y="1946651"/>
              <a:ext cx="686607" cy="143853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1179641" y="2300778"/>
              <a:ext cx="326559" cy="685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9726642" y="2555393"/>
            <a:ext cx="0" cy="1067000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392719" y="2567305"/>
            <a:ext cx="334783" cy="1"/>
          </a:xfrm>
          <a:prstGeom prst="line">
            <a:avLst/>
          </a:prstGeom>
          <a:ln w="19050">
            <a:solidFill>
              <a:srgbClr val="42C4F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156633" y="3931182"/>
            <a:ext cx="350575" cy="1252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02532" y="378236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00</a:t>
            </a:r>
            <a:endParaRPr lang="en-US" sz="1400" dirty="0">
              <a:solidFill>
                <a:srgbClr val="CC33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414762" y="411812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01</a:t>
            </a:r>
            <a:endParaRPr lang="en-US" sz="1400" dirty="0">
              <a:solidFill>
                <a:srgbClr val="CC33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1822" y="4001921"/>
            <a:ext cx="165108" cy="495325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10156629" y="4262639"/>
            <a:ext cx="524644" cy="91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338288" y="882131"/>
            <a:ext cx="2139017" cy="190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0489342" y="871018"/>
            <a:ext cx="7032" cy="306051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330856" y="1504871"/>
            <a:ext cx="2350417" cy="933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678703" y="1503284"/>
            <a:ext cx="2571" cy="276873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9802532" y="410457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10</a:t>
            </a:r>
            <a:endParaRPr lang="en-US" sz="1400" dirty="0">
              <a:solidFill>
                <a:srgbClr val="CC33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414762" y="4560668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11</a:t>
            </a:r>
            <a:endParaRPr lang="en-US" sz="1400" dirty="0">
              <a:solidFill>
                <a:srgbClr val="CC3300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V="1">
            <a:off x="9747810" y="4955511"/>
            <a:ext cx="1347" cy="368538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0866192" y="280975"/>
            <a:ext cx="2198" cy="6128292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743576" y="6396319"/>
            <a:ext cx="1105773" cy="291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59798" y="4364408"/>
            <a:ext cx="28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64251"/>
                </a:solidFill>
              </a:rPr>
              <a:t>4</a:t>
            </a:r>
            <a:endParaRPr lang="en-US" sz="1400" b="1" dirty="0">
              <a:solidFill>
                <a:srgbClr val="36425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96862" y="4352925"/>
            <a:ext cx="143688" cy="37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8971" y="4373933"/>
            <a:ext cx="225819" cy="432419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5212953" y="734177"/>
            <a:ext cx="0" cy="89823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892236" y="570454"/>
            <a:ext cx="0" cy="630601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341788" y="570454"/>
            <a:ext cx="565763" cy="635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865242" y="1170575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60160" y="199848"/>
            <a:ext cx="305587" cy="567267"/>
            <a:chOff x="941506" y="548908"/>
            <a:chExt cx="305587" cy="567267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 flipV="1">
            <a:off x="7513879" y="2654295"/>
            <a:ext cx="8735" cy="11280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359704" y="1611865"/>
            <a:ext cx="4863" cy="1052056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62224" y="2654295"/>
            <a:ext cx="11625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212810" y="1611865"/>
            <a:ext cx="11594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418173" y="1369450"/>
            <a:ext cx="767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ALUState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410072" y="1725935"/>
            <a:ext cx="83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PCControl</a:t>
            </a:r>
            <a:endParaRPr lang="en-US" sz="1200" dirty="0">
              <a:solidFill>
                <a:srgbClr val="CC330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91967" y="1881522"/>
            <a:ext cx="974937" cy="456776"/>
            <a:chOff x="7691967" y="1881522"/>
            <a:chExt cx="974937" cy="456776"/>
          </a:xfrm>
        </p:grpSpPr>
        <p:sp>
          <p:nvSpPr>
            <p:cNvPr id="151" name="Rectangle 150"/>
            <p:cNvSpPr/>
            <p:nvPr/>
          </p:nvSpPr>
          <p:spPr>
            <a:xfrm>
              <a:off x="7914640" y="1881522"/>
              <a:ext cx="752264" cy="456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691967" y="1981082"/>
              <a:ext cx="752264" cy="22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7801106" y="2219711"/>
            <a:ext cx="31898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820151" y="3105034"/>
            <a:ext cx="360039" cy="6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8346940" y="116138"/>
            <a:ext cx="305587" cy="588323"/>
            <a:chOff x="941506" y="548908"/>
            <a:chExt cx="305587" cy="567267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63" name="Rectangle 162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/>
          <p:cNvCxnSpPr/>
          <p:nvPr/>
        </p:nvCxnSpPr>
        <p:spPr>
          <a:xfrm flipH="1" flipV="1">
            <a:off x="8616701" y="396066"/>
            <a:ext cx="1563489" cy="810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8616701" y="519052"/>
            <a:ext cx="1266738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869146" y="519052"/>
            <a:ext cx="564" cy="363079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10173222" y="396820"/>
            <a:ext cx="3385" cy="1117644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0139608" y="1476080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9834192" y="84709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8042097" y="2078921"/>
            <a:ext cx="3904" cy="323202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8503529" y="672751"/>
            <a:ext cx="831" cy="1816067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8043234" y="2092073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8814389" y="2376160"/>
            <a:ext cx="1" cy="1534697"/>
          </a:xfrm>
          <a:prstGeom prst="line">
            <a:avLst/>
          </a:prstGeom>
          <a:ln w="25400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8830523" y="2324977"/>
            <a:ext cx="1241864" cy="261498"/>
            <a:chOff x="8830523" y="2324977"/>
            <a:chExt cx="1241864" cy="261498"/>
          </a:xfrm>
        </p:grpSpPr>
        <p:sp>
          <p:nvSpPr>
            <p:cNvPr id="238" name="Rectangle 237"/>
            <p:cNvSpPr/>
            <p:nvPr/>
          </p:nvSpPr>
          <p:spPr>
            <a:xfrm>
              <a:off x="8830523" y="2324977"/>
              <a:ext cx="1178673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9829491" y="2415328"/>
              <a:ext cx="242896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8564903" y="5340769"/>
            <a:ext cx="1444293" cy="36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9672085" y="5267052"/>
            <a:ext cx="467523" cy="31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8541385" y="5442867"/>
            <a:ext cx="730845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747810" y="5104641"/>
            <a:ext cx="0" cy="70025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260629" y="5043399"/>
            <a:ext cx="0" cy="390991"/>
          </a:xfrm>
          <a:prstGeom prst="line">
            <a:avLst/>
          </a:prstGeom>
          <a:ln w="2222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0452" y="516780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JALR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184020" y="5790083"/>
            <a:ext cx="979030" cy="496417"/>
          </a:xfrm>
          <a:prstGeom prst="rect">
            <a:avLst/>
          </a:prstGeom>
          <a:noFill/>
          <a:ln w="19050">
            <a:solidFill>
              <a:srgbClr val="C6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8331937" y="5918200"/>
            <a:ext cx="7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multDiv</a:t>
            </a:r>
            <a:endParaRPr lang="en-US" sz="1200" b="1" dirty="0"/>
          </a:p>
        </p:txBody>
      </p:sp>
      <p:cxnSp>
        <p:nvCxnSpPr>
          <p:cNvPr id="256" name="Straight Connector 255"/>
          <p:cNvCxnSpPr/>
          <p:nvPr/>
        </p:nvCxnSpPr>
        <p:spPr>
          <a:xfrm flipH="1" flipV="1">
            <a:off x="7732060" y="4498309"/>
            <a:ext cx="12366" cy="15062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 flipV="1">
            <a:off x="7635875" y="4533900"/>
            <a:ext cx="12642" cy="156147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7828438" y="4465819"/>
            <a:ext cx="6698" cy="1238294"/>
          </a:xfrm>
          <a:prstGeom prst="line">
            <a:avLst/>
          </a:prstGeom>
          <a:ln w="28575">
            <a:solidFill>
              <a:srgbClr val="CC3300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7727097" y="6004583"/>
            <a:ext cx="463204" cy="3501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 flipV="1">
            <a:off x="7633997" y="6095378"/>
            <a:ext cx="550023" cy="622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7698317" y="5800926"/>
            <a:ext cx="43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valid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629854" y="6057777"/>
            <a:ext cx="495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mode</a:t>
            </a:r>
            <a:endParaRPr lang="en-US" sz="1000" dirty="0">
              <a:solidFill>
                <a:srgbClr val="CC3300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7846605" y="5693295"/>
            <a:ext cx="1613538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9446373" y="5693295"/>
            <a:ext cx="110" cy="40208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9167710" y="6095378"/>
            <a:ext cx="292433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8360215" y="5484492"/>
            <a:ext cx="489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ready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9717365" y="636167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8329942" y="112917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11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336292" y="259047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39979" y="40022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00</a:t>
            </a:r>
            <a:endParaRPr lang="en-US" sz="1200" dirty="0">
              <a:solidFill>
                <a:srgbClr val="CC33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9491" y="1981858"/>
            <a:ext cx="311166" cy="336567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 flipH="1" flipV="1">
            <a:off x="5293597" y="1954709"/>
            <a:ext cx="1183211" cy="4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485079" y="2479192"/>
            <a:ext cx="20127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475903" y="1945084"/>
            <a:ext cx="1329" cy="55104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6123834" y="2172267"/>
            <a:ext cx="1861496" cy="6338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5341064" y="2044040"/>
            <a:ext cx="789290" cy="1281"/>
          </a:xfrm>
          <a:prstGeom prst="line">
            <a:avLst/>
          </a:prstGeom>
          <a:ln w="22225">
            <a:solidFill>
              <a:srgbClr val="6ED3F4"/>
            </a:solidFill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445382" y="1940656"/>
            <a:ext cx="1647" cy="209329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979344" y="1940362"/>
            <a:ext cx="1313" cy="237563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130354" y="2044040"/>
            <a:ext cx="394" cy="127511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7974295" y="1951179"/>
            <a:ext cx="46974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80405" y="2142112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5086073" y="248152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087191" y="43899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796862" y="3882376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949262" y="4034776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639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1" y="209473"/>
            <a:ext cx="8040641" cy="63514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40945" y="304800"/>
            <a:ext cx="759772" cy="1845733"/>
            <a:chOff x="8340945" y="304800"/>
            <a:chExt cx="759772" cy="1845733"/>
          </a:xfrm>
        </p:grpSpPr>
        <p:sp>
          <p:nvSpPr>
            <p:cNvPr id="10" name="Rectangle 9"/>
            <p:cNvSpPr/>
            <p:nvPr/>
          </p:nvSpPr>
          <p:spPr>
            <a:xfrm>
              <a:off x="8528062" y="304800"/>
              <a:ext cx="572655" cy="184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0945" y="734177"/>
              <a:ext cx="430519" cy="93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01900" y="15614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PC_nxt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239" y="1280366"/>
            <a:ext cx="12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PC+(ImmOut &lt;&lt;1)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[JAL, BEQ, … ]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2047" y="647155"/>
            <a:ext cx="188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PC+4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[Arithmetic, …]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8613775" y="282913"/>
            <a:ext cx="2270024" cy="10988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249345" y="988822"/>
            <a:ext cx="600003" cy="133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02099" y="2556934"/>
            <a:ext cx="600003" cy="270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315603" y="3588525"/>
            <a:ext cx="916808" cy="1438537"/>
            <a:chOff x="10993273" y="1946651"/>
            <a:chExt cx="686607" cy="14385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3273" y="1946651"/>
              <a:ext cx="686607" cy="143853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1179641" y="2300778"/>
              <a:ext cx="326559" cy="685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9726642" y="2555393"/>
            <a:ext cx="0" cy="1067000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392719" y="2567305"/>
            <a:ext cx="334783" cy="1"/>
          </a:xfrm>
          <a:prstGeom prst="line">
            <a:avLst/>
          </a:prstGeom>
          <a:ln w="19050">
            <a:solidFill>
              <a:srgbClr val="42C4F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156633" y="3931182"/>
            <a:ext cx="350575" cy="1252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02532" y="378236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00</a:t>
            </a:r>
            <a:endParaRPr lang="en-US" sz="1400" dirty="0">
              <a:solidFill>
                <a:srgbClr val="CC33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822" y="4001921"/>
            <a:ext cx="165108" cy="495325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10156629" y="4262639"/>
            <a:ext cx="524644" cy="91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338288" y="882131"/>
            <a:ext cx="2139017" cy="190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0489342" y="871018"/>
            <a:ext cx="7032" cy="306051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330856" y="1504871"/>
            <a:ext cx="2350417" cy="933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678703" y="1503284"/>
            <a:ext cx="2571" cy="276873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9747810" y="4955511"/>
            <a:ext cx="1347" cy="368538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0866192" y="280975"/>
            <a:ext cx="2198" cy="6128292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743576" y="6396319"/>
            <a:ext cx="1105773" cy="291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59798" y="4364408"/>
            <a:ext cx="28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64251"/>
                </a:solidFill>
              </a:rPr>
              <a:t>4</a:t>
            </a:r>
            <a:endParaRPr lang="en-US" sz="1400" b="1" dirty="0">
              <a:solidFill>
                <a:srgbClr val="36425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96862" y="4352925"/>
            <a:ext cx="143688" cy="37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71" y="4373933"/>
            <a:ext cx="225819" cy="432419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5212953" y="734177"/>
            <a:ext cx="0" cy="89823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892236" y="570454"/>
            <a:ext cx="0" cy="630601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341788" y="570454"/>
            <a:ext cx="565763" cy="635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865242" y="1170575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60160" y="199848"/>
            <a:ext cx="305587" cy="567267"/>
            <a:chOff x="941506" y="548908"/>
            <a:chExt cx="305587" cy="567267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 flipV="1">
            <a:off x="7513879" y="2654295"/>
            <a:ext cx="8735" cy="11280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359704" y="1611865"/>
            <a:ext cx="4863" cy="1052056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62224" y="2654295"/>
            <a:ext cx="11625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212810" y="1611865"/>
            <a:ext cx="11594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418173" y="1369450"/>
            <a:ext cx="767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ALUState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410072" y="1725935"/>
            <a:ext cx="83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PCControl</a:t>
            </a:r>
            <a:endParaRPr lang="en-US" sz="1200" dirty="0">
              <a:solidFill>
                <a:srgbClr val="CC330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91967" y="1881522"/>
            <a:ext cx="974937" cy="456776"/>
            <a:chOff x="7691967" y="1881522"/>
            <a:chExt cx="974937" cy="456776"/>
          </a:xfrm>
        </p:grpSpPr>
        <p:sp>
          <p:nvSpPr>
            <p:cNvPr id="151" name="Rectangle 150"/>
            <p:cNvSpPr/>
            <p:nvPr/>
          </p:nvSpPr>
          <p:spPr>
            <a:xfrm>
              <a:off x="7914640" y="1881522"/>
              <a:ext cx="752264" cy="456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691967" y="1981082"/>
              <a:ext cx="752264" cy="22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7801106" y="2219711"/>
            <a:ext cx="31898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820151" y="3105034"/>
            <a:ext cx="360039" cy="6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8346940" y="116138"/>
            <a:ext cx="305587" cy="588323"/>
            <a:chOff x="941506" y="548908"/>
            <a:chExt cx="305587" cy="567267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63" name="Rectangle 162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/>
          <p:cNvCxnSpPr/>
          <p:nvPr/>
        </p:nvCxnSpPr>
        <p:spPr>
          <a:xfrm flipH="1" flipV="1">
            <a:off x="8616701" y="396066"/>
            <a:ext cx="1563489" cy="810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8616701" y="519052"/>
            <a:ext cx="1266738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869146" y="519052"/>
            <a:ext cx="564" cy="363079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10173222" y="396820"/>
            <a:ext cx="3385" cy="1117644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0139608" y="1476080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9834192" y="84709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8042097" y="2078921"/>
            <a:ext cx="3904" cy="323202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8503529" y="672751"/>
            <a:ext cx="831" cy="1816067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8043234" y="2092073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8814389" y="2376160"/>
            <a:ext cx="1" cy="1534697"/>
          </a:xfrm>
          <a:prstGeom prst="line">
            <a:avLst/>
          </a:prstGeom>
          <a:ln w="25400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8830523" y="2324977"/>
            <a:ext cx="1241864" cy="261498"/>
            <a:chOff x="8830523" y="2324977"/>
            <a:chExt cx="1241864" cy="261498"/>
          </a:xfrm>
        </p:grpSpPr>
        <p:sp>
          <p:nvSpPr>
            <p:cNvPr id="238" name="Rectangle 237"/>
            <p:cNvSpPr/>
            <p:nvPr/>
          </p:nvSpPr>
          <p:spPr>
            <a:xfrm>
              <a:off x="8830523" y="2324977"/>
              <a:ext cx="1178673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9829491" y="2415328"/>
              <a:ext cx="242896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8564903" y="5340769"/>
            <a:ext cx="1444293" cy="36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9672085" y="5267052"/>
            <a:ext cx="467523" cy="31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8541385" y="5442867"/>
            <a:ext cx="730845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747810" y="5104641"/>
            <a:ext cx="0" cy="70025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260629" y="5043399"/>
            <a:ext cx="0" cy="390991"/>
          </a:xfrm>
          <a:prstGeom prst="line">
            <a:avLst/>
          </a:prstGeom>
          <a:ln w="2222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0452" y="516780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JALR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184020" y="5790083"/>
            <a:ext cx="979030" cy="496417"/>
          </a:xfrm>
          <a:prstGeom prst="rect">
            <a:avLst/>
          </a:prstGeom>
          <a:noFill/>
          <a:ln w="19050">
            <a:solidFill>
              <a:srgbClr val="C6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8331937" y="5918200"/>
            <a:ext cx="7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multDiv</a:t>
            </a:r>
            <a:endParaRPr lang="en-US" sz="1200" b="1" dirty="0"/>
          </a:p>
        </p:txBody>
      </p:sp>
      <p:cxnSp>
        <p:nvCxnSpPr>
          <p:cNvPr id="256" name="Straight Connector 255"/>
          <p:cNvCxnSpPr/>
          <p:nvPr/>
        </p:nvCxnSpPr>
        <p:spPr>
          <a:xfrm flipH="1" flipV="1">
            <a:off x="7732060" y="4498309"/>
            <a:ext cx="12366" cy="15062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 flipV="1">
            <a:off x="7635875" y="4533900"/>
            <a:ext cx="12642" cy="156147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7828438" y="4465819"/>
            <a:ext cx="6698" cy="1238294"/>
          </a:xfrm>
          <a:prstGeom prst="line">
            <a:avLst/>
          </a:prstGeom>
          <a:ln w="28575">
            <a:solidFill>
              <a:srgbClr val="CC3300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7727097" y="6004583"/>
            <a:ext cx="463204" cy="3501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 flipV="1">
            <a:off x="7633997" y="6095378"/>
            <a:ext cx="550023" cy="622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7698317" y="5800926"/>
            <a:ext cx="43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valid</a:t>
            </a:r>
            <a:endParaRPr lang="en-US" sz="1000" dirty="0">
              <a:solidFill>
                <a:srgbClr val="CC3300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7846605" y="5693295"/>
            <a:ext cx="1613538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9446373" y="5693295"/>
            <a:ext cx="110" cy="40208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9167710" y="6095378"/>
            <a:ext cx="292433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8360215" y="5484492"/>
            <a:ext cx="489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ready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9717365" y="636167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331938" y="16513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00</a:t>
            </a:r>
            <a:endParaRPr lang="en-US" sz="1200" dirty="0">
              <a:solidFill>
                <a:srgbClr val="CC33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491" y="1981858"/>
            <a:ext cx="311166" cy="336567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 flipH="1" flipV="1">
            <a:off x="5293597" y="1954709"/>
            <a:ext cx="1183211" cy="4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485079" y="2479192"/>
            <a:ext cx="20127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475903" y="1945084"/>
            <a:ext cx="1329" cy="55104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6123834" y="2172267"/>
            <a:ext cx="1861496" cy="6338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5341064" y="2044040"/>
            <a:ext cx="789290" cy="1281"/>
          </a:xfrm>
          <a:prstGeom prst="line">
            <a:avLst/>
          </a:prstGeom>
          <a:ln w="22225">
            <a:solidFill>
              <a:srgbClr val="6ED3F4"/>
            </a:solidFill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445382" y="1940656"/>
            <a:ext cx="1647" cy="209329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979344" y="1940362"/>
            <a:ext cx="1313" cy="237563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130354" y="2044040"/>
            <a:ext cx="394" cy="127511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7974295" y="1951179"/>
            <a:ext cx="46974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80405" y="2142112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089456" y="205581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74" name="Straight Connector 173"/>
          <p:cNvCxnSpPr>
            <a:endCxn id="163" idx="1"/>
          </p:cNvCxnSpPr>
          <p:nvPr/>
        </p:nvCxnSpPr>
        <p:spPr>
          <a:xfrm flipH="1" flipV="1">
            <a:off x="8399209" y="402074"/>
            <a:ext cx="222838" cy="11697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 flipV="1">
            <a:off x="5099391" y="391288"/>
            <a:ext cx="239241" cy="20574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440476" y="438305"/>
            <a:ext cx="762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MCYCLE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758042" y="332245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V="1">
            <a:off x="9754159" y="3969696"/>
            <a:ext cx="365069" cy="96348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8599580" y="3323802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796862" y="3882376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11780" y="316871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 flipH="1" flipV="1">
            <a:off x="6741583" y="4332817"/>
            <a:ext cx="243207" cy="19382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77687" y="573347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20707" y="300933"/>
            <a:ext cx="6393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MCYCLE</a:t>
            </a:r>
            <a:endParaRPr lang="en-US" sz="4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124990" y="5843449"/>
            <a:ext cx="570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>
                <a:solidFill>
                  <a:srgbClr val="CC3300"/>
                </a:solidFill>
              </a:rPr>
              <a:t>mode</a:t>
            </a:r>
          </a:p>
          <a:p>
            <a:pPr algn="r"/>
            <a:r>
              <a:rPr lang="en-US" sz="900" dirty="0" smtClean="0">
                <a:solidFill>
                  <a:srgbClr val="CC3300"/>
                </a:solidFill>
              </a:rPr>
              <a:t>0: MUL</a:t>
            </a:r>
          </a:p>
          <a:p>
            <a:pPr algn="r"/>
            <a:r>
              <a:rPr lang="en-US" sz="900" dirty="0" smtClean="0">
                <a:solidFill>
                  <a:srgbClr val="CC3300"/>
                </a:solidFill>
              </a:rPr>
              <a:t>1: DIV</a:t>
            </a:r>
            <a:endParaRPr lang="en-US" sz="9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65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1" y="209473"/>
            <a:ext cx="8040641" cy="63514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40945" y="304800"/>
            <a:ext cx="759772" cy="1845733"/>
            <a:chOff x="8340945" y="304800"/>
            <a:chExt cx="759772" cy="1845733"/>
          </a:xfrm>
        </p:grpSpPr>
        <p:sp>
          <p:nvSpPr>
            <p:cNvPr id="10" name="Rectangle 9"/>
            <p:cNvSpPr/>
            <p:nvPr/>
          </p:nvSpPr>
          <p:spPr>
            <a:xfrm>
              <a:off x="8528062" y="304800"/>
              <a:ext cx="572655" cy="184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0945" y="734177"/>
              <a:ext cx="430519" cy="93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01900" y="15614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PC_nxt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239" y="1280366"/>
            <a:ext cx="12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PC+(ImmOut &lt;&lt;1)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[JAL, BEQ, … ]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2047" y="647155"/>
            <a:ext cx="188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PC+4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[Arithmetic, …]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8613775" y="282913"/>
            <a:ext cx="2270024" cy="10988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249345" y="988822"/>
            <a:ext cx="600003" cy="133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02099" y="2556934"/>
            <a:ext cx="600003" cy="270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315603" y="3588525"/>
            <a:ext cx="916808" cy="1438537"/>
            <a:chOff x="10993273" y="1946651"/>
            <a:chExt cx="686607" cy="14385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3273" y="1946651"/>
              <a:ext cx="686607" cy="143853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1179641" y="2300778"/>
              <a:ext cx="326559" cy="685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9726642" y="2555393"/>
            <a:ext cx="0" cy="1067000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392719" y="2567305"/>
            <a:ext cx="334783" cy="1"/>
          </a:xfrm>
          <a:prstGeom prst="line">
            <a:avLst/>
          </a:prstGeom>
          <a:ln w="19050">
            <a:solidFill>
              <a:srgbClr val="42C4F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156633" y="3931182"/>
            <a:ext cx="350575" cy="1252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02532" y="378236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00</a:t>
            </a:r>
            <a:endParaRPr lang="en-US" sz="1400" dirty="0">
              <a:solidFill>
                <a:srgbClr val="CC33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822" y="4001921"/>
            <a:ext cx="165108" cy="495325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10156629" y="4262639"/>
            <a:ext cx="524644" cy="91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338288" y="882131"/>
            <a:ext cx="2139017" cy="190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0489342" y="871018"/>
            <a:ext cx="7032" cy="306051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330856" y="1504871"/>
            <a:ext cx="2350417" cy="933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678703" y="1503284"/>
            <a:ext cx="2571" cy="276873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9747810" y="4955511"/>
            <a:ext cx="1347" cy="368538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0866192" y="280975"/>
            <a:ext cx="2198" cy="6128292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743576" y="6396319"/>
            <a:ext cx="1105773" cy="291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59798" y="4364408"/>
            <a:ext cx="28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64251"/>
                </a:solidFill>
              </a:rPr>
              <a:t>4</a:t>
            </a:r>
            <a:endParaRPr lang="en-US" sz="1400" b="1" dirty="0">
              <a:solidFill>
                <a:srgbClr val="36425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96862" y="4352925"/>
            <a:ext cx="143688" cy="37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71" y="4373933"/>
            <a:ext cx="225819" cy="432419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5212953" y="734177"/>
            <a:ext cx="0" cy="89823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892236" y="570454"/>
            <a:ext cx="0" cy="630601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341788" y="570454"/>
            <a:ext cx="565763" cy="635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865242" y="1170575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60160" y="199848"/>
            <a:ext cx="305587" cy="567267"/>
            <a:chOff x="941506" y="548908"/>
            <a:chExt cx="305587" cy="567267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 flipV="1">
            <a:off x="7513879" y="2654295"/>
            <a:ext cx="8735" cy="11280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359704" y="1611865"/>
            <a:ext cx="4863" cy="1052056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62224" y="2654295"/>
            <a:ext cx="11625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212810" y="1611865"/>
            <a:ext cx="11594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418173" y="1369450"/>
            <a:ext cx="767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ALUState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410072" y="1725935"/>
            <a:ext cx="83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PCControl</a:t>
            </a:r>
            <a:endParaRPr lang="en-US" sz="1200" dirty="0">
              <a:solidFill>
                <a:srgbClr val="CC330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91967" y="1881522"/>
            <a:ext cx="974937" cy="456776"/>
            <a:chOff x="7691967" y="1881522"/>
            <a:chExt cx="974937" cy="456776"/>
          </a:xfrm>
        </p:grpSpPr>
        <p:sp>
          <p:nvSpPr>
            <p:cNvPr id="151" name="Rectangle 150"/>
            <p:cNvSpPr/>
            <p:nvPr/>
          </p:nvSpPr>
          <p:spPr>
            <a:xfrm>
              <a:off x="7914640" y="1881522"/>
              <a:ext cx="752264" cy="456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691967" y="1981082"/>
              <a:ext cx="752264" cy="22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7801106" y="2219711"/>
            <a:ext cx="31898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820151" y="3105034"/>
            <a:ext cx="360039" cy="6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8346940" y="116138"/>
            <a:ext cx="305587" cy="588323"/>
            <a:chOff x="941506" y="548908"/>
            <a:chExt cx="305587" cy="567267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63" name="Rectangle 162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/>
          <p:cNvCxnSpPr/>
          <p:nvPr/>
        </p:nvCxnSpPr>
        <p:spPr>
          <a:xfrm flipH="1" flipV="1">
            <a:off x="8616701" y="396066"/>
            <a:ext cx="1563489" cy="810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8616701" y="519052"/>
            <a:ext cx="1266738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869146" y="519052"/>
            <a:ext cx="564" cy="363079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10173222" y="396820"/>
            <a:ext cx="3385" cy="1117644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0139608" y="1476080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9834192" y="84709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8042097" y="2078921"/>
            <a:ext cx="3904" cy="323202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8503529" y="672751"/>
            <a:ext cx="831" cy="1816067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8043234" y="2092073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8814389" y="2376160"/>
            <a:ext cx="1" cy="1534697"/>
          </a:xfrm>
          <a:prstGeom prst="line">
            <a:avLst/>
          </a:prstGeom>
          <a:ln w="25400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8830523" y="2324977"/>
            <a:ext cx="1241864" cy="261498"/>
            <a:chOff x="8830523" y="2324977"/>
            <a:chExt cx="1241864" cy="261498"/>
          </a:xfrm>
        </p:grpSpPr>
        <p:sp>
          <p:nvSpPr>
            <p:cNvPr id="238" name="Rectangle 237"/>
            <p:cNvSpPr/>
            <p:nvPr/>
          </p:nvSpPr>
          <p:spPr>
            <a:xfrm>
              <a:off x="8830523" y="2324977"/>
              <a:ext cx="1178673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9829491" y="2415328"/>
              <a:ext cx="242896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8564903" y="5340769"/>
            <a:ext cx="1444293" cy="36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9672085" y="5267052"/>
            <a:ext cx="467523" cy="31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8541385" y="5442867"/>
            <a:ext cx="730845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747810" y="5104641"/>
            <a:ext cx="0" cy="70025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260629" y="5043399"/>
            <a:ext cx="0" cy="390991"/>
          </a:xfrm>
          <a:prstGeom prst="line">
            <a:avLst/>
          </a:prstGeom>
          <a:ln w="2222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0452" y="516780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JALR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184020" y="5790083"/>
            <a:ext cx="979030" cy="496417"/>
          </a:xfrm>
          <a:prstGeom prst="rect">
            <a:avLst/>
          </a:prstGeom>
          <a:noFill/>
          <a:ln w="19050">
            <a:solidFill>
              <a:srgbClr val="C6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8331937" y="5918200"/>
            <a:ext cx="7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multDiv</a:t>
            </a:r>
            <a:endParaRPr lang="en-US" sz="1200" b="1" dirty="0"/>
          </a:p>
        </p:txBody>
      </p:sp>
      <p:cxnSp>
        <p:nvCxnSpPr>
          <p:cNvPr id="256" name="Straight Connector 255"/>
          <p:cNvCxnSpPr/>
          <p:nvPr/>
        </p:nvCxnSpPr>
        <p:spPr>
          <a:xfrm flipH="1" flipV="1">
            <a:off x="7732060" y="4498309"/>
            <a:ext cx="12366" cy="15062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 flipV="1">
            <a:off x="7635875" y="4533900"/>
            <a:ext cx="12642" cy="156147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7828438" y="4465819"/>
            <a:ext cx="6698" cy="1238294"/>
          </a:xfrm>
          <a:prstGeom prst="line">
            <a:avLst/>
          </a:prstGeom>
          <a:ln w="28575">
            <a:solidFill>
              <a:srgbClr val="CC3300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7727097" y="6004583"/>
            <a:ext cx="463204" cy="3501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 flipV="1">
            <a:off x="7633997" y="6095378"/>
            <a:ext cx="550023" cy="622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7698317" y="5800926"/>
            <a:ext cx="43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valid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629854" y="6057777"/>
            <a:ext cx="495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mode</a:t>
            </a:r>
            <a:endParaRPr lang="en-US" sz="1000" dirty="0">
              <a:solidFill>
                <a:srgbClr val="CC3300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7846605" y="5693295"/>
            <a:ext cx="1613538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9446373" y="5693295"/>
            <a:ext cx="110" cy="40208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9167710" y="6095378"/>
            <a:ext cx="292433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8360215" y="5484492"/>
            <a:ext cx="489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ready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9717365" y="636167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331938" y="16513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00</a:t>
            </a:r>
            <a:endParaRPr lang="en-US" sz="1200" dirty="0">
              <a:solidFill>
                <a:srgbClr val="CC33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491" y="1981858"/>
            <a:ext cx="311166" cy="336567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 flipH="1" flipV="1">
            <a:off x="5293597" y="1954709"/>
            <a:ext cx="1183211" cy="4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485079" y="2479192"/>
            <a:ext cx="20127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475903" y="1945084"/>
            <a:ext cx="1329" cy="55104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6123834" y="2172267"/>
            <a:ext cx="1861496" cy="6338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5341064" y="2044040"/>
            <a:ext cx="789290" cy="1281"/>
          </a:xfrm>
          <a:prstGeom prst="line">
            <a:avLst/>
          </a:prstGeom>
          <a:ln w="22225">
            <a:solidFill>
              <a:srgbClr val="6ED3F4"/>
            </a:solidFill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445382" y="1940656"/>
            <a:ext cx="1647" cy="209329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979344" y="1940362"/>
            <a:ext cx="1313" cy="237563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130354" y="2044040"/>
            <a:ext cx="394" cy="127511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7974295" y="1951179"/>
            <a:ext cx="46974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80405" y="2142112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087191" y="43899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74" name="Straight Connector 173"/>
          <p:cNvCxnSpPr>
            <a:endCxn id="163" idx="1"/>
          </p:cNvCxnSpPr>
          <p:nvPr/>
        </p:nvCxnSpPr>
        <p:spPr>
          <a:xfrm flipH="1" flipV="1">
            <a:off x="8399209" y="402074"/>
            <a:ext cx="222838" cy="11697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108846" y="396066"/>
            <a:ext cx="211906" cy="150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523002" y="438305"/>
            <a:ext cx="67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SCYCLE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758042" y="332245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V="1">
            <a:off x="9754159" y="3969696"/>
            <a:ext cx="365069" cy="96348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8599580" y="3323802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796862" y="3882376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11780" y="316871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 flipH="1" flipV="1">
            <a:off x="6741583" y="4332817"/>
            <a:ext cx="243207" cy="19382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84037" y="575252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181" y="300933"/>
            <a:ext cx="905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5206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1" y="209473"/>
            <a:ext cx="8040641" cy="63514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40945" y="304800"/>
            <a:ext cx="759772" cy="1845733"/>
            <a:chOff x="8340945" y="304800"/>
            <a:chExt cx="759772" cy="1845733"/>
          </a:xfrm>
        </p:grpSpPr>
        <p:sp>
          <p:nvSpPr>
            <p:cNvPr id="10" name="Rectangle 9"/>
            <p:cNvSpPr/>
            <p:nvPr/>
          </p:nvSpPr>
          <p:spPr>
            <a:xfrm>
              <a:off x="8528062" y="304800"/>
              <a:ext cx="572655" cy="184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0945" y="734177"/>
              <a:ext cx="430519" cy="93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01900" y="15614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PC_nxt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239" y="1280366"/>
            <a:ext cx="12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PC+(ImmOut &lt;&lt;1)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[JAL, BEQ, … ]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2047" y="647155"/>
            <a:ext cx="188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PC+4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[Arithmetic, …]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8613775" y="282913"/>
            <a:ext cx="2270024" cy="10988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249345" y="988822"/>
            <a:ext cx="600003" cy="133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02099" y="2556934"/>
            <a:ext cx="600003" cy="270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315603" y="3588525"/>
            <a:ext cx="916808" cy="1438537"/>
            <a:chOff x="10993273" y="1946651"/>
            <a:chExt cx="686607" cy="14385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3273" y="1946651"/>
              <a:ext cx="686607" cy="143853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1179641" y="2300778"/>
              <a:ext cx="326559" cy="685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9726642" y="2555393"/>
            <a:ext cx="0" cy="1067000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392719" y="2567305"/>
            <a:ext cx="334783" cy="1"/>
          </a:xfrm>
          <a:prstGeom prst="line">
            <a:avLst/>
          </a:prstGeom>
          <a:ln w="19050">
            <a:solidFill>
              <a:srgbClr val="42C4F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156633" y="3931182"/>
            <a:ext cx="350575" cy="1252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02532" y="378236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00</a:t>
            </a:r>
            <a:endParaRPr lang="en-US" sz="1400" dirty="0">
              <a:solidFill>
                <a:srgbClr val="CC33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822" y="4001921"/>
            <a:ext cx="165108" cy="495325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10156629" y="4262639"/>
            <a:ext cx="524644" cy="91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338288" y="882131"/>
            <a:ext cx="2139017" cy="190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0489342" y="871018"/>
            <a:ext cx="7032" cy="306051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330856" y="1504871"/>
            <a:ext cx="2350417" cy="933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678703" y="1503284"/>
            <a:ext cx="2571" cy="276873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9747810" y="4955511"/>
            <a:ext cx="1347" cy="368538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0866192" y="280975"/>
            <a:ext cx="2198" cy="6128292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743576" y="6396319"/>
            <a:ext cx="1105773" cy="291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59798" y="4364408"/>
            <a:ext cx="28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64251"/>
                </a:solidFill>
              </a:rPr>
              <a:t>4</a:t>
            </a:r>
            <a:endParaRPr lang="en-US" sz="1400" b="1" dirty="0">
              <a:solidFill>
                <a:srgbClr val="36425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96862" y="4352925"/>
            <a:ext cx="143688" cy="37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71" y="4373933"/>
            <a:ext cx="225819" cy="432419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5212953" y="734177"/>
            <a:ext cx="0" cy="89823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892236" y="570454"/>
            <a:ext cx="0" cy="630601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341788" y="570454"/>
            <a:ext cx="565763" cy="635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865242" y="1170575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60160" y="199848"/>
            <a:ext cx="305587" cy="567267"/>
            <a:chOff x="941506" y="548908"/>
            <a:chExt cx="305587" cy="567267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 flipV="1">
            <a:off x="7513879" y="2654295"/>
            <a:ext cx="8735" cy="11280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359704" y="1611865"/>
            <a:ext cx="4863" cy="1052056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62224" y="2654295"/>
            <a:ext cx="11625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212810" y="1611865"/>
            <a:ext cx="11594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418173" y="1369450"/>
            <a:ext cx="767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ALUState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410072" y="1725935"/>
            <a:ext cx="83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PCControl</a:t>
            </a:r>
            <a:endParaRPr lang="en-US" sz="1200" dirty="0">
              <a:solidFill>
                <a:srgbClr val="CC330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91967" y="1881522"/>
            <a:ext cx="974937" cy="456776"/>
            <a:chOff x="7691967" y="1881522"/>
            <a:chExt cx="974937" cy="456776"/>
          </a:xfrm>
        </p:grpSpPr>
        <p:sp>
          <p:nvSpPr>
            <p:cNvPr id="151" name="Rectangle 150"/>
            <p:cNvSpPr/>
            <p:nvPr/>
          </p:nvSpPr>
          <p:spPr>
            <a:xfrm>
              <a:off x="7914640" y="1881522"/>
              <a:ext cx="752264" cy="456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691967" y="1981082"/>
              <a:ext cx="752264" cy="22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7801106" y="2219711"/>
            <a:ext cx="31898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820151" y="3105034"/>
            <a:ext cx="360039" cy="6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8346940" y="116138"/>
            <a:ext cx="305587" cy="588323"/>
            <a:chOff x="941506" y="548908"/>
            <a:chExt cx="305587" cy="567267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63" name="Rectangle 162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/>
          <p:cNvCxnSpPr/>
          <p:nvPr/>
        </p:nvCxnSpPr>
        <p:spPr>
          <a:xfrm flipH="1" flipV="1">
            <a:off x="8616701" y="396066"/>
            <a:ext cx="1563489" cy="810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8616701" y="519052"/>
            <a:ext cx="1266738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869146" y="519052"/>
            <a:ext cx="564" cy="363079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10173222" y="396820"/>
            <a:ext cx="3385" cy="1117644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0139608" y="1476080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9834192" y="84709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8042097" y="2078921"/>
            <a:ext cx="3904" cy="323202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8503529" y="672751"/>
            <a:ext cx="831" cy="1816067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8043234" y="2092073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8814389" y="2376160"/>
            <a:ext cx="1" cy="1534697"/>
          </a:xfrm>
          <a:prstGeom prst="line">
            <a:avLst/>
          </a:prstGeom>
          <a:ln w="25400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8830523" y="2324977"/>
            <a:ext cx="1241864" cy="261498"/>
            <a:chOff x="8830523" y="2324977"/>
            <a:chExt cx="1241864" cy="261498"/>
          </a:xfrm>
        </p:grpSpPr>
        <p:sp>
          <p:nvSpPr>
            <p:cNvPr id="238" name="Rectangle 237"/>
            <p:cNvSpPr/>
            <p:nvPr/>
          </p:nvSpPr>
          <p:spPr>
            <a:xfrm>
              <a:off x="8830523" y="2324977"/>
              <a:ext cx="1178673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9829491" y="2415328"/>
              <a:ext cx="242896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8564903" y="5340769"/>
            <a:ext cx="1444293" cy="36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9672085" y="5267052"/>
            <a:ext cx="467523" cy="31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8541385" y="5442867"/>
            <a:ext cx="730845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747810" y="5104641"/>
            <a:ext cx="0" cy="70025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260629" y="5043399"/>
            <a:ext cx="0" cy="390991"/>
          </a:xfrm>
          <a:prstGeom prst="line">
            <a:avLst/>
          </a:prstGeom>
          <a:ln w="2222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0452" y="516780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JALR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184020" y="5790083"/>
            <a:ext cx="979030" cy="496417"/>
          </a:xfrm>
          <a:prstGeom prst="rect">
            <a:avLst/>
          </a:prstGeom>
          <a:noFill/>
          <a:ln w="19050">
            <a:solidFill>
              <a:srgbClr val="C6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8331937" y="5918200"/>
            <a:ext cx="7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multDiv</a:t>
            </a:r>
            <a:endParaRPr lang="en-US" sz="1200" b="1" dirty="0"/>
          </a:p>
        </p:txBody>
      </p:sp>
      <p:cxnSp>
        <p:nvCxnSpPr>
          <p:cNvPr id="256" name="Straight Connector 255"/>
          <p:cNvCxnSpPr/>
          <p:nvPr/>
        </p:nvCxnSpPr>
        <p:spPr>
          <a:xfrm flipH="1" flipV="1">
            <a:off x="7732060" y="4498309"/>
            <a:ext cx="12366" cy="15062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 flipV="1">
            <a:off x="7635875" y="4533900"/>
            <a:ext cx="12642" cy="156147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7828438" y="4465819"/>
            <a:ext cx="6698" cy="1238294"/>
          </a:xfrm>
          <a:prstGeom prst="line">
            <a:avLst/>
          </a:prstGeom>
          <a:ln w="28575">
            <a:solidFill>
              <a:srgbClr val="CC3300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7727097" y="6004583"/>
            <a:ext cx="463204" cy="3501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 flipV="1">
            <a:off x="7633997" y="6095378"/>
            <a:ext cx="550023" cy="622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7698317" y="5800926"/>
            <a:ext cx="43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valid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629854" y="6057777"/>
            <a:ext cx="495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mode</a:t>
            </a:r>
            <a:endParaRPr lang="en-US" sz="1000" dirty="0">
              <a:solidFill>
                <a:srgbClr val="CC3300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7846605" y="5693295"/>
            <a:ext cx="1613538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9446373" y="5693295"/>
            <a:ext cx="110" cy="40208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9167710" y="6095378"/>
            <a:ext cx="292433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8360215" y="5484492"/>
            <a:ext cx="489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ready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9717365" y="636167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331938" y="16513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00</a:t>
            </a:r>
            <a:endParaRPr lang="en-US" sz="1200" dirty="0">
              <a:solidFill>
                <a:srgbClr val="CC33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491" y="1981858"/>
            <a:ext cx="311166" cy="336567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 flipH="1" flipV="1">
            <a:off x="5293597" y="1954709"/>
            <a:ext cx="1183211" cy="4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485079" y="2479192"/>
            <a:ext cx="20127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475903" y="1945084"/>
            <a:ext cx="1329" cy="55104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6123834" y="2172267"/>
            <a:ext cx="1861496" cy="6338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5341064" y="2044040"/>
            <a:ext cx="789290" cy="1281"/>
          </a:xfrm>
          <a:prstGeom prst="line">
            <a:avLst/>
          </a:prstGeom>
          <a:ln w="22225">
            <a:solidFill>
              <a:srgbClr val="6ED3F4"/>
            </a:solidFill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445382" y="1940656"/>
            <a:ext cx="1647" cy="209329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979344" y="1940362"/>
            <a:ext cx="1313" cy="237563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130354" y="2044040"/>
            <a:ext cx="394" cy="127511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7974295" y="1951179"/>
            <a:ext cx="46974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80405" y="2142112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087191" y="43899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74" name="Straight Connector 173"/>
          <p:cNvCxnSpPr>
            <a:endCxn id="163" idx="1"/>
          </p:cNvCxnSpPr>
          <p:nvPr/>
        </p:nvCxnSpPr>
        <p:spPr>
          <a:xfrm flipH="1" flipV="1">
            <a:off x="8399209" y="402074"/>
            <a:ext cx="222838" cy="11697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108846" y="396066"/>
            <a:ext cx="211906" cy="150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523002" y="438305"/>
            <a:ext cx="67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SCYCLE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758042" y="332245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V="1">
            <a:off x="9754159" y="3969696"/>
            <a:ext cx="365069" cy="96348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8599580" y="3323802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796862" y="3882376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11780" y="316871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 flipH="1">
            <a:off x="6747502" y="4518296"/>
            <a:ext cx="244183" cy="25272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84037" y="575252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181" y="300933"/>
            <a:ext cx="905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6851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1" y="209473"/>
            <a:ext cx="8040641" cy="63514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40945" y="304800"/>
            <a:ext cx="759772" cy="1845733"/>
            <a:chOff x="8340945" y="304800"/>
            <a:chExt cx="759772" cy="1845733"/>
          </a:xfrm>
        </p:grpSpPr>
        <p:sp>
          <p:nvSpPr>
            <p:cNvPr id="10" name="Rectangle 9"/>
            <p:cNvSpPr/>
            <p:nvPr/>
          </p:nvSpPr>
          <p:spPr>
            <a:xfrm>
              <a:off x="8528062" y="304800"/>
              <a:ext cx="572655" cy="184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0945" y="734177"/>
              <a:ext cx="430519" cy="93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01900" y="15614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PC_nxt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239" y="1280366"/>
            <a:ext cx="12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PC+(ImmOut &lt;&lt;1)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[JAL, BEQ, … ]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2047" y="647155"/>
            <a:ext cx="188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PC+4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[Arithmetic, …]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8613775" y="282913"/>
            <a:ext cx="2270024" cy="10988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249345" y="988822"/>
            <a:ext cx="600003" cy="133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02099" y="2556934"/>
            <a:ext cx="600003" cy="270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315603" y="3588525"/>
            <a:ext cx="916808" cy="1438537"/>
            <a:chOff x="10993273" y="1946651"/>
            <a:chExt cx="686607" cy="14385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3273" y="1946651"/>
              <a:ext cx="686607" cy="143853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1179641" y="2300778"/>
              <a:ext cx="326559" cy="685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9726642" y="2555393"/>
            <a:ext cx="0" cy="1067000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392719" y="2567305"/>
            <a:ext cx="334783" cy="1"/>
          </a:xfrm>
          <a:prstGeom prst="line">
            <a:avLst/>
          </a:prstGeom>
          <a:ln w="19050">
            <a:solidFill>
              <a:srgbClr val="42C4F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156633" y="3931182"/>
            <a:ext cx="350575" cy="1252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02532" y="378236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00</a:t>
            </a:r>
            <a:endParaRPr lang="en-US" sz="1400" dirty="0">
              <a:solidFill>
                <a:srgbClr val="CC33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822" y="4001921"/>
            <a:ext cx="165108" cy="495325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10156629" y="4262639"/>
            <a:ext cx="524644" cy="91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338288" y="882131"/>
            <a:ext cx="2139017" cy="190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0489342" y="871018"/>
            <a:ext cx="7032" cy="306051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330856" y="1504871"/>
            <a:ext cx="2350417" cy="933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678703" y="1503284"/>
            <a:ext cx="2571" cy="276873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9747810" y="4955511"/>
            <a:ext cx="1347" cy="368538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0866192" y="280975"/>
            <a:ext cx="2198" cy="6128292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743576" y="6396319"/>
            <a:ext cx="1105773" cy="291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59798" y="4364408"/>
            <a:ext cx="28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64251"/>
                </a:solidFill>
              </a:rPr>
              <a:t>4</a:t>
            </a:r>
            <a:endParaRPr lang="en-US" sz="1400" b="1" dirty="0">
              <a:solidFill>
                <a:srgbClr val="36425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96862" y="4352925"/>
            <a:ext cx="143688" cy="37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71" y="4373933"/>
            <a:ext cx="225819" cy="432419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5212953" y="734177"/>
            <a:ext cx="0" cy="89823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892236" y="570454"/>
            <a:ext cx="0" cy="630601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341788" y="570454"/>
            <a:ext cx="565763" cy="635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865242" y="1170575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60160" y="199848"/>
            <a:ext cx="305587" cy="567267"/>
            <a:chOff x="941506" y="548908"/>
            <a:chExt cx="305587" cy="567267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 flipV="1">
            <a:off x="7513879" y="2654295"/>
            <a:ext cx="8735" cy="11280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359704" y="1611865"/>
            <a:ext cx="4863" cy="1052056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62224" y="2654295"/>
            <a:ext cx="11625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212810" y="1611865"/>
            <a:ext cx="11594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418173" y="1369450"/>
            <a:ext cx="767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ALUState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410072" y="1725935"/>
            <a:ext cx="83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PCControl</a:t>
            </a:r>
            <a:endParaRPr lang="en-US" sz="1200" dirty="0">
              <a:solidFill>
                <a:srgbClr val="CC330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91967" y="1881522"/>
            <a:ext cx="974937" cy="456776"/>
            <a:chOff x="7691967" y="1881522"/>
            <a:chExt cx="974937" cy="456776"/>
          </a:xfrm>
        </p:grpSpPr>
        <p:sp>
          <p:nvSpPr>
            <p:cNvPr id="151" name="Rectangle 150"/>
            <p:cNvSpPr/>
            <p:nvPr/>
          </p:nvSpPr>
          <p:spPr>
            <a:xfrm>
              <a:off x="7914640" y="1881522"/>
              <a:ext cx="752264" cy="456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691967" y="1981082"/>
              <a:ext cx="752264" cy="22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7801106" y="2219711"/>
            <a:ext cx="31898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820151" y="3105034"/>
            <a:ext cx="360039" cy="6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8346940" y="116138"/>
            <a:ext cx="305587" cy="588323"/>
            <a:chOff x="941506" y="548908"/>
            <a:chExt cx="305587" cy="567267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63" name="Rectangle 162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/>
          <p:cNvCxnSpPr/>
          <p:nvPr/>
        </p:nvCxnSpPr>
        <p:spPr>
          <a:xfrm flipH="1" flipV="1">
            <a:off x="8616701" y="396066"/>
            <a:ext cx="1563489" cy="810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8616701" y="519052"/>
            <a:ext cx="1266738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869146" y="519052"/>
            <a:ext cx="564" cy="363079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10173222" y="396820"/>
            <a:ext cx="3385" cy="1117644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0139608" y="1476080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9834192" y="84709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8042097" y="2078921"/>
            <a:ext cx="3904" cy="323202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8503529" y="672751"/>
            <a:ext cx="831" cy="1816067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8043234" y="2092073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8814389" y="2376160"/>
            <a:ext cx="1" cy="1534697"/>
          </a:xfrm>
          <a:prstGeom prst="line">
            <a:avLst/>
          </a:prstGeom>
          <a:ln w="25400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8830523" y="2324977"/>
            <a:ext cx="1241864" cy="261498"/>
            <a:chOff x="8830523" y="2324977"/>
            <a:chExt cx="1241864" cy="261498"/>
          </a:xfrm>
        </p:grpSpPr>
        <p:sp>
          <p:nvSpPr>
            <p:cNvPr id="238" name="Rectangle 237"/>
            <p:cNvSpPr/>
            <p:nvPr/>
          </p:nvSpPr>
          <p:spPr>
            <a:xfrm>
              <a:off x="8830523" y="2324977"/>
              <a:ext cx="1178673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9829491" y="2415328"/>
              <a:ext cx="242896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8564903" y="5340769"/>
            <a:ext cx="1444293" cy="36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9672085" y="5267052"/>
            <a:ext cx="467523" cy="31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8541385" y="5442867"/>
            <a:ext cx="730845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747810" y="5104641"/>
            <a:ext cx="0" cy="70025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260629" y="5043399"/>
            <a:ext cx="0" cy="390991"/>
          </a:xfrm>
          <a:prstGeom prst="line">
            <a:avLst/>
          </a:prstGeom>
          <a:ln w="2222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0452" y="516780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JALR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184020" y="5790083"/>
            <a:ext cx="979030" cy="496417"/>
          </a:xfrm>
          <a:prstGeom prst="rect">
            <a:avLst/>
          </a:prstGeom>
          <a:noFill/>
          <a:ln w="19050">
            <a:solidFill>
              <a:srgbClr val="C6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8331937" y="5918200"/>
            <a:ext cx="7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multDiv</a:t>
            </a:r>
            <a:endParaRPr lang="en-US" sz="1200" b="1" dirty="0"/>
          </a:p>
        </p:txBody>
      </p:sp>
      <p:cxnSp>
        <p:nvCxnSpPr>
          <p:cNvPr id="256" name="Straight Connector 255"/>
          <p:cNvCxnSpPr/>
          <p:nvPr/>
        </p:nvCxnSpPr>
        <p:spPr>
          <a:xfrm flipH="1" flipV="1">
            <a:off x="7732060" y="4498309"/>
            <a:ext cx="12366" cy="15062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 flipV="1">
            <a:off x="7635875" y="4533900"/>
            <a:ext cx="12642" cy="156147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7828438" y="4465819"/>
            <a:ext cx="6698" cy="1238294"/>
          </a:xfrm>
          <a:prstGeom prst="line">
            <a:avLst/>
          </a:prstGeom>
          <a:ln w="28575">
            <a:solidFill>
              <a:srgbClr val="CC3300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7727097" y="6004583"/>
            <a:ext cx="463204" cy="3501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 flipV="1">
            <a:off x="7633997" y="6095378"/>
            <a:ext cx="550023" cy="622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7698317" y="5800926"/>
            <a:ext cx="43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valid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629854" y="6057777"/>
            <a:ext cx="495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mode</a:t>
            </a:r>
            <a:endParaRPr lang="en-US" sz="1000" dirty="0">
              <a:solidFill>
                <a:srgbClr val="CC3300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7846605" y="5693295"/>
            <a:ext cx="1613538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9446373" y="5693295"/>
            <a:ext cx="110" cy="40208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9167710" y="6095378"/>
            <a:ext cx="292433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8360215" y="5484492"/>
            <a:ext cx="489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ready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9717365" y="636167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331938" y="16513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01</a:t>
            </a:r>
            <a:endParaRPr lang="en-US" sz="1200" dirty="0">
              <a:solidFill>
                <a:srgbClr val="CC33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491" y="1981858"/>
            <a:ext cx="311166" cy="336567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 flipH="1" flipV="1">
            <a:off x="5293597" y="1954709"/>
            <a:ext cx="1183211" cy="4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485079" y="2479192"/>
            <a:ext cx="20127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475903" y="1945084"/>
            <a:ext cx="1329" cy="55104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6123834" y="2172267"/>
            <a:ext cx="1861496" cy="6338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5341064" y="2044040"/>
            <a:ext cx="789290" cy="1281"/>
          </a:xfrm>
          <a:prstGeom prst="line">
            <a:avLst/>
          </a:prstGeom>
          <a:ln w="22225">
            <a:solidFill>
              <a:srgbClr val="6ED3F4"/>
            </a:solidFill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445382" y="1940656"/>
            <a:ext cx="1647" cy="209329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979344" y="1940362"/>
            <a:ext cx="1313" cy="237563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130354" y="2044040"/>
            <a:ext cx="394" cy="127511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7974295" y="1951179"/>
            <a:ext cx="46974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80405" y="2142112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087191" y="43899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76" name="Straight Connector 175"/>
          <p:cNvCxnSpPr/>
          <p:nvPr/>
        </p:nvCxnSpPr>
        <p:spPr>
          <a:xfrm flipH="1">
            <a:off x="5108846" y="396066"/>
            <a:ext cx="211906" cy="150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523002" y="438305"/>
            <a:ext cx="67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SCYCLE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758042" y="332245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V="1">
            <a:off x="9754159" y="3969696"/>
            <a:ext cx="365069" cy="96348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8599580" y="3323802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796862" y="3882376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11780" y="316871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 flipH="1" flipV="1">
            <a:off x="6741583" y="4332817"/>
            <a:ext cx="243207" cy="19382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84037" y="575252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181" y="300933"/>
            <a:ext cx="905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B</a:t>
            </a:r>
            <a:endParaRPr lang="en-US" sz="4400" dirty="0"/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8393909" y="396821"/>
            <a:ext cx="211906" cy="150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81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1" y="209473"/>
            <a:ext cx="8040641" cy="63514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40945" y="304800"/>
            <a:ext cx="759772" cy="1845733"/>
            <a:chOff x="8340945" y="304800"/>
            <a:chExt cx="759772" cy="1845733"/>
          </a:xfrm>
        </p:grpSpPr>
        <p:sp>
          <p:nvSpPr>
            <p:cNvPr id="10" name="Rectangle 9"/>
            <p:cNvSpPr/>
            <p:nvPr/>
          </p:nvSpPr>
          <p:spPr>
            <a:xfrm>
              <a:off x="8528062" y="304800"/>
              <a:ext cx="572655" cy="184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0945" y="734177"/>
              <a:ext cx="430519" cy="93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01900" y="15614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PC_nxt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239" y="1280366"/>
            <a:ext cx="12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PC+(ImmOut &lt;&lt;1)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[JAL, BEQ, … ]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2047" y="647155"/>
            <a:ext cx="188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PC+4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[Arithmetic, …]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8613775" y="282913"/>
            <a:ext cx="2270024" cy="10988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249345" y="988822"/>
            <a:ext cx="600003" cy="133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02099" y="2556934"/>
            <a:ext cx="600003" cy="270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315603" y="3588525"/>
            <a:ext cx="916808" cy="1438537"/>
            <a:chOff x="10993273" y="1946651"/>
            <a:chExt cx="686607" cy="14385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3273" y="1946651"/>
              <a:ext cx="686607" cy="143853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1179641" y="2300778"/>
              <a:ext cx="326559" cy="685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9726642" y="2555393"/>
            <a:ext cx="0" cy="1067000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392719" y="2567305"/>
            <a:ext cx="334783" cy="1"/>
          </a:xfrm>
          <a:prstGeom prst="line">
            <a:avLst/>
          </a:prstGeom>
          <a:ln w="19050">
            <a:solidFill>
              <a:srgbClr val="42C4F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156633" y="3931182"/>
            <a:ext cx="350575" cy="1252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14945" y="403164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01</a:t>
            </a:r>
            <a:endParaRPr lang="en-US" sz="1400" dirty="0">
              <a:solidFill>
                <a:srgbClr val="CC33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822" y="4001921"/>
            <a:ext cx="165108" cy="495325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10156629" y="4262639"/>
            <a:ext cx="524644" cy="91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338288" y="882131"/>
            <a:ext cx="2139017" cy="190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0489342" y="871018"/>
            <a:ext cx="7032" cy="306051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330856" y="1504871"/>
            <a:ext cx="2350417" cy="933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678703" y="1503284"/>
            <a:ext cx="2571" cy="276873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9747810" y="4955511"/>
            <a:ext cx="1347" cy="368538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0866192" y="280975"/>
            <a:ext cx="2198" cy="6128292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743576" y="6396319"/>
            <a:ext cx="1105773" cy="291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59798" y="4364408"/>
            <a:ext cx="28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64251"/>
                </a:solidFill>
              </a:rPr>
              <a:t>4</a:t>
            </a:r>
            <a:endParaRPr lang="en-US" sz="1400" b="1" dirty="0">
              <a:solidFill>
                <a:srgbClr val="36425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96862" y="4352925"/>
            <a:ext cx="143688" cy="37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71" y="4373933"/>
            <a:ext cx="225819" cy="432419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5212953" y="734177"/>
            <a:ext cx="0" cy="89823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892236" y="570454"/>
            <a:ext cx="0" cy="630601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341788" y="570454"/>
            <a:ext cx="565763" cy="635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865242" y="1170575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60160" y="199848"/>
            <a:ext cx="305587" cy="567267"/>
            <a:chOff x="941506" y="548908"/>
            <a:chExt cx="305587" cy="567267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 flipV="1">
            <a:off x="7513879" y="2654295"/>
            <a:ext cx="8735" cy="11280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359704" y="1611865"/>
            <a:ext cx="4863" cy="1052056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62224" y="2654295"/>
            <a:ext cx="11625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212810" y="1611865"/>
            <a:ext cx="11594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418173" y="1369450"/>
            <a:ext cx="767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ALUState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410072" y="1725935"/>
            <a:ext cx="83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PCControl</a:t>
            </a:r>
            <a:endParaRPr lang="en-US" sz="1200" dirty="0">
              <a:solidFill>
                <a:srgbClr val="CC330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91967" y="1881522"/>
            <a:ext cx="974937" cy="456776"/>
            <a:chOff x="7691967" y="1881522"/>
            <a:chExt cx="974937" cy="456776"/>
          </a:xfrm>
        </p:grpSpPr>
        <p:sp>
          <p:nvSpPr>
            <p:cNvPr id="151" name="Rectangle 150"/>
            <p:cNvSpPr/>
            <p:nvPr/>
          </p:nvSpPr>
          <p:spPr>
            <a:xfrm>
              <a:off x="7914640" y="1881522"/>
              <a:ext cx="752264" cy="456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691967" y="1981082"/>
              <a:ext cx="752264" cy="22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7801106" y="2219711"/>
            <a:ext cx="31898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820151" y="3105034"/>
            <a:ext cx="360039" cy="6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8346940" y="116138"/>
            <a:ext cx="305587" cy="588323"/>
            <a:chOff x="941506" y="548908"/>
            <a:chExt cx="305587" cy="567267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63" name="Rectangle 162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/>
          <p:cNvCxnSpPr/>
          <p:nvPr/>
        </p:nvCxnSpPr>
        <p:spPr>
          <a:xfrm flipH="1" flipV="1">
            <a:off x="8616701" y="396066"/>
            <a:ext cx="1563489" cy="810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8616701" y="519052"/>
            <a:ext cx="1266738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869146" y="519052"/>
            <a:ext cx="564" cy="363079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10173222" y="396820"/>
            <a:ext cx="3385" cy="1117644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0139608" y="1476080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9834192" y="84709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8042097" y="2078921"/>
            <a:ext cx="3904" cy="323202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8503529" y="672751"/>
            <a:ext cx="831" cy="1816067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8043234" y="2092073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8814389" y="2376160"/>
            <a:ext cx="1" cy="1534697"/>
          </a:xfrm>
          <a:prstGeom prst="line">
            <a:avLst/>
          </a:prstGeom>
          <a:ln w="25400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8830523" y="2324977"/>
            <a:ext cx="1241864" cy="261498"/>
            <a:chOff x="8830523" y="2324977"/>
            <a:chExt cx="1241864" cy="261498"/>
          </a:xfrm>
        </p:grpSpPr>
        <p:sp>
          <p:nvSpPr>
            <p:cNvPr id="238" name="Rectangle 237"/>
            <p:cNvSpPr/>
            <p:nvPr/>
          </p:nvSpPr>
          <p:spPr>
            <a:xfrm>
              <a:off x="8830523" y="2324977"/>
              <a:ext cx="1178673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9829491" y="2415328"/>
              <a:ext cx="242896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8564903" y="5340769"/>
            <a:ext cx="1444293" cy="36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9672085" y="5267052"/>
            <a:ext cx="467523" cy="31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8541385" y="5442867"/>
            <a:ext cx="730845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747810" y="5104641"/>
            <a:ext cx="0" cy="70025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260629" y="5043399"/>
            <a:ext cx="0" cy="390991"/>
          </a:xfrm>
          <a:prstGeom prst="line">
            <a:avLst/>
          </a:prstGeom>
          <a:ln w="2222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0452" y="516780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JALR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184020" y="5790083"/>
            <a:ext cx="979030" cy="496417"/>
          </a:xfrm>
          <a:prstGeom prst="rect">
            <a:avLst/>
          </a:prstGeom>
          <a:noFill/>
          <a:ln w="19050">
            <a:solidFill>
              <a:srgbClr val="C6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8331937" y="5918200"/>
            <a:ext cx="7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multDiv</a:t>
            </a:r>
            <a:endParaRPr lang="en-US" sz="1200" b="1" dirty="0"/>
          </a:p>
        </p:txBody>
      </p:sp>
      <p:cxnSp>
        <p:nvCxnSpPr>
          <p:cNvPr id="256" name="Straight Connector 255"/>
          <p:cNvCxnSpPr/>
          <p:nvPr/>
        </p:nvCxnSpPr>
        <p:spPr>
          <a:xfrm flipH="1" flipV="1">
            <a:off x="7732060" y="4498309"/>
            <a:ext cx="12366" cy="15062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 flipV="1">
            <a:off x="7635875" y="4533900"/>
            <a:ext cx="12642" cy="156147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7828438" y="4465819"/>
            <a:ext cx="6698" cy="1238294"/>
          </a:xfrm>
          <a:prstGeom prst="line">
            <a:avLst/>
          </a:prstGeom>
          <a:ln w="28575">
            <a:solidFill>
              <a:srgbClr val="CC3300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7727097" y="6004583"/>
            <a:ext cx="463204" cy="3501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 flipV="1">
            <a:off x="7633997" y="6095378"/>
            <a:ext cx="550023" cy="622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7698317" y="5800926"/>
            <a:ext cx="43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valid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629854" y="6057777"/>
            <a:ext cx="495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mode</a:t>
            </a:r>
            <a:endParaRPr lang="en-US" sz="1000" dirty="0">
              <a:solidFill>
                <a:srgbClr val="CC3300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7846605" y="5693295"/>
            <a:ext cx="1613538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9446373" y="5693295"/>
            <a:ext cx="110" cy="40208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9167710" y="6095378"/>
            <a:ext cx="292433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8360215" y="5484492"/>
            <a:ext cx="489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ready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9717365" y="636167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331938" y="16513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00</a:t>
            </a:r>
            <a:endParaRPr lang="en-US" sz="1200" dirty="0">
              <a:solidFill>
                <a:srgbClr val="CC33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491" y="1981858"/>
            <a:ext cx="311166" cy="336567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 flipH="1" flipV="1">
            <a:off x="5293597" y="1954709"/>
            <a:ext cx="1183211" cy="4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485079" y="2479192"/>
            <a:ext cx="20127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475903" y="1945084"/>
            <a:ext cx="1329" cy="55104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6123834" y="2172267"/>
            <a:ext cx="1861496" cy="6338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5341064" y="2044040"/>
            <a:ext cx="789290" cy="1281"/>
          </a:xfrm>
          <a:prstGeom prst="line">
            <a:avLst/>
          </a:prstGeom>
          <a:ln w="22225">
            <a:solidFill>
              <a:srgbClr val="6ED3F4"/>
            </a:solidFill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445382" y="1940656"/>
            <a:ext cx="1647" cy="209329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979344" y="1940362"/>
            <a:ext cx="1313" cy="237563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130354" y="2044040"/>
            <a:ext cx="394" cy="127511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7974295" y="1951179"/>
            <a:ext cx="46974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80405" y="2142112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087191" y="43899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74" name="Straight Connector 173"/>
          <p:cNvCxnSpPr>
            <a:endCxn id="163" idx="1"/>
          </p:cNvCxnSpPr>
          <p:nvPr/>
        </p:nvCxnSpPr>
        <p:spPr>
          <a:xfrm flipH="1" flipV="1">
            <a:off x="8399209" y="402074"/>
            <a:ext cx="222838" cy="11697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108846" y="396066"/>
            <a:ext cx="211906" cy="150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523002" y="438305"/>
            <a:ext cx="67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SCYCLE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758042" y="332245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H="1" flipV="1">
            <a:off x="9446373" y="4272017"/>
            <a:ext cx="307786" cy="66115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8599580" y="3323802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796862" y="3882376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11780" y="316871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 flipH="1">
            <a:off x="6747502" y="4518296"/>
            <a:ext cx="244183" cy="25272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84037" y="575252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181" y="300933"/>
            <a:ext cx="905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LI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2690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1" y="209473"/>
            <a:ext cx="8040641" cy="63514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40945" y="304800"/>
            <a:ext cx="759772" cy="1845733"/>
            <a:chOff x="8340945" y="304800"/>
            <a:chExt cx="759772" cy="1845733"/>
          </a:xfrm>
        </p:grpSpPr>
        <p:sp>
          <p:nvSpPr>
            <p:cNvPr id="10" name="Rectangle 9"/>
            <p:cNvSpPr/>
            <p:nvPr/>
          </p:nvSpPr>
          <p:spPr>
            <a:xfrm>
              <a:off x="8528062" y="304800"/>
              <a:ext cx="572655" cy="184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0945" y="734177"/>
              <a:ext cx="430519" cy="93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01900" y="15614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PC_nxt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239" y="1280366"/>
            <a:ext cx="12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PC+(ImmOut &lt;&lt;1)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[JAL, BEQ, … ]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2047" y="647155"/>
            <a:ext cx="188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PC+4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[Arithmetic, …]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8613775" y="282913"/>
            <a:ext cx="2270024" cy="10988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249345" y="988822"/>
            <a:ext cx="600003" cy="133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02099" y="2556934"/>
            <a:ext cx="600003" cy="270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315603" y="3588525"/>
            <a:ext cx="916808" cy="1438537"/>
            <a:chOff x="10993273" y="1946651"/>
            <a:chExt cx="686607" cy="14385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3273" y="1946651"/>
              <a:ext cx="686607" cy="143853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1179641" y="2300778"/>
              <a:ext cx="326559" cy="685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9726642" y="2555393"/>
            <a:ext cx="0" cy="1067000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392719" y="2567305"/>
            <a:ext cx="334783" cy="1"/>
          </a:xfrm>
          <a:prstGeom prst="line">
            <a:avLst/>
          </a:prstGeom>
          <a:ln w="19050">
            <a:solidFill>
              <a:srgbClr val="42C4F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156633" y="3931182"/>
            <a:ext cx="350575" cy="1252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802532" y="3782369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00</a:t>
            </a:r>
            <a:endParaRPr lang="en-US" sz="1400" dirty="0">
              <a:solidFill>
                <a:srgbClr val="CC33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822" y="4001921"/>
            <a:ext cx="165108" cy="495325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10156629" y="4262639"/>
            <a:ext cx="524644" cy="91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338288" y="882131"/>
            <a:ext cx="2139017" cy="190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0489342" y="871018"/>
            <a:ext cx="7032" cy="306051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330856" y="1504871"/>
            <a:ext cx="2350417" cy="933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678703" y="1503284"/>
            <a:ext cx="2571" cy="276873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9747810" y="4955511"/>
            <a:ext cx="1347" cy="368538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0866192" y="280975"/>
            <a:ext cx="2198" cy="6128292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743576" y="6396319"/>
            <a:ext cx="1105773" cy="291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59798" y="4364408"/>
            <a:ext cx="28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64251"/>
                </a:solidFill>
              </a:rPr>
              <a:t>4</a:t>
            </a:r>
            <a:endParaRPr lang="en-US" sz="1400" b="1" dirty="0">
              <a:solidFill>
                <a:srgbClr val="36425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96862" y="4352925"/>
            <a:ext cx="143688" cy="37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71" y="4373933"/>
            <a:ext cx="225819" cy="432419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5212953" y="734177"/>
            <a:ext cx="0" cy="89823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892236" y="570454"/>
            <a:ext cx="0" cy="630601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341788" y="570454"/>
            <a:ext cx="565763" cy="635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865242" y="1170575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60160" y="199848"/>
            <a:ext cx="305587" cy="567267"/>
            <a:chOff x="941506" y="548908"/>
            <a:chExt cx="305587" cy="567267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 flipV="1">
            <a:off x="7513879" y="2654295"/>
            <a:ext cx="8735" cy="11280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359704" y="1611865"/>
            <a:ext cx="4863" cy="1052056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62224" y="2654295"/>
            <a:ext cx="11625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212810" y="1611865"/>
            <a:ext cx="11594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418173" y="1369450"/>
            <a:ext cx="767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ALUState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410072" y="1725935"/>
            <a:ext cx="83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PCControl</a:t>
            </a:r>
            <a:endParaRPr lang="en-US" sz="1200" dirty="0">
              <a:solidFill>
                <a:srgbClr val="CC330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91967" y="1881522"/>
            <a:ext cx="974937" cy="456776"/>
            <a:chOff x="7691967" y="1881522"/>
            <a:chExt cx="974937" cy="456776"/>
          </a:xfrm>
        </p:grpSpPr>
        <p:sp>
          <p:nvSpPr>
            <p:cNvPr id="151" name="Rectangle 150"/>
            <p:cNvSpPr/>
            <p:nvPr/>
          </p:nvSpPr>
          <p:spPr>
            <a:xfrm>
              <a:off x="7914640" y="1881522"/>
              <a:ext cx="752264" cy="456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691967" y="1981082"/>
              <a:ext cx="752264" cy="22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7801106" y="2219711"/>
            <a:ext cx="31898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820151" y="3105034"/>
            <a:ext cx="360039" cy="6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8346940" y="116138"/>
            <a:ext cx="305587" cy="588323"/>
            <a:chOff x="941506" y="548908"/>
            <a:chExt cx="305587" cy="567267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63" name="Rectangle 162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/>
          <p:cNvCxnSpPr/>
          <p:nvPr/>
        </p:nvCxnSpPr>
        <p:spPr>
          <a:xfrm flipH="1" flipV="1">
            <a:off x="8616701" y="396066"/>
            <a:ext cx="1563489" cy="810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8616701" y="519052"/>
            <a:ext cx="1266738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869146" y="519052"/>
            <a:ext cx="564" cy="363079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10173222" y="396820"/>
            <a:ext cx="3385" cy="1117644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0139608" y="1476080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9834192" y="84709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8042097" y="2078921"/>
            <a:ext cx="3904" cy="323202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8503529" y="672751"/>
            <a:ext cx="831" cy="1816067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8043234" y="2092073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8814389" y="2376160"/>
            <a:ext cx="1" cy="1534697"/>
          </a:xfrm>
          <a:prstGeom prst="line">
            <a:avLst/>
          </a:prstGeom>
          <a:ln w="25400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8830523" y="2324977"/>
            <a:ext cx="1241864" cy="261498"/>
            <a:chOff x="8830523" y="2324977"/>
            <a:chExt cx="1241864" cy="261498"/>
          </a:xfrm>
        </p:grpSpPr>
        <p:sp>
          <p:nvSpPr>
            <p:cNvPr id="238" name="Rectangle 237"/>
            <p:cNvSpPr/>
            <p:nvPr/>
          </p:nvSpPr>
          <p:spPr>
            <a:xfrm>
              <a:off x="8830523" y="2324977"/>
              <a:ext cx="1178673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9829491" y="2415328"/>
              <a:ext cx="242896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8564903" y="5340769"/>
            <a:ext cx="1444293" cy="36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9672085" y="5267052"/>
            <a:ext cx="467523" cy="31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8541385" y="5442867"/>
            <a:ext cx="730845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747810" y="5104641"/>
            <a:ext cx="0" cy="70025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260629" y="5043399"/>
            <a:ext cx="0" cy="390991"/>
          </a:xfrm>
          <a:prstGeom prst="line">
            <a:avLst/>
          </a:prstGeom>
          <a:ln w="2222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0452" y="516780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JALR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184020" y="5790083"/>
            <a:ext cx="979030" cy="496417"/>
          </a:xfrm>
          <a:prstGeom prst="rect">
            <a:avLst/>
          </a:prstGeom>
          <a:noFill/>
          <a:ln w="19050">
            <a:solidFill>
              <a:srgbClr val="C6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8331937" y="5918200"/>
            <a:ext cx="7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multDiv</a:t>
            </a:r>
            <a:endParaRPr lang="en-US" sz="1200" b="1" dirty="0"/>
          </a:p>
        </p:txBody>
      </p:sp>
      <p:cxnSp>
        <p:nvCxnSpPr>
          <p:cNvPr id="256" name="Straight Connector 255"/>
          <p:cNvCxnSpPr/>
          <p:nvPr/>
        </p:nvCxnSpPr>
        <p:spPr>
          <a:xfrm flipH="1" flipV="1">
            <a:off x="7732060" y="4498309"/>
            <a:ext cx="12366" cy="15062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 flipV="1">
            <a:off x="7635875" y="4533900"/>
            <a:ext cx="12642" cy="156147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7828438" y="4465819"/>
            <a:ext cx="6698" cy="1238294"/>
          </a:xfrm>
          <a:prstGeom prst="line">
            <a:avLst/>
          </a:prstGeom>
          <a:ln w="28575">
            <a:solidFill>
              <a:srgbClr val="CC3300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7727097" y="6004583"/>
            <a:ext cx="463204" cy="3501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 flipV="1">
            <a:off x="7633997" y="6095378"/>
            <a:ext cx="550023" cy="622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7698317" y="5800926"/>
            <a:ext cx="43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valid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629854" y="6057777"/>
            <a:ext cx="495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mode</a:t>
            </a:r>
            <a:endParaRPr lang="en-US" sz="1000" dirty="0">
              <a:solidFill>
                <a:srgbClr val="CC3300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7846605" y="5693295"/>
            <a:ext cx="1613538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9446373" y="5693295"/>
            <a:ext cx="110" cy="40208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9167710" y="6095378"/>
            <a:ext cx="292433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8360215" y="5484492"/>
            <a:ext cx="489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ready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9717365" y="636167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331938" y="16513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00</a:t>
            </a:r>
            <a:endParaRPr lang="en-US" sz="1200" dirty="0">
              <a:solidFill>
                <a:srgbClr val="CC33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491" y="1981858"/>
            <a:ext cx="311166" cy="336567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 flipH="1" flipV="1">
            <a:off x="5293597" y="1954709"/>
            <a:ext cx="1183211" cy="4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485079" y="2479192"/>
            <a:ext cx="20127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475903" y="1945084"/>
            <a:ext cx="1329" cy="55104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6123834" y="2172267"/>
            <a:ext cx="1861496" cy="6338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5341064" y="2044040"/>
            <a:ext cx="789290" cy="1281"/>
          </a:xfrm>
          <a:prstGeom prst="line">
            <a:avLst/>
          </a:prstGeom>
          <a:ln w="22225">
            <a:solidFill>
              <a:srgbClr val="6ED3F4"/>
            </a:solidFill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445382" y="1940656"/>
            <a:ext cx="1647" cy="209329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979344" y="1940362"/>
            <a:ext cx="1313" cy="237563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130354" y="2044040"/>
            <a:ext cx="394" cy="127511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7974295" y="1951179"/>
            <a:ext cx="46974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80405" y="2142112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087191" y="43899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74" name="Straight Connector 173"/>
          <p:cNvCxnSpPr>
            <a:endCxn id="163" idx="1"/>
          </p:cNvCxnSpPr>
          <p:nvPr/>
        </p:nvCxnSpPr>
        <p:spPr>
          <a:xfrm flipH="1" flipV="1">
            <a:off x="8399209" y="402074"/>
            <a:ext cx="222838" cy="11697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108846" y="396066"/>
            <a:ext cx="211906" cy="150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523002" y="438305"/>
            <a:ext cx="67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SCYCLE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758042" y="332245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V="1">
            <a:off x="9754159" y="3969696"/>
            <a:ext cx="365069" cy="96348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8599580" y="3323802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796862" y="3882376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11780" y="316871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 flipH="1">
            <a:off x="6747502" y="4518296"/>
            <a:ext cx="244183" cy="25272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84037" y="575252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181" y="300933"/>
            <a:ext cx="905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5609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1" y="209473"/>
            <a:ext cx="8040641" cy="63514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40945" y="304800"/>
            <a:ext cx="759772" cy="1845733"/>
            <a:chOff x="8340945" y="304800"/>
            <a:chExt cx="759772" cy="1845733"/>
          </a:xfrm>
        </p:grpSpPr>
        <p:sp>
          <p:nvSpPr>
            <p:cNvPr id="10" name="Rectangle 9"/>
            <p:cNvSpPr/>
            <p:nvPr/>
          </p:nvSpPr>
          <p:spPr>
            <a:xfrm>
              <a:off x="8528062" y="304800"/>
              <a:ext cx="572655" cy="184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0945" y="734177"/>
              <a:ext cx="430519" cy="93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01900" y="15614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PC_nxt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239" y="1280366"/>
            <a:ext cx="12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PC+(ImmOut &lt;&lt;1)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[JAL, BEQ, … ]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2047" y="647155"/>
            <a:ext cx="188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PC+4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[Arithmetic, …]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8613775" y="282913"/>
            <a:ext cx="2270024" cy="10988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249345" y="988822"/>
            <a:ext cx="600003" cy="133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02099" y="2556934"/>
            <a:ext cx="600003" cy="270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315603" y="3588525"/>
            <a:ext cx="916808" cy="1438537"/>
            <a:chOff x="10993273" y="1946651"/>
            <a:chExt cx="686607" cy="14385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3273" y="1946651"/>
              <a:ext cx="686607" cy="143853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1179641" y="2300778"/>
              <a:ext cx="326559" cy="685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9726642" y="2555393"/>
            <a:ext cx="0" cy="1067000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392719" y="2567305"/>
            <a:ext cx="334783" cy="1"/>
          </a:xfrm>
          <a:prstGeom prst="line">
            <a:avLst/>
          </a:prstGeom>
          <a:ln w="19050">
            <a:solidFill>
              <a:srgbClr val="42C4F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156633" y="3931182"/>
            <a:ext cx="350575" cy="1252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781141" y="4090431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10</a:t>
            </a:r>
            <a:endParaRPr lang="en-US" sz="1400" dirty="0">
              <a:solidFill>
                <a:srgbClr val="CC33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822" y="4001921"/>
            <a:ext cx="165108" cy="495325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10156629" y="4262639"/>
            <a:ext cx="524644" cy="91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338288" y="882131"/>
            <a:ext cx="2139017" cy="190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0489342" y="871018"/>
            <a:ext cx="7032" cy="306051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330856" y="1504871"/>
            <a:ext cx="2350417" cy="933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678703" y="1503284"/>
            <a:ext cx="2571" cy="276873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9747810" y="4955511"/>
            <a:ext cx="1347" cy="368538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0866192" y="280975"/>
            <a:ext cx="2198" cy="6128292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743576" y="6396319"/>
            <a:ext cx="1105773" cy="291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59798" y="4364408"/>
            <a:ext cx="28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64251"/>
                </a:solidFill>
              </a:rPr>
              <a:t>4</a:t>
            </a:r>
            <a:endParaRPr lang="en-US" sz="1400" b="1" dirty="0">
              <a:solidFill>
                <a:srgbClr val="36425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96862" y="4352925"/>
            <a:ext cx="143688" cy="37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71" y="4373933"/>
            <a:ext cx="225819" cy="432419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5212953" y="734177"/>
            <a:ext cx="0" cy="89823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892236" y="570454"/>
            <a:ext cx="0" cy="630601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341788" y="570454"/>
            <a:ext cx="565763" cy="635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865242" y="1170575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60160" y="199848"/>
            <a:ext cx="305587" cy="567267"/>
            <a:chOff x="941506" y="548908"/>
            <a:chExt cx="305587" cy="567267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 flipV="1">
            <a:off x="7513879" y="2654295"/>
            <a:ext cx="8735" cy="11280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359704" y="1611865"/>
            <a:ext cx="4863" cy="1052056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62224" y="2654295"/>
            <a:ext cx="11625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212810" y="1611865"/>
            <a:ext cx="11594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418173" y="1369450"/>
            <a:ext cx="767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ALUState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410072" y="1725935"/>
            <a:ext cx="83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PCControl</a:t>
            </a:r>
            <a:endParaRPr lang="en-US" sz="1200" dirty="0">
              <a:solidFill>
                <a:srgbClr val="CC330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91967" y="1881522"/>
            <a:ext cx="974937" cy="456776"/>
            <a:chOff x="7691967" y="1881522"/>
            <a:chExt cx="974937" cy="456776"/>
          </a:xfrm>
        </p:grpSpPr>
        <p:sp>
          <p:nvSpPr>
            <p:cNvPr id="151" name="Rectangle 150"/>
            <p:cNvSpPr/>
            <p:nvPr/>
          </p:nvSpPr>
          <p:spPr>
            <a:xfrm>
              <a:off x="7914640" y="1881522"/>
              <a:ext cx="752264" cy="456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691967" y="1981082"/>
              <a:ext cx="752264" cy="22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7801106" y="2219711"/>
            <a:ext cx="31898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820151" y="3105034"/>
            <a:ext cx="360039" cy="6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8346940" y="116138"/>
            <a:ext cx="305587" cy="588323"/>
            <a:chOff x="941506" y="548908"/>
            <a:chExt cx="305587" cy="567267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63" name="Rectangle 162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/>
          <p:cNvCxnSpPr/>
          <p:nvPr/>
        </p:nvCxnSpPr>
        <p:spPr>
          <a:xfrm flipH="1" flipV="1">
            <a:off x="8616701" y="396066"/>
            <a:ext cx="1563489" cy="810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8616701" y="519052"/>
            <a:ext cx="1266738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869146" y="519052"/>
            <a:ext cx="564" cy="363079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10173222" y="396820"/>
            <a:ext cx="3385" cy="1117644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0139608" y="1476080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9834192" y="84709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8042097" y="2078921"/>
            <a:ext cx="3904" cy="323202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8503529" y="672751"/>
            <a:ext cx="831" cy="1816067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8043234" y="2092073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8814389" y="2376160"/>
            <a:ext cx="1" cy="1534697"/>
          </a:xfrm>
          <a:prstGeom prst="line">
            <a:avLst/>
          </a:prstGeom>
          <a:ln w="25400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8830523" y="2324977"/>
            <a:ext cx="1241864" cy="261498"/>
            <a:chOff x="8830523" y="2324977"/>
            <a:chExt cx="1241864" cy="261498"/>
          </a:xfrm>
        </p:grpSpPr>
        <p:sp>
          <p:nvSpPr>
            <p:cNvPr id="238" name="Rectangle 237"/>
            <p:cNvSpPr/>
            <p:nvPr/>
          </p:nvSpPr>
          <p:spPr>
            <a:xfrm>
              <a:off x="8830523" y="2324977"/>
              <a:ext cx="1178673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9829491" y="2415328"/>
              <a:ext cx="242896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8564903" y="5340769"/>
            <a:ext cx="1444293" cy="36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9672085" y="5267052"/>
            <a:ext cx="467523" cy="31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8541385" y="5442867"/>
            <a:ext cx="730845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747810" y="5104641"/>
            <a:ext cx="0" cy="70025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260629" y="5043399"/>
            <a:ext cx="0" cy="390991"/>
          </a:xfrm>
          <a:prstGeom prst="line">
            <a:avLst/>
          </a:prstGeom>
          <a:ln w="2222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0452" y="516780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JALR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184020" y="5790083"/>
            <a:ext cx="979030" cy="496417"/>
          </a:xfrm>
          <a:prstGeom prst="rect">
            <a:avLst/>
          </a:prstGeom>
          <a:noFill/>
          <a:ln w="19050">
            <a:solidFill>
              <a:srgbClr val="C6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8331937" y="5918200"/>
            <a:ext cx="7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multDiv</a:t>
            </a:r>
            <a:endParaRPr lang="en-US" sz="1200" b="1" dirty="0"/>
          </a:p>
        </p:txBody>
      </p:sp>
      <p:cxnSp>
        <p:nvCxnSpPr>
          <p:cNvPr id="256" name="Straight Connector 255"/>
          <p:cNvCxnSpPr/>
          <p:nvPr/>
        </p:nvCxnSpPr>
        <p:spPr>
          <a:xfrm flipH="1" flipV="1">
            <a:off x="7732060" y="4498309"/>
            <a:ext cx="12366" cy="15062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 flipV="1">
            <a:off x="7635875" y="4533900"/>
            <a:ext cx="12642" cy="156147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7828438" y="4465819"/>
            <a:ext cx="6698" cy="1238294"/>
          </a:xfrm>
          <a:prstGeom prst="line">
            <a:avLst/>
          </a:prstGeom>
          <a:ln w="28575">
            <a:solidFill>
              <a:srgbClr val="CC3300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7727097" y="6004583"/>
            <a:ext cx="463204" cy="3501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 flipV="1">
            <a:off x="7633997" y="6095378"/>
            <a:ext cx="550023" cy="622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7698317" y="5800926"/>
            <a:ext cx="43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valid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629854" y="6057777"/>
            <a:ext cx="495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mode</a:t>
            </a:r>
            <a:endParaRPr lang="en-US" sz="1000" dirty="0">
              <a:solidFill>
                <a:srgbClr val="CC3300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7846605" y="5693295"/>
            <a:ext cx="1613538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9446373" y="5693295"/>
            <a:ext cx="110" cy="40208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9167710" y="6095378"/>
            <a:ext cx="292433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8360215" y="5484492"/>
            <a:ext cx="489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ready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9717365" y="636167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331938" y="16513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00</a:t>
            </a:r>
            <a:endParaRPr lang="en-US" sz="1200" dirty="0">
              <a:solidFill>
                <a:srgbClr val="CC33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491" y="1981858"/>
            <a:ext cx="311166" cy="336567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 flipH="1" flipV="1">
            <a:off x="5293597" y="1954709"/>
            <a:ext cx="1183211" cy="4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485079" y="2479192"/>
            <a:ext cx="20127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475903" y="1945084"/>
            <a:ext cx="1329" cy="55104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6123834" y="2172267"/>
            <a:ext cx="1861496" cy="6338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5341064" y="2044040"/>
            <a:ext cx="789290" cy="1281"/>
          </a:xfrm>
          <a:prstGeom prst="line">
            <a:avLst/>
          </a:prstGeom>
          <a:ln w="22225">
            <a:solidFill>
              <a:srgbClr val="6ED3F4"/>
            </a:solidFill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445382" y="1940656"/>
            <a:ext cx="1647" cy="209329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979344" y="1940362"/>
            <a:ext cx="1313" cy="237563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130354" y="2044040"/>
            <a:ext cx="394" cy="127511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7974295" y="1951179"/>
            <a:ext cx="46974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80405" y="2142112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087191" y="43899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74" name="Straight Connector 173"/>
          <p:cNvCxnSpPr>
            <a:endCxn id="163" idx="1"/>
          </p:cNvCxnSpPr>
          <p:nvPr/>
        </p:nvCxnSpPr>
        <p:spPr>
          <a:xfrm flipH="1" flipV="1">
            <a:off x="8399209" y="402074"/>
            <a:ext cx="222838" cy="11697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108846" y="396066"/>
            <a:ext cx="211906" cy="150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523002" y="438305"/>
            <a:ext cx="67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SCYCLE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758042" y="332245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V="1">
            <a:off x="9740287" y="4264226"/>
            <a:ext cx="390311" cy="682735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8599580" y="3323802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796862" y="3882376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11780" y="316871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 flipH="1">
            <a:off x="6747502" y="4518296"/>
            <a:ext cx="244183" cy="25272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84037" y="575252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181" y="300933"/>
            <a:ext cx="905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2441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1" y="209473"/>
            <a:ext cx="8040641" cy="63514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40945" y="304800"/>
            <a:ext cx="759772" cy="1845733"/>
            <a:chOff x="8340945" y="304800"/>
            <a:chExt cx="759772" cy="1845733"/>
          </a:xfrm>
        </p:grpSpPr>
        <p:sp>
          <p:nvSpPr>
            <p:cNvPr id="10" name="Rectangle 9"/>
            <p:cNvSpPr/>
            <p:nvPr/>
          </p:nvSpPr>
          <p:spPr>
            <a:xfrm>
              <a:off x="8528062" y="304800"/>
              <a:ext cx="572655" cy="184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0945" y="734177"/>
              <a:ext cx="430519" cy="93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01900" y="15614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PC_nxt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239" y="1280366"/>
            <a:ext cx="12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PC+(ImmOut &lt;&lt;1)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[JAL, BEQ, … ]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2047" y="647155"/>
            <a:ext cx="188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PC+4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[Arithmetic, …]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8613775" y="282913"/>
            <a:ext cx="2270024" cy="10988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249345" y="988822"/>
            <a:ext cx="600003" cy="133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02099" y="2556934"/>
            <a:ext cx="600003" cy="270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315603" y="3588525"/>
            <a:ext cx="916808" cy="1438537"/>
            <a:chOff x="10993273" y="1946651"/>
            <a:chExt cx="686607" cy="14385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3273" y="1946651"/>
              <a:ext cx="686607" cy="143853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1179641" y="2300778"/>
              <a:ext cx="326559" cy="685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9726642" y="2555393"/>
            <a:ext cx="0" cy="1067000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392719" y="2567305"/>
            <a:ext cx="334783" cy="1"/>
          </a:xfrm>
          <a:prstGeom prst="line">
            <a:avLst/>
          </a:prstGeom>
          <a:ln w="19050">
            <a:solidFill>
              <a:srgbClr val="42C4F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156633" y="3931182"/>
            <a:ext cx="350575" cy="1252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519538" y="454828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11</a:t>
            </a:r>
            <a:endParaRPr lang="en-US" sz="1400" dirty="0">
              <a:solidFill>
                <a:srgbClr val="CC33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822" y="4001921"/>
            <a:ext cx="165108" cy="495325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10156629" y="4262639"/>
            <a:ext cx="524644" cy="91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338288" y="882131"/>
            <a:ext cx="2139017" cy="190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0489342" y="871018"/>
            <a:ext cx="7032" cy="306051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330856" y="1504871"/>
            <a:ext cx="2350417" cy="933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678703" y="1503284"/>
            <a:ext cx="2571" cy="276873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9747810" y="4955511"/>
            <a:ext cx="1347" cy="368538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0866192" y="280975"/>
            <a:ext cx="2198" cy="6128292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743576" y="6396319"/>
            <a:ext cx="1105773" cy="291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59798" y="4364408"/>
            <a:ext cx="28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64251"/>
                </a:solidFill>
              </a:rPr>
              <a:t>4</a:t>
            </a:r>
            <a:endParaRPr lang="en-US" sz="1400" b="1" dirty="0">
              <a:solidFill>
                <a:srgbClr val="36425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96862" y="4352925"/>
            <a:ext cx="143688" cy="37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71" y="4373933"/>
            <a:ext cx="225819" cy="432419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5212953" y="734177"/>
            <a:ext cx="0" cy="89823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892236" y="570454"/>
            <a:ext cx="0" cy="630601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341788" y="570454"/>
            <a:ext cx="565763" cy="635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865242" y="1170575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60160" y="199848"/>
            <a:ext cx="305587" cy="567267"/>
            <a:chOff x="941506" y="548908"/>
            <a:chExt cx="305587" cy="567267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 flipV="1">
            <a:off x="7513879" y="2654295"/>
            <a:ext cx="8735" cy="11280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359704" y="1611865"/>
            <a:ext cx="4863" cy="1052056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62224" y="2654295"/>
            <a:ext cx="11625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212810" y="1611865"/>
            <a:ext cx="11594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418173" y="1369450"/>
            <a:ext cx="767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ALUState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410072" y="1725935"/>
            <a:ext cx="83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PCControl</a:t>
            </a:r>
            <a:endParaRPr lang="en-US" sz="1200" dirty="0">
              <a:solidFill>
                <a:srgbClr val="CC330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91967" y="1881522"/>
            <a:ext cx="974937" cy="456776"/>
            <a:chOff x="7691967" y="1881522"/>
            <a:chExt cx="974937" cy="456776"/>
          </a:xfrm>
        </p:grpSpPr>
        <p:sp>
          <p:nvSpPr>
            <p:cNvPr id="151" name="Rectangle 150"/>
            <p:cNvSpPr/>
            <p:nvPr/>
          </p:nvSpPr>
          <p:spPr>
            <a:xfrm>
              <a:off x="7914640" y="1881522"/>
              <a:ext cx="752264" cy="456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691967" y="1981082"/>
              <a:ext cx="752264" cy="22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7801106" y="2219711"/>
            <a:ext cx="31898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820151" y="3105034"/>
            <a:ext cx="360039" cy="6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8346940" y="116138"/>
            <a:ext cx="305587" cy="588323"/>
            <a:chOff x="941506" y="548908"/>
            <a:chExt cx="305587" cy="567267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63" name="Rectangle 162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/>
          <p:cNvCxnSpPr/>
          <p:nvPr/>
        </p:nvCxnSpPr>
        <p:spPr>
          <a:xfrm flipH="1" flipV="1">
            <a:off x="8616701" y="396066"/>
            <a:ext cx="1563489" cy="810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8616701" y="519052"/>
            <a:ext cx="1266738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869146" y="519052"/>
            <a:ext cx="564" cy="363079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10173222" y="396820"/>
            <a:ext cx="3385" cy="1117644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0139608" y="1476080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9834192" y="84709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8042097" y="2078921"/>
            <a:ext cx="3904" cy="323202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8503529" y="672751"/>
            <a:ext cx="831" cy="1816067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8043234" y="2092073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8814389" y="2376160"/>
            <a:ext cx="1" cy="1534697"/>
          </a:xfrm>
          <a:prstGeom prst="line">
            <a:avLst/>
          </a:prstGeom>
          <a:ln w="25400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8830523" y="2324977"/>
            <a:ext cx="1241864" cy="261498"/>
            <a:chOff x="8830523" y="2324977"/>
            <a:chExt cx="1241864" cy="261498"/>
          </a:xfrm>
        </p:grpSpPr>
        <p:sp>
          <p:nvSpPr>
            <p:cNvPr id="238" name="Rectangle 237"/>
            <p:cNvSpPr/>
            <p:nvPr/>
          </p:nvSpPr>
          <p:spPr>
            <a:xfrm>
              <a:off x="8830523" y="2324977"/>
              <a:ext cx="1178673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9829491" y="2415328"/>
              <a:ext cx="242896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8564903" y="5340769"/>
            <a:ext cx="1444293" cy="36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9672085" y="5267052"/>
            <a:ext cx="467523" cy="31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8541385" y="5442867"/>
            <a:ext cx="730845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747810" y="5104641"/>
            <a:ext cx="0" cy="70025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260629" y="5043399"/>
            <a:ext cx="0" cy="390991"/>
          </a:xfrm>
          <a:prstGeom prst="line">
            <a:avLst/>
          </a:prstGeom>
          <a:ln w="2222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0452" y="516780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JALR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184020" y="5790083"/>
            <a:ext cx="979030" cy="496417"/>
          </a:xfrm>
          <a:prstGeom prst="rect">
            <a:avLst/>
          </a:prstGeom>
          <a:noFill/>
          <a:ln w="19050">
            <a:solidFill>
              <a:srgbClr val="C6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8331937" y="5918200"/>
            <a:ext cx="7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multDiv</a:t>
            </a:r>
            <a:endParaRPr lang="en-US" sz="1200" b="1" dirty="0"/>
          </a:p>
        </p:txBody>
      </p:sp>
      <p:cxnSp>
        <p:nvCxnSpPr>
          <p:cNvPr id="256" name="Straight Connector 255"/>
          <p:cNvCxnSpPr/>
          <p:nvPr/>
        </p:nvCxnSpPr>
        <p:spPr>
          <a:xfrm flipH="1" flipV="1">
            <a:off x="7732060" y="4498309"/>
            <a:ext cx="12366" cy="15062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 flipV="1">
            <a:off x="7635875" y="4533900"/>
            <a:ext cx="12642" cy="156147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7828438" y="4465819"/>
            <a:ext cx="6698" cy="1238294"/>
          </a:xfrm>
          <a:prstGeom prst="line">
            <a:avLst/>
          </a:prstGeom>
          <a:ln w="28575">
            <a:solidFill>
              <a:srgbClr val="CC3300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7727097" y="6004583"/>
            <a:ext cx="463204" cy="3501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 flipV="1">
            <a:off x="7633997" y="6095378"/>
            <a:ext cx="550023" cy="622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7698317" y="5800926"/>
            <a:ext cx="43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valid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629854" y="6057777"/>
            <a:ext cx="495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mode</a:t>
            </a:r>
            <a:endParaRPr lang="en-US" sz="1000" dirty="0">
              <a:solidFill>
                <a:srgbClr val="CC3300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7846605" y="5693295"/>
            <a:ext cx="1613538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9446373" y="5693295"/>
            <a:ext cx="110" cy="40208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9167710" y="6095378"/>
            <a:ext cx="292433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8360215" y="5484492"/>
            <a:ext cx="489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ready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9717365" y="636167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336303" y="359544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10</a:t>
            </a:r>
            <a:endParaRPr lang="en-US" sz="1200" dirty="0">
              <a:solidFill>
                <a:srgbClr val="CC33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491" y="1981858"/>
            <a:ext cx="311166" cy="336567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 flipH="1" flipV="1">
            <a:off x="5293597" y="1954709"/>
            <a:ext cx="1183211" cy="4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485079" y="2479192"/>
            <a:ext cx="20127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475903" y="1945084"/>
            <a:ext cx="1329" cy="55104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6123834" y="2172267"/>
            <a:ext cx="1861496" cy="6338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5341064" y="2044040"/>
            <a:ext cx="789290" cy="1281"/>
          </a:xfrm>
          <a:prstGeom prst="line">
            <a:avLst/>
          </a:prstGeom>
          <a:ln w="22225">
            <a:solidFill>
              <a:srgbClr val="6ED3F4"/>
            </a:solidFill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445382" y="1940656"/>
            <a:ext cx="1647" cy="209329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979344" y="1940362"/>
            <a:ext cx="1313" cy="237563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130354" y="2044040"/>
            <a:ext cx="394" cy="127511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7974295" y="1951179"/>
            <a:ext cx="46974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80405" y="2142112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087191" y="43899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flipH="1" flipV="1">
            <a:off x="8395409" y="397047"/>
            <a:ext cx="234488" cy="3696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108846" y="396066"/>
            <a:ext cx="211906" cy="150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523002" y="438305"/>
            <a:ext cx="67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SCYCLE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758042" y="332245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H="1" flipV="1">
            <a:off x="9424208" y="4735214"/>
            <a:ext cx="316079" cy="21174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8599580" y="3323802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796862" y="3882376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11780" y="316871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 flipH="1">
            <a:off x="6747502" y="4518296"/>
            <a:ext cx="244183" cy="25272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84037" y="575252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181" y="300933"/>
            <a:ext cx="905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J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6919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1" y="209473"/>
            <a:ext cx="8040641" cy="6351431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8340945" y="304800"/>
            <a:ext cx="759772" cy="1845733"/>
            <a:chOff x="8340945" y="304800"/>
            <a:chExt cx="759772" cy="1845733"/>
          </a:xfrm>
        </p:grpSpPr>
        <p:sp>
          <p:nvSpPr>
            <p:cNvPr id="10" name="Rectangle 9"/>
            <p:cNvSpPr/>
            <p:nvPr/>
          </p:nvSpPr>
          <p:spPr>
            <a:xfrm>
              <a:off x="8528062" y="304800"/>
              <a:ext cx="572655" cy="18457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40945" y="734177"/>
              <a:ext cx="430519" cy="93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401900" y="15614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PC_nxt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8239" y="1280366"/>
            <a:ext cx="1296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PC+(ImmOut &lt;&lt;1)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[JAL, BEQ, … ]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22047" y="647155"/>
            <a:ext cx="188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PC+4</a:t>
            </a:r>
          </a:p>
          <a:p>
            <a:r>
              <a:rPr lang="en-US" sz="1200" dirty="0" smtClean="0">
                <a:solidFill>
                  <a:srgbClr val="CC3300"/>
                </a:solidFill>
              </a:rPr>
              <a:t>[Arithmetic, …]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8613775" y="282913"/>
            <a:ext cx="2270024" cy="10988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249345" y="988822"/>
            <a:ext cx="600003" cy="1336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402099" y="2556934"/>
            <a:ext cx="600003" cy="2707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315603" y="3588525"/>
            <a:ext cx="916808" cy="1438537"/>
            <a:chOff x="10993273" y="1946651"/>
            <a:chExt cx="686607" cy="143853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3273" y="1946651"/>
              <a:ext cx="686607" cy="1438537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11179641" y="2300778"/>
              <a:ext cx="326559" cy="6858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/>
          <p:nvPr/>
        </p:nvCxnSpPr>
        <p:spPr>
          <a:xfrm flipV="1">
            <a:off x="9726642" y="2555393"/>
            <a:ext cx="0" cy="1067000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9392719" y="2567305"/>
            <a:ext cx="334783" cy="1"/>
          </a:xfrm>
          <a:prstGeom prst="line">
            <a:avLst/>
          </a:prstGeom>
          <a:ln w="19050">
            <a:solidFill>
              <a:srgbClr val="42C4F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0156633" y="3931182"/>
            <a:ext cx="350575" cy="1252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519538" y="4548283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3300"/>
                </a:solidFill>
              </a:rPr>
              <a:t>11</a:t>
            </a:r>
            <a:endParaRPr lang="en-US" sz="1400" dirty="0">
              <a:solidFill>
                <a:srgbClr val="CC3300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822" y="4001921"/>
            <a:ext cx="165108" cy="495325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10156629" y="4262639"/>
            <a:ext cx="524644" cy="91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8338288" y="882131"/>
            <a:ext cx="2139017" cy="190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10489342" y="871018"/>
            <a:ext cx="7032" cy="306051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 flipV="1">
            <a:off x="8330856" y="1504871"/>
            <a:ext cx="2350417" cy="9334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0678703" y="1503284"/>
            <a:ext cx="2571" cy="276873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9747810" y="4955511"/>
            <a:ext cx="1347" cy="368538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10866192" y="280975"/>
            <a:ext cx="2198" cy="6128292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9743576" y="6396319"/>
            <a:ext cx="1105773" cy="291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9659798" y="4364408"/>
            <a:ext cx="284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364251"/>
                </a:solidFill>
              </a:rPr>
              <a:t>4</a:t>
            </a:r>
            <a:endParaRPr lang="en-US" sz="1400" b="1" dirty="0">
              <a:solidFill>
                <a:srgbClr val="36425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796862" y="4352925"/>
            <a:ext cx="143688" cy="373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971" y="4373933"/>
            <a:ext cx="225819" cy="432419"/>
          </a:xfrm>
          <a:prstGeom prst="rect">
            <a:avLst/>
          </a:prstGeom>
        </p:spPr>
      </p:pic>
      <p:cxnSp>
        <p:nvCxnSpPr>
          <p:cNvPr id="111" name="Straight Connector 110"/>
          <p:cNvCxnSpPr/>
          <p:nvPr/>
        </p:nvCxnSpPr>
        <p:spPr>
          <a:xfrm>
            <a:off x="5212953" y="734177"/>
            <a:ext cx="0" cy="898235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5892236" y="570454"/>
            <a:ext cx="0" cy="630601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341788" y="570454"/>
            <a:ext cx="565763" cy="635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865242" y="1170575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5060160" y="199848"/>
            <a:ext cx="305587" cy="567267"/>
            <a:chOff x="941506" y="548908"/>
            <a:chExt cx="305587" cy="567267"/>
          </a:xfrm>
        </p:grpSpPr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17" name="Rectangle 116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3" name="Straight Connector 132"/>
          <p:cNvCxnSpPr/>
          <p:nvPr/>
        </p:nvCxnSpPr>
        <p:spPr>
          <a:xfrm flipH="1" flipV="1">
            <a:off x="7513879" y="2654295"/>
            <a:ext cx="8735" cy="11280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 flipV="1">
            <a:off x="6359704" y="1611865"/>
            <a:ext cx="4863" cy="1052056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>
            <a:off x="6362224" y="2654295"/>
            <a:ext cx="116252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5212810" y="1611865"/>
            <a:ext cx="115941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418173" y="1369450"/>
            <a:ext cx="767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ALUState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410072" y="1725935"/>
            <a:ext cx="838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PCControl</a:t>
            </a:r>
            <a:endParaRPr lang="en-US" sz="1200" dirty="0">
              <a:solidFill>
                <a:srgbClr val="CC330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691967" y="1881522"/>
            <a:ext cx="974937" cy="456776"/>
            <a:chOff x="7691967" y="1881522"/>
            <a:chExt cx="974937" cy="456776"/>
          </a:xfrm>
        </p:grpSpPr>
        <p:sp>
          <p:nvSpPr>
            <p:cNvPr id="151" name="Rectangle 150"/>
            <p:cNvSpPr/>
            <p:nvPr/>
          </p:nvSpPr>
          <p:spPr>
            <a:xfrm>
              <a:off x="7914640" y="1881522"/>
              <a:ext cx="752264" cy="456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7691967" y="1981082"/>
              <a:ext cx="752264" cy="222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4" name="Straight Connector 153"/>
          <p:cNvCxnSpPr/>
          <p:nvPr/>
        </p:nvCxnSpPr>
        <p:spPr>
          <a:xfrm flipH="1">
            <a:off x="7801106" y="2219711"/>
            <a:ext cx="31898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9820151" y="3105034"/>
            <a:ext cx="360039" cy="68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8346940" y="116138"/>
            <a:ext cx="305587" cy="588323"/>
            <a:chOff x="941506" y="548908"/>
            <a:chExt cx="305587" cy="567267"/>
          </a:xfrm>
        </p:grpSpPr>
        <p:pic>
          <p:nvPicPr>
            <p:cNvPr id="162" name="Picture 1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06" y="548908"/>
              <a:ext cx="305587" cy="567267"/>
            </a:xfrm>
            <a:prstGeom prst="rect">
              <a:avLst/>
            </a:prstGeom>
          </p:spPr>
        </p:pic>
        <p:sp>
          <p:nvSpPr>
            <p:cNvPr id="163" name="Rectangle 162"/>
            <p:cNvSpPr/>
            <p:nvPr/>
          </p:nvSpPr>
          <p:spPr>
            <a:xfrm>
              <a:off x="993775" y="660400"/>
              <a:ext cx="203200" cy="328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/>
          <p:cNvCxnSpPr/>
          <p:nvPr/>
        </p:nvCxnSpPr>
        <p:spPr>
          <a:xfrm flipH="1" flipV="1">
            <a:off x="8616701" y="396066"/>
            <a:ext cx="1563489" cy="8101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 flipH="1">
            <a:off x="8616701" y="519052"/>
            <a:ext cx="1266738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9869146" y="519052"/>
            <a:ext cx="564" cy="363079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 flipV="1">
            <a:off x="10173222" y="396820"/>
            <a:ext cx="3385" cy="1117644"/>
          </a:xfrm>
          <a:prstGeom prst="line">
            <a:avLst/>
          </a:prstGeom>
          <a:ln w="28575">
            <a:solidFill>
              <a:srgbClr val="7D7F8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10139608" y="1476080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9834192" y="84709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8042097" y="2078921"/>
            <a:ext cx="3904" cy="323202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8503529" y="672751"/>
            <a:ext cx="831" cy="1816067"/>
          </a:xfrm>
          <a:prstGeom prst="line">
            <a:avLst/>
          </a:prstGeom>
          <a:ln w="28575">
            <a:solidFill>
              <a:srgbClr val="CC33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8043234" y="2092073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8814389" y="2376160"/>
            <a:ext cx="1" cy="1534697"/>
          </a:xfrm>
          <a:prstGeom prst="line">
            <a:avLst/>
          </a:prstGeom>
          <a:ln w="25400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/>
          <p:cNvGrpSpPr/>
          <p:nvPr/>
        </p:nvGrpSpPr>
        <p:grpSpPr>
          <a:xfrm>
            <a:off x="8830523" y="2324977"/>
            <a:ext cx="1241864" cy="261498"/>
            <a:chOff x="8830523" y="2324977"/>
            <a:chExt cx="1241864" cy="261498"/>
          </a:xfrm>
        </p:grpSpPr>
        <p:sp>
          <p:nvSpPr>
            <p:cNvPr id="238" name="Rectangle 237"/>
            <p:cNvSpPr/>
            <p:nvPr/>
          </p:nvSpPr>
          <p:spPr>
            <a:xfrm>
              <a:off x="8830523" y="2324977"/>
              <a:ext cx="1178673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9829491" y="2415328"/>
              <a:ext cx="242896" cy="171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8564903" y="5340769"/>
            <a:ext cx="1444293" cy="36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9672085" y="5267052"/>
            <a:ext cx="467523" cy="31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8541385" y="5442867"/>
            <a:ext cx="730845" cy="0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1">
            <a:off x="9747810" y="5104641"/>
            <a:ext cx="0" cy="700259"/>
          </a:xfrm>
          <a:prstGeom prst="line">
            <a:avLst/>
          </a:prstGeom>
          <a:ln w="2857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260629" y="5043399"/>
            <a:ext cx="0" cy="390991"/>
          </a:xfrm>
          <a:prstGeom prst="line">
            <a:avLst/>
          </a:prstGeom>
          <a:ln w="22225">
            <a:solidFill>
              <a:srgbClr val="7F808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00452" y="5167800"/>
            <a:ext cx="849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JALR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8184020" y="5790083"/>
            <a:ext cx="979030" cy="496417"/>
          </a:xfrm>
          <a:prstGeom prst="rect">
            <a:avLst/>
          </a:prstGeom>
          <a:noFill/>
          <a:ln w="19050">
            <a:solidFill>
              <a:srgbClr val="C6C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/>
          <p:cNvSpPr txBox="1"/>
          <p:nvPr/>
        </p:nvSpPr>
        <p:spPr>
          <a:xfrm>
            <a:off x="8331937" y="5918200"/>
            <a:ext cx="747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multDiv</a:t>
            </a:r>
            <a:endParaRPr lang="en-US" sz="1200" b="1" dirty="0"/>
          </a:p>
        </p:txBody>
      </p:sp>
      <p:cxnSp>
        <p:nvCxnSpPr>
          <p:cNvPr id="256" name="Straight Connector 255"/>
          <p:cNvCxnSpPr/>
          <p:nvPr/>
        </p:nvCxnSpPr>
        <p:spPr>
          <a:xfrm flipH="1" flipV="1">
            <a:off x="7732060" y="4498309"/>
            <a:ext cx="12366" cy="150627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 flipV="1">
            <a:off x="7635875" y="4533900"/>
            <a:ext cx="12642" cy="1561479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 flipV="1">
            <a:off x="7828438" y="4465819"/>
            <a:ext cx="6698" cy="1238294"/>
          </a:xfrm>
          <a:prstGeom prst="line">
            <a:avLst/>
          </a:prstGeom>
          <a:ln w="28575">
            <a:solidFill>
              <a:srgbClr val="CC3300"/>
            </a:solidFill>
            <a:tail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H="1">
            <a:off x="7727097" y="6004583"/>
            <a:ext cx="463204" cy="3501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H="1" flipV="1">
            <a:off x="7633997" y="6095378"/>
            <a:ext cx="550023" cy="622"/>
          </a:xfrm>
          <a:prstGeom prst="line">
            <a:avLst/>
          </a:prstGeom>
          <a:ln w="28575">
            <a:solidFill>
              <a:srgbClr val="C00000"/>
            </a:solidFill>
            <a:headEnd type="stealth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7698317" y="5800926"/>
            <a:ext cx="43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valid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629854" y="6057777"/>
            <a:ext cx="4951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mode</a:t>
            </a:r>
            <a:endParaRPr lang="en-US" sz="1000" dirty="0">
              <a:solidFill>
                <a:srgbClr val="CC3300"/>
              </a:solidFill>
            </a:endParaRPr>
          </a:p>
        </p:txBody>
      </p:sp>
      <p:cxnSp>
        <p:nvCxnSpPr>
          <p:cNvPr id="277" name="Straight Connector 276"/>
          <p:cNvCxnSpPr/>
          <p:nvPr/>
        </p:nvCxnSpPr>
        <p:spPr>
          <a:xfrm flipH="1">
            <a:off x="7846605" y="5693295"/>
            <a:ext cx="1613538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H="1" flipV="1">
            <a:off x="9446373" y="5693295"/>
            <a:ext cx="110" cy="40208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>
            <a:off x="9167710" y="6095378"/>
            <a:ext cx="292433" cy="0"/>
          </a:xfrm>
          <a:prstGeom prst="line">
            <a:avLst/>
          </a:prstGeom>
          <a:ln w="28575">
            <a:solidFill>
              <a:srgbClr val="C00000"/>
            </a:solidFill>
            <a:head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8360215" y="5484492"/>
            <a:ext cx="4897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CC3300"/>
                </a:solidFill>
              </a:rPr>
              <a:t>ready</a:t>
            </a:r>
            <a:endParaRPr lang="en-US" sz="1000" dirty="0">
              <a:solidFill>
                <a:srgbClr val="CC3300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9717365" y="6361671"/>
            <a:ext cx="66815" cy="69792"/>
          </a:xfrm>
          <a:prstGeom prst="ellipse">
            <a:avLst/>
          </a:prstGeom>
          <a:solidFill>
            <a:srgbClr val="272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8334855" y="32881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11</a:t>
            </a:r>
            <a:endParaRPr lang="en-US" sz="1200" dirty="0">
              <a:solidFill>
                <a:srgbClr val="CC33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9491" y="1981858"/>
            <a:ext cx="311166" cy="336567"/>
          </a:xfrm>
          <a:prstGeom prst="rect">
            <a:avLst/>
          </a:prstGeom>
        </p:spPr>
      </p:pic>
      <p:cxnSp>
        <p:nvCxnSpPr>
          <p:cNvPr id="104" name="Straight Connector 103"/>
          <p:cNvCxnSpPr/>
          <p:nvPr/>
        </p:nvCxnSpPr>
        <p:spPr>
          <a:xfrm flipH="1" flipV="1">
            <a:off x="5293597" y="1954709"/>
            <a:ext cx="1183211" cy="4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>
            <a:off x="6485079" y="2479192"/>
            <a:ext cx="201272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6475903" y="1945084"/>
            <a:ext cx="1329" cy="551040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 flipV="1">
            <a:off x="6123834" y="2172267"/>
            <a:ext cx="1861496" cy="6338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 flipV="1">
            <a:off x="5341064" y="2044040"/>
            <a:ext cx="789290" cy="1281"/>
          </a:xfrm>
          <a:prstGeom prst="line">
            <a:avLst/>
          </a:prstGeom>
          <a:ln w="22225">
            <a:solidFill>
              <a:srgbClr val="6ED3F4"/>
            </a:solidFill>
            <a:tailEnd type="stealth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8445382" y="1940656"/>
            <a:ext cx="1647" cy="209329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>
            <a:off x="7979344" y="1940362"/>
            <a:ext cx="1313" cy="237563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6130354" y="2044040"/>
            <a:ext cx="394" cy="127511"/>
          </a:xfrm>
          <a:prstGeom prst="line">
            <a:avLst/>
          </a:prstGeom>
          <a:ln w="22225">
            <a:solidFill>
              <a:srgbClr val="6AD4F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H="1">
            <a:off x="7974295" y="1951179"/>
            <a:ext cx="469742" cy="1430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8380405" y="2142112"/>
            <a:ext cx="76854" cy="615"/>
          </a:xfrm>
          <a:prstGeom prst="line">
            <a:avLst/>
          </a:prstGeom>
          <a:ln w="22225">
            <a:solidFill>
              <a:srgbClr val="6ED3F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5087191" y="43899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74" name="Straight Connector 173"/>
          <p:cNvCxnSpPr/>
          <p:nvPr/>
        </p:nvCxnSpPr>
        <p:spPr>
          <a:xfrm flipH="1">
            <a:off x="8395576" y="275733"/>
            <a:ext cx="222838" cy="124225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>
            <a:off x="5108846" y="396066"/>
            <a:ext cx="211906" cy="1503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523002" y="438305"/>
            <a:ext cx="679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SCYCLE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8758042" y="332245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82" name="Straight Connector 181"/>
          <p:cNvCxnSpPr/>
          <p:nvPr/>
        </p:nvCxnSpPr>
        <p:spPr>
          <a:xfrm flipH="1" flipV="1">
            <a:off x="9424208" y="4735214"/>
            <a:ext cx="316079" cy="211748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8599580" y="3323802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796862" y="3882376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11780" y="3168719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1</a:t>
            </a:r>
            <a:endParaRPr lang="en-US" sz="1200" dirty="0">
              <a:solidFill>
                <a:srgbClr val="CC3300"/>
              </a:solidFill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 flipH="1">
            <a:off x="6747502" y="4518296"/>
            <a:ext cx="244183" cy="252724"/>
          </a:xfrm>
          <a:prstGeom prst="line">
            <a:avLst/>
          </a:prstGeom>
          <a:ln w="28575">
            <a:solidFill>
              <a:srgbClr val="CC33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984037" y="5752528"/>
            <a:ext cx="245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C3300"/>
                </a:solidFill>
              </a:rPr>
              <a:t>0</a:t>
            </a:r>
            <a:endParaRPr lang="en-US" sz="1200" dirty="0">
              <a:solidFill>
                <a:srgbClr val="CC33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7181" y="300933"/>
            <a:ext cx="9051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JI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6552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378</Words>
  <Application>Microsoft Office PowerPoint</Application>
  <PresentationFormat>Widescreen</PresentationFormat>
  <Paragraphs>234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Wang</dc:creator>
  <cp:lastModifiedBy>Ryan Wang</cp:lastModifiedBy>
  <cp:revision>104</cp:revision>
  <dcterms:created xsi:type="dcterms:W3CDTF">2020-06-28T21:09:33Z</dcterms:created>
  <dcterms:modified xsi:type="dcterms:W3CDTF">2020-06-30T23:37:23Z</dcterms:modified>
</cp:coreProperties>
</file>