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68C-22E6-4DFA-9332-2D86616A9A4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4538-0CA5-491E-B729-497A3A0F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4538-0CA5-491E-B729-497A3A0FB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37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82</cp:revision>
  <dcterms:created xsi:type="dcterms:W3CDTF">2020-06-28T21:09:33Z</dcterms:created>
  <dcterms:modified xsi:type="dcterms:W3CDTF">2020-06-30T13:23:22Z</dcterms:modified>
</cp:coreProperties>
</file>