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-139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593166" y="280975"/>
            <a:ext cx="2282419" cy="6983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5379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22315" y="45674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04741" y="2480733"/>
            <a:ext cx="5668" cy="12917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6357991" y="1611865"/>
            <a:ext cx="1713" cy="86886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53758" y="2480733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09" y="1611865"/>
            <a:ext cx="116445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503059" y="2046299"/>
            <a:ext cx="473832" cy="14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5420017" y="1979389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975" y="2215604"/>
            <a:ext cx="716990" cy="7496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1646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593166" y="399747"/>
            <a:ext cx="1587024" cy="44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573097" y="519052"/>
            <a:ext cx="1296049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16993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40283" y="667610"/>
            <a:ext cx="4569" cy="123378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504360" y="672751"/>
            <a:ext cx="5595" cy="1542853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8443923" y="1496856"/>
            <a:ext cx="2284" cy="53015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033915" y="2027009"/>
            <a:ext cx="427210" cy="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3778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5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66</cp:revision>
  <dcterms:created xsi:type="dcterms:W3CDTF">2020-06-28T21:09:33Z</dcterms:created>
  <dcterms:modified xsi:type="dcterms:W3CDTF">2020-06-29T02:09:44Z</dcterms:modified>
</cp:coreProperties>
</file>