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  <a:srgbClr val="42C4F1"/>
    <a:srgbClr val="8CDBF6"/>
    <a:srgbClr val="45C5F1"/>
    <a:srgbClr val="6ED3F4"/>
    <a:srgbClr val="6AD4F5"/>
    <a:srgbClr val="272A30"/>
    <a:srgbClr val="5D6065"/>
    <a:srgbClr val="111620"/>
    <a:srgbClr val="36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568C-22E6-4DFA-9332-2D86616A9A4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4538-0CA5-491E-B729-497A3A0F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4538-0CA5-491E-B729-497A3A0FB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4762" y="41181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2532" y="41045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14762" y="45606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29942" y="11291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36292" y="25904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39979" y="400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86073" y="24815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9262" y="40347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2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01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8393909" y="396821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14945" y="40316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9446373" y="4272017"/>
            <a:ext cx="307786" cy="66115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690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187</Words>
  <Application>Microsoft Office PowerPoint</Application>
  <PresentationFormat>Widescreen</PresentationFormat>
  <Paragraphs>117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Wang</dc:creator>
  <cp:lastModifiedBy>Ryan Wang</cp:lastModifiedBy>
  <cp:revision>88</cp:revision>
  <dcterms:created xsi:type="dcterms:W3CDTF">2020-06-28T21:09:33Z</dcterms:created>
  <dcterms:modified xsi:type="dcterms:W3CDTF">2020-06-30T15:27:45Z</dcterms:modified>
</cp:coreProperties>
</file>