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  <a:srgbClr val="42C4F1"/>
    <a:srgbClr val="8CDBF6"/>
    <a:srgbClr val="45C5F1"/>
    <a:srgbClr val="6ED3F4"/>
    <a:srgbClr val="6AD4F5"/>
    <a:srgbClr val="272A30"/>
    <a:srgbClr val="5D6065"/>
    <a:srgbClr val="111620"/>
    <a:srgbClr val="36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4762" y="41181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2532" y="41045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14762" y="45606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29942" y="11291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36292" y="25904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39979" y="400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86073" y="24815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5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Wang</dc:creator>
  <cp:lastModifiedBy>Ryan Wang</cp:lastModifiedBy>
  <cp:revision>76</cp:revision>
  <dcterms:created xsi:type="dcterms:W3CDTF">2020-06-28T21:09:33Z</dcterms:created>
  <dcterms:modified xsi:type="dcterms:W3CDTF">2020-06-29T15:12:00Z</dcterms:modified>
</cp:coreProperties>
</file>