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3979" autoAdjust="0"/>
  </p:normalViewPr>
  <p:slideViewPr>
    <p:cSldViewPr snapToGrid="0">
      <p:cViewPr>
        <p:scale>
          <a:sx n="125" d="100"/>
          <a:sy n="125" d="100"/>
        </p:scale>
        <p:origin x="-2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68C-22E6-4DFA-9332-2D86616A9A4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4538-0CA5-491E-B729-497A3A0F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4538-0CA5-491E-B729-497A3A0FB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9262" y="40347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2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01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8393909" y="396821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14945" y="40316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46373" y="4272017"/>
            <a:ext cx="307786" cy="66115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69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60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81141" y="40904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40287" y="4264226"/>
            <a:ext cx="390311" cy="682735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441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19538" y="45482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6303" y="35954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8395409" y="397047"/>
            <a:ext cx="234488" cy="369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24208" y="4735214"/>
            <a:ext cx="316079" cy="21174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J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919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19538" y="45482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4855" y="32881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8395576" y="275733"/>
            <a:ext cx="222838" cy="124225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24208" y="4735214"/>
            <a:ext cx="316079" cy="21174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JI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552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335</Words>
  <Application>Microsoft Office PowerPoint</Application>
  <PresentationFormat>Widescreen</PresentationFormat>
  <Paragraphs>209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99</cp:revision>
  <dcterms:created xsi:type="dcterms:W3CDTF">2020-06-28T21:09:33Z</dcterms:created>
  <dcterms:modified xsi:type="dcterms:W3CDTF">2020-06-30T22:06:31Z</dcterms:modified>
</cp:coreProperties>
</file>