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3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5D24"/>
    <a:srgbClr val="54616A"/>
    <a:srgbClr val="00B0F0"/>
    <a:srgbClr val="BF9000"/>
    <a:srgbClr val="FFFFFF"/>
    <a:srgbClr val="C55A11"/>
    <a:srgbClr val="FFD966"/>
    <a:srgbClr val="70AD47"/>
    <a:srgbClr val="F4DECF"/>
    <a:srgbClr val="FFDD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634940-7FDF-428F-82E3-79B83FB81158}" v="535" dt="2021-11-11T16:49:56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-Hsiu Chiang" userId="f2b27098-d011-48cc-9299-7f7d0b33342d" providerId="ADAL" clId="{E1634940-7FDF-428F-82E3-79B83FB81158}"/>
    <pc:docChg chg="undo redo custSel addSld delSld modSld addMainMaster delMainMaster modMainMaster">
      <pc:chgData name="I-Hsiu Chiang" userId="f2b27098-d011-48cc-9299-7f7d0b33342d" providerId="ADAL" clId="{E1634940-7FDF-428F-82E3-79B83FB81158}" dt="2021-11-11T17:24:29.750" v="4098" actId="208"/>
      <pc:docMkLst>
        <pc:docMk/>
      </pc:docMkLst>
      <pc:sldChg chg="addSp delSp modSp del mod">
        <pc:chgData name="I-Hsiu Chiang" userId="f2b27098-d011-48cc-9299-7f7d0b33342d" providerId="ADAL" clId="{E1634940-7FDF-428F-82E3-79B83FB81158}" dt="2021-11-11T16:34:19.082" v="3669" actId="2696"/>
        <pc:sldMkLst>
          <pc:docMk/>
          <pc:sldMk cId="4154231443" sldId="256"/>
        </pc:sldMkLst>
        <pc:spChg chg="del mod">
          <ac:chgData name="I-Hsiu Chiang" userId="f2b27098-d011-48cc-9299-7f7d0b33342d" providerId="ADAL" clId="{E1634940-7FDF-428F-82E3-79B83FB81158}" dt="2021-11-09T16:42:17.458" v="824" actId="478"/>
          <ac:spMkLst>
            <pc:docMk/>
            <pc:sldMk cId="4154231443" sldId="256"/>
            <ac:spMk id="2" creationId="{209935FE-3F6F-46F2-A5EC-B03420E11674}"/>
          </ac:spMkLst>
        </pc:spChg>
        <pc:spChg chg="del mod">
          <ac:chgData name="I-Hsiu Chiang" userId="f2b27098-d011-48cc-9299-7f7d0b33342d" providerId="ADAL" clId="{E1634940-7FDF-428F-82E3-79B83FB81158}" dt="2021-11-09T17:00:39.860" v="961" actId="478"/>
          <ac:spMkLst>
            <pc:docMk/>
            <pc:sldMk cId="4154231443" sldId="256"/>
            <ac:spMk id="3" creationId="{E2C8D9FF-53A7-4865-BCBD-3F1B13453DF3}"/>
          </ac:spMkLst>
        </pc:spChg>
        <pc:spChg chg="mod">
          <ac:chgData name="I-Hsiu Chiang" userId="f2b27098-d011-48cc-9299-7f7d0b33342d" providerId="ADAL" clId="{E1634940-7FDF-428F-82E3-79B83FB81158}" dt="2021-11-09T18:37:36.663" v="1713" actId="207"/>
          <ac:spMkLst>
            <pc:docMk/>
            <pc:sldMk cId="4154231443" sldId="256"/>
            <ac:spMk id="4" creationId="{3C478819-FF0E-4C22-B611-41D92C327BB3}"/>
          </ac:spMkLst>
        </pc:spChg>
        <pc:spChg chg="add del mod">
          <ac:chgData name="I-Hsiu Chiang" userId="f2b27098-d011-48cc-9299-7f7d0b33342d" providerId="ADAL" clId="{E1634940-7FDF-428F-82E3-79B83FB81158}" dt="2021-11-09T16:06:46.892" v="340" actId="478"/>
          <ac:spMkLst>
            <pc:docMk/>
            <pc:sldMk cId="4154231443" sldId="256"/>
            <ac:spMk id="6" creationId="{8799997A-25C6-4C0A-9D54-744F2E38A13E}"/>
          </ac:spMkLst>
        </pc:spChg>
        <pc:spChg chg="add del mod">
          <ac:chgData name="I-Hsiu Chiang" userId="f2b27098-d011-48cc-9299-7f7d0b33342d" providerId="ADAL" clId="{E1634940-7FDF-428F-82E3-79B83FB81158}" dt="2021-11-09T15:53:02.968" v="72"/>
          <ac:spMkLst>
            <pc:docMk/>
            <pc:sldMk cId="4154231443" sldId="256"/>
            <ac:spMk id="7" creationId="{B6F9B468-38AB-4425-9C93-8C65B806A442}"/>
          </ac:spMkLst>
        </pc:spChg>
        <pc:spChg chg="del mod">
          <ac:chgData name="I-Hsiu Chiang" userId="f2b27098-d011-48cc-9299-7f7d0b33342d" providerId="ADAL" clId="{E1634940-7FDF-428F-82E3-79B83FB81158}" dt="2021-11-09T16:30:50.361" v="786" actId="478"/>
          <ac:spMkLst>
            <pc:docMk/>
            <pc:sldMk cId="4154231443" sldId="256"/>
            <ac:spMk id="15" creationId="{1FD132F9-198F-41E9-A130-D2ACA177F8E3}"/>
          </ac:spMkLst>
        </pc:spChg>
        <pc:spChg chg="del mod">
          <ac:chgData name="I-Hsiu Chiang" userId="f2b27098-d011-48cc-9299-7f7d0b33342d" providerId="ADAL" clId="{E1634940-7FDF-428F-82E3-79B83FB81158}" dt="2021-11-11T16:33:48.682" v="3666" actId="21"/>
          <ac:spMkLst>
            <pc:docMk/>
            <pc:sldMk cId="4154231443" sldId="256"/>
            <ac:spMk id="16" creationId="{B19D3A4C-085F-40D9-A6DA-CB502B78F23D}"/>
          </ac:spMkLst>
        </pc:spChg>
        <pc:spChg chg="del mod">
          <ac:chgData name="I-Hsiu Chiang" userId="f2b27098-d011-48cc-9299-7f7d0b33342d" providerId="ADAL" clId="{E1634940-7FDF-428F-82E3-79B83FB81158}" dt="2021-11-09T16:06:07.368" v="334" actId="478"/>
          <ac:spMkLst>
            <pc:docMk/>
            <pc:sldMk cId="4154231443" sldId="256"/>
            <ac:spMk id="21" creationId="{76EFB5E2-4900-4F09-9E36-6C0C48E6F6C3}"/>
          </ac:spMkLst>
        </pc:spChg>
        <pc:spChg chg="del mod">
          <ac:chgData name="I-Hsiu Chiang" userId="f2b27098-d011-48cc-9299-7f7d0b33342d" providerId="ADAL" clId="{E1634940-7FDF-428F-82E3-79B83FB81158}" dt="2021-11-09T16:06:03.752" v="333" actId="478"/>
          <ac:spMkLst>
            <pc:docMk/>
            <pc:sldMk cId="4154231443" sldId="256"/>
            <ac:spMk id="24" creationId="{F71ECFCB-A242-401F-8ECC-E53480D71227}"/>
          </ac:spMkLst>
        </pc:spChg>
        <pc:spChg chg="del mod">
          <ac:chgData name="I-Hsiu Chiang" userId="f2b27098-d011-48cc-9299-7f7d0b33342d" providerId="ADAL" clId="{E1634940-7FDF-428F-82E3-79B83FB81158}" dt="2021-11-09T16:06:01.537" v="332" actId="478"/>
          <ac:spMkLst>
            <pc:docMk/>
            <pc:sldMk cId="4154231443" sldId="256"/>
            <ac:spMk id="25" creationId="{60877152-73FD-4ADB-8287-AA10F76F9CA1}"/>
          </ac:spMkLst>
        </pc:spChg>
        <pc:spChg chg="add del mod">
          <ac:chgData name="I-Hsiu Chiang" userId="f2b27098-d011-48cc-9299-7f7d0b33342d" providerId="ADAL" clId="{E1634940-7FDF-428F-82E3-79B83FB81158}" dt="2021-11-09T16:04:08.393" v="285" actId="478"/>
          <ac:spMkLst>
            <pc:docMk/>
            <pc:sldMk cId="4154231443" sldId="256"/>
            <ac:spMk id="27" creationId="{FE2BE8A5-1784-4183-A323-5DE5EB697322}"/>
          </ac:spMkLst>
        </pc:spChg>
        <pc:spChg chg="add del mod">
          <ac:chgData name="I-Hsiu Chiang" userId="f2b27098-d011-48cc-9299-7f7d0b33342d" providerId="ADAL" clId="{E1634940-7FDF-428F-82E3-79B83FB81158}" dt="2021-11-11T16:32:48.266" v="3663" actId="21"/>
          <ac:spMkLst>
            <pc:docMk/>
            <pc:sldMk cId="4154231443" sldId="256"/>
            <ac:spMk id="28" creationId="{6EF6C207-E463-4E08-8944-5511786A4B1F}"/>
          </ac:spMkLst>
        </pc:spChg>
        <pc:spChg chg="add del mod">
          <ac:chgData name="I-Hsiu Chiang" userId="f2b27098-d011-48cc-9299-7f7d0b33342d" providerId="ADAL" clId="{E1634940-7FDF-428F-82E3-79B83FB81158}" dt="2021-11-11T16:32:48.266" v="3663" actId="21"/>
          <ac:spMkLst>
            <pc:docMk/>
            <pc:sldMk cId="4154231443" sldId="256"/>
            <ac:spMk id="29" creationId="{70799823-079A-4494-8072-8BDDD6DA3320}"/>
          </ac:spMkLst>
        </pc:spChg>
        <pc:spChg chg="add del mod">
          <ac:chgData name="I-Hsiu Chiang" userId="f2b27098-d011-48cc-9299-7f7d0b33342d" providerId="ADAL" clId="{E1634940-7FDF-428F-82E3-79B83FB81158}" dt="2021-11-09T16:59:11.110" v="932" actId="21"/>
          <ac:spMkLst>
            <pc:docMk/>
            <pc:sldMk cId="4154231443" sldId="256"/>
            <ac:spMk id="31" creationId="{981BCC64-FEDB-47D8-BFF7-D7D85957E588}"/>
          </ac:spMkLst>
        </pc:spChg>
        <pc:spChg chg="add del mod">
          <ac:chgData name="I-Hsiu Chiang" userId="f2b27098-d011-48cc-9299-7f7d0b33342d" providerId="ADAL" clId="{E1634940-7FDF-428F-82E3-79B83FB81158}" dt="2021-11-09T16:58:35.308" v="929" actId="478"/>
          <ac:spMkLst>
            <pc:docMk/>
            <pc:sldMk cId="4154231443" sldId="256"/>
            <ac:spMk id="32" creationId="{DE48C200-3A56-4263-BC93-998DEEFF835E}"/>
          </ac:spMkLst>
        </pc:spChg>
        <pc:spChg chg="add del mod">
          <ac:chgData name="I-Hsiu Chiang" userId="f2b27098-d011-48cc-9299-7f7d0b33342d" providerId="ADAL" clId="{E1634940-7FDF-428F-82E3-79B83FB81158}" dt="2021-11-11T16:33:48.682" v="3666" actId="21"/>
          <ac:spMkLst>
            <pc:docMk/>
            <pc:sldMk cId="4154231443" sldId="256"/>
            <ac:spMk id="33" creationId="{4DBAA6B6-5AA0-4C8D-8FCA-6880AA404E3D}"/>
          </ac:spMkLst>
        </pc:spChg>
        <pc:spChg chg="add del mod">
          <ac:chgData name="I-Hsiu Chiang" userId="f2b27098-d011-48cc-9299-7f7d0b33342d" providerId="ADAL" clId="{E1634940-7FDF-428F-82E3-79B83FB81158}" dt="2021-11-11T16:32:48.266" v="3663" actId="21"/>
          <ac:spMkLst>
            <pc:docMk/>
            <pc:sldMk cId="4154231443" sldId="256"/>
            <ac:spMk id="34" creationId="{E26F3975-0411-48ED-9A41-B483DC1A1FF1}"/>
          </ac:spMkLst>
        </pc:spChg>
        <pc:spChg chg="add del mod">
          <ac:chgData name="I-Hsiu Chiang" userId="f2b27098-d011-48cc-9299-7f7d0b33342d" providerId="ADAL" clId="{E1634940-7FDF-428F-82E3-79B83FB81158}" dt="2021-11-09T18:35:23.510" v="1607" actId="478"/>
          <ac:spMkLst>
            <pc:docMk/>
            <pc:sldMk cId="4154231443" sldId="256"/>
            <ac:spMk id="35" creationId="{B9B177BB-4508-4B17-83E1-0FBF49A31C7B}"/>
          </ac:spMkLst>
        </pc:spChg>
        <pc:spChg chg="add del mod">
          <ac:chgData name="I-Hsiu Chiang" userId="f2b27098-d011-48cc-9299-7f7d0b33342d" providerId="ADAL" clId="{E1634940-7FDF-428F-82E3-79B83FB81158}" dt="2021-11-09T18:35:26.870" v="1608" actId="478"/>
          <ac:spMkLst>
            <pc:docMk/>
            <pc:sldMk cId="4154231443" sldId="256"/>
            <ac:spMk id="36" creationId="{5A6F7A64-8D44-4DFF-B433-8DAE2BEB527F}"/>
          </ac:spMkLst>
        </pc:spChg>
        <pc:spChg chg="add del mod">
          <ac:chgData name="I-Hsiu Chiang" userId="f2b27098-d011-48cc-9299-7f7d0b33342d" providerId="ADAL" clId="{E1634940-7FDF-428F-82E3-79B83FB81158}" dt="2021-11-11T16:33:48.682" v="3666" actId="21"/>
          <ac:spMkLst>
            <pc:docMk/>
            <pc:sldMk cId="4154231443" sldId="256"/>
            <ac:spMk id="43" creationId="{580DC92F-703E-4A49-9365-B33E7A814526}"/>
          </ac:spMkLst>
        </pc:spChg>
        <pc:spChg chg="add del mod">
          <ac:chgData name="I-Hsiu Chiang" userId="f2b27098-d011-48cc-9299-7f7d0b33342d" providerId="ADAL" clId="{E1634940-7FDF-428F-82E3-79B83FB81158}" dt="2021-11-11T16:33:48.682" v="3666" actId="21"/>
          <ac:spMkLst>
            <pc:docMk/>
            <pc:sldMk cId="4154231443" sldId="256"/>
            <ac:spMk id="44" creationId="{AA0322F6-16CE-44F4-A455-DA39361495E3}"/>
          </ac:spMkLst>
        </pc:spChg>
        <pc:spChg chg="add del mod">
          <ac:chgData name="I-Hsiu Chiang" userId="f2b27098-d011-48cc-9299-7f7d0b33342d" providerId="ADAL" clId="{E1634940-7FDF-428F-82E3-79B83FB81158}" dt="2021-11-11T16:32:48.266" v="3663" actId="21"/>
          <ac:spMkLst>
            <pc:docMk/>
            <pc:sldMk cId="4154231443" sldId="256"/>
            <ac:spMk id="47" creationId="{A538B94C-A7EE-43B5-8ED5-E9373DD0C9ED}"/>
          </ac:spMkLst>
        </pc:spChg>
        <pc:picChg chg="del mod">
          <ac:chgData name="I-Hsiu Chiang" userId="f2b27098-d011-48cc-9299-7f7d0b33342d" providerId="ADAL" clId="{E1634940-7FDF-428F-82E3-79B83FB81158}" dt="2021-11-11T16:33:48.682" v="3666" actId="21"/>
          <ac:picMkLst>
            <pc:docMk/>
            <pc:sldMk cId="4154231443" sldId="256"/>
            <ac:picMk id="5" creationId="{C969B4DE-BA07-4FB2-A153-A014566A8D93}"/>
          </ac:picMkLst>
        </pc:picChg>
        <pc:picChg chg="add del mod">
          <ac:chgData name="I-Hsiu Chiang" userId="f2b27098-d011-48cc-9299-7f7d0b33342d" providerId="ADAL" clId="{E1634940-7FDF-428F-82E3-79B83FB81158}" dt="2021-11-09T16:13:27.753" v="413" actId="22"/>
          <ac:picMkLst>
            <pc:docMk/>
            <pc:sldMk cId="4154231443" sldId="256"/>
            <ac:picMk id="9" creationId="{E4532DDE-5AD9-4064-A205-67BCCCB9CEFF}"/>
          </ac:picMkLst>
        </pc:picChg>
        <pc:picChg chg="add del mod">
          <ac:chgData name="I-Hsiu Chiang" userId="f2b27098-d011-48cc-9299-7f7d0b33342d" providerId="ADAL" clId="{E1634940-7FDF-428F-82E3-79B83FB81158}" dt="2021-11-09T17:02:55.651" v="984" actId="478"/>
          <ac:picMkLst>
            <pc:docMk/>
            <pc:sldMk cId="4154231443" sldId="256"/>
            <ac:picMk id="11" creationId="{04093D1A-F7A4-4710-9628-EB7AFFACF809}"/>
          </ac:picMkLst>
        </pc:picChg>
        <pc:picChg chg="del mod">
          <ac:chgData name="I-Hsiu Chiang" userId="f2b27098-d011-48cc-9299-7f7d0b33342d" providerId="ADAL" clId="{E1634940-7FDF-428F-82E3-79B83FB81158}" dt="2021-11-09T15:44:31.013" v="17" actId="21"/>
          <ac:picMkLst>
            <pc:docMk/>
            <pc:sldMk cId="4154231443" sldId="256"/>
            <ac:picMk id="12" creationId="{EB1E137D-CB01-4FEC-9361-5F4E500872AE}"/>
          </ac:picMkLst>
        </pc:picChg>
        <pc:picChg chg="del mod modCrop">
          <ac:chgData name="I-Hsiu Chiang" userId="f2b27098-d011-48cc-9299-7f7d0b33342d" providerId="ADAL" clId="{E1634940-7FDF-428F-82E3-79B83FB81158}" dt="2021-11-09T16:13:37.912" v="420" actId="478"/>
          <ac:picMkLst>
            <pc:docMk/>
            <pc:sldMk cId="4154231443" sldId="256"/>
            <ac:picMk id="14" creationId="{8848A793-5D3B-460B-ABF3-5E690A251392}"/>
          </ac:picMkLst>
        </pc:picChg>
        <pc:picChg chg="add del mod">
          <ac:chgData name="I-Hsiu Chiang" userId="f2b27098-d011-48cc-9299-7f7d0b33342d" providerId="ADAL" clId="{E1634940-7FDF-428F-82E3-79B83FB81158}" dt="2021-11-09T15:44:57.434" v="22" actId="21"/>
          <ac:picMkLst>
            <pc:docMk/>
            <pc:sldMk cId="4154231443" sldId="256"/>
            <ac:picMk id="17" creationId="{8895CA21-7EFA-4083-B85F-04C40CB4B76F}"/>
          </ac:picMkLst>
        </pc:picChg>
        <pc:picChg chg="add del mod">
          <ac:chgData name="I-Hsiu Chiang" userId="f2b27098-d011-48cc-9299-7f7d0b33342d" providerId="ADAL" clId="{E1634940-7FDF-428F-82E3-79B83FB81158}" dt="2021-11-11T16:33:48.682" v="3666" actId="21"/>
          <ac:picMkLst>
            <pc:docMk/>
            <pc:sldMk cId="4154231443" sldId="256"/>
            <ac:picMk id="18" creationId="{5713CC8B-F951-4B0D-9EF0-26B91A50C74F}"/>
          </ac:picMkLst>
        </pc:picChg>
        <pc:picChg chg="add del mod">
          <ac:chgData name="I-Hsiu Chiang" userId="f2b27098-d011-48cc-9299-7f7d0b33342d" providerId="ADAL" clId="{E1634940-7FDF-428F-82E3-79B83FB81158}" dt="2021-11-09T15:45:53.193" v="37"/>
          <ac:picMkLst>
            <pc:docMk/>
            <pc:sldMk cId="4154231443" sldId="256"/>
            <ac:picMk id="19" creationId="{9FB8ADEC-B512-4F3E-89D0-22B15C770B4B}"/>
          </ac:picMkLst>
        </pc:picChg>
        <pc:picChg chg="del mod ord">
          <ac:chgData name="I-Hsiu Chiang" userId="f2b27098-d011-48cc-9299-7f7d0b33342d" providerId="ADAL" clId="{E1634940-7FDF-428F-82E3-79B83FB81158}" dt="2021-11-11T16:32:48.266" v="3663" actId="21"/>
          <ac:picMkLst>
            <pc:docMk/>
            <pc:sldMk cId="4154231443" sldId="256"/>
            <ac:picMk id="20" creationId="{5FB00851-100C-494C-A16C-B8E45E37D63A}"/>
          </ac:picMkLst>
        </pc:picChg>
        <pc:picChg chg="add del mod">
          <ac:chgData name="I-Hsiu Chiang" userId="f2b27098-d011-48cc-9299-7f7d0b33342d" providerId="ADAL" clId="{E1634940-7FDF-428F-82E3-79B83FB81158}" dt="2021-11-09T15:51:50.546" v="51"/>
          <ac:picMkLst>
            <pc:docMk/>
            <pc:sldMk cId="4154231443" sldId="256"/>
            <ac:picMk id="22" creationId="{1E706F8F-C0B8-4CDD-B695-31C0B74C50AD}"/>
          </ac:picMkLst>
        </pc:picChg>
        <pc:picChg chg="del mod ord">
          <ac:chgData name="I-Hsiu Chiang" userId="f2b27098-d011-48cc-9299-7f7d0b33342d" providerId="ADAL" clId="{E1634940-7FDF-428F-82E3-79B83FB81158}" dt="2021-11-09T16:59:11.110" v="932" actId="21"/>
          <ac:picMkLst>
            <pc:docMk/>
            <pc:sldMk cId="4154231443" sldId="256"/>
            <ac:picMk id="23" creationId="{987525A8-FCFB-44D9-A9F5-4658ECDCE1A9}"/>
          </ac:picMkLst>
        </pc:picChg>
        <pc:picChg chg="add del mod">
          <ac:chgData name="I-Hsiu Chiang" userId="f2b27098-d011-48cc-9299-7f7d0b33342d" providerId="ADAL" clId="{E1634940-7FDF-428F-82E3-79B83FB81158}" dt="2021-11-09T15:51:55.994" v="57"/>
          <ac:picMkLst>
            <pc:docMk/>
            <pc:sldMk cId="4154231443" sldId="256"/>
            <ac:picMk id="26" creationId="{7350232C-CE74-4FF6-B0CE-D1F14D064761}"/>
          </ac:picMkLst>
        </pc:picChg>
        <pc:picChg chg="add del mod">
          <ac:chgData name="I-Hsiu Chiang" userId="f2b27098-d011-48cc-9299-7f7d0b33342d" providerId="ADAL" clId="{E1634940-7FDF-428F-82E3-79B83FB81158}" dt="2021-11-09T17:02:54.291" v="983" actId="478"/>
          <ac:picMkLst>
            <pc:docMk/>
            <pc:sldMk cId="4154231443" sldId="256"/>
            <ac:picMk id="30" creationId="{64BC2060-44BA-4573-8E5D-EFC0B83BF12F}"/>
          </ac:picMkLst>
        </pc:picChg>
        <pc:picChg chg="add mod">
          <ac:chgData name="I-Hsiu Chiang" userId="f2b27098-d011-48cc-9299-7f7d0b33342d" providerId="ADAL" clId="{E1634940-7FDF-428F-82E3-79B83FB81158}" dt="2021-11-11T16:32:26.840" v="3659" actId="1076"/>
          <ac:picMkLst>
            <pc:docMk/>
            <pc:sldMk cId="4154231443" sldId="256"/>
            <ac:picMk id="38" creationId="{0CDA85CF-D803-4C1D-AB9B-C0E898404147}"/>
          </ac:picMkLst>
        </pc:picChg>
        <pc:picChg chg="add del mod modCrop">
          <ac:chgData name="I-Hsiu Chiang" userId="f2b27098-d011-48cc-9299-7f7d0b33342d" providerId="ADAL" clId="{E1634940-7FDF-428F-82E3-79B83FB81158}" dt="2021-11-09T17:01:31.619" v="962" actId="478"/>
          <ac:picMkLst>
            <pc:docMk/>
            <pc:sldMk cId="4154231443" sldId="256"/>
            <ac:picMk id="40" creationId="{55A629A6-0A50-4FF9-9A7E-2375BE162F13}"/>
          </ac:picMkLst>
        </pc:picChg>
        <pc:picChg chg="add del mod">
          <ac:chgData name="I-Hsiu Chiang" userId="f2b27098-d011-48cc-9299-7f7d0b33342d" providerId="ADAL" clId="{E1634940-7FDF-428F-82E3-79B83FB81158}" dt="2021-11-09T17:40:32.949" v="1397" actId="478"/>
          <ac:picMkLst>
            <pc:docMk/>
            <pc:sldMk cId="4154231443" sldId="256"/>
            <ac:picMk id="42" creationId="{680B7994-1C24-42B6-B37B-092C0E84E5A0}"/>
          </ac:picMkLst>
        </pc:picChg>
        <pc:picChg chg="add del mod">
          <ac:chgData name="I-Hsiu Chiang" userId="f2b27098-d011-48cc-9299-7f7d0b33342d" providerId="ADAL" clId="{E1634940-7FDF-428F-82E3-79B83FB81158}" dt="2021-11-11T16:33:48.682" v="3666" actId="21"/>
          <ac:picMkLst>
            <pc:docMk/>
            <pc:sldMk cId="4154231443" sldId="256"/>
            <ac:picMk id="45" creationId="{57420939-8423-4911-B34F-E57F035191BF}"/>
          </ac:picMkLst>
        </pc:picChg>
        <pc:picChg chg="add del mod">
          <ac:chgData name="I-Hsiu Chiang" userId="f2b27098-d011-48cc-9299-7f7d0b33342d" providerId="ADAL" clId="{E1634940-7FDF-428F-82E3-79B83FB81158}" dt="2021-11-09T17:02:47.643" v="980" actId="478"/>
          <ac:picMkLst>
            <pc:docMk/>
            <pc:sldMk cId="4154231443" sldId="256"/>
            <ac:picMk id="48" creationId="{805245A7-C757-45E2-AEF0-D34046052CAF}"/>
          </ac:picMkLst>
        </pc:picChg>
        <pc:picChg chg="add del mod">
          <ac:chgData name="I-Hsiu Chiang" userId="f2b27098-d011-48cc-9299-7f7d0b33342d" providerId="ADAL" clId="{E1634940-7FDF-428F-82E3-79B83FB81158}" dt="2021-11-09T17:02:46.307" v="979" actId="478"/>
          <ac:picMkLst>
            <pc:docMk/>
            <pc:sldMk cId="4154231443" sldId="256"/>
            <ac:picMk id="49" creationId="{2D079AE9-928E-4998-A173-B19F7B98E802}"/>
          </ac:picMkLst>
        </pc:picChg>
        <pc:picChg chg="add mod">
          <ac:chgData name="I-Hsiu Chiang" userId="f2b27098-d011-48cc-9299-7f7d0b33342d" providerId="ADAL" clId="{E1634940-7FDF-428F-82E3-79B83FB81158}" dt="2021-11-11T16:32:26.840" v="3659" actId="1076"/>
          <ac:picMkLst>
            <pc:docMk/>
            <pc:sldMk cId="4154231443" sldId="256"/>
            <ac:picMk id="50" creationId="{22B87294-0929-47DC-9D69-18E8F2F243C5}"/>
          </ac:picMkLst>
        </pc:picChg>
        <pc:picChg chg="add del mod">
          <ac:chgData name="I-Hsiu Chiang" userId="f2b27098-d011-48cc-9299-7f7d0b33342d" providerId="ADAL" clId="{E1634940-7FDF-428F-82E3-79B83FB81158}" dt="2021-11-11T16:32:48.266" v="3663" actId="21"/>
          <ac:picMkLst>
            <pc:docMk/>
            <pc:sldMk cId="4154231443" sldId="256"/>
            <ac:picMk id="52" creationId="{316ACE07-7515-45F4-9796-C105B168837C}"/>
          </ac:picMkLst>
        </pc:picChg>
        <pc:picChg chg="add del mod">
          <ac:chgData name="I-Hsiu Chiang" userId="f2b27098-d011-48cc-9299-7f7d0b33342d" providerId="ADAL" clId="{E1634940-7FDF-428F-82E3-79B83FB81158}" dt="2021-11-11T16:32:48.266" v="3663" actId="21"/>
          <ac:picMkLst>
            <pc:docMk/>
            <pc:sldMk cId="4154231443" sldId="256"/>
            <ac:picMk id="54" creationId="{3045763F-5B7F-4A94-95C5-E7CA2F2DA233}"/>
          </ac:picMkLst>
        </pc:picChg>
        <pc:picChg chg="add del mod">
          <ac:chgData name="I-Hsiu Chiang" userId="f2b27098-d011-48cc-9299-7f7d0b33342d" providerId="ADAL" clId="{E1634940-7FDF-428F-82E3-79B83FB81158}" dt="2021-11-11T16:33:48.682" v="3666" actId="21"/>
          <ac:picMkLst>
            <pc:docMk/>
            <pc:sldMk cId="4154231443" sldId="256"/>
            <ac:picMk id="56" creationId="{6FD576D1-EBF3-4578-9D05-1E741BBB1BBE}"/>
          </ac:picMkLst>
        </pc:picChg>
        <pc:picChg chg="add del mod">
          <ac:chgData name="I-Hsiu Chiang" userId="f2b27098-d011-48cc-9299-7f7d0b33342d" providerId="ADAL" clId="{E1634940-7FDF-428F-82E3-79B83FB81158}" dt="2021-11-09T16:45:52.279" v="829" actId="478"/>
          <ac:picMkLst>
            <pc:docMk/>
            <pc:sldMk cId="4154231443" sldId="256"/>
            <ac:picMk id="1026" creationId="{D6A02715-90F0-4D0A-92BC-3CD2ED7A8369}"/>
          </ac:picMkLst>
        </pc:picChg>
      </pc:sldChg>
      <pc:sldChg chg="new del">
        <pc:chgData name="I-Hsiu Chiang" userId="f2b27098-d011-48cc-9299-7f7d0b33342d" providerId="ADAL" clId="{E1634940-7FDF-428F-82E3-79B83FB81158}" dt="2021-11-09T18:48:48.129" v="1799" actId="2696"/>
        <pc:sldMkLst>
          <pc:docMk/>
          <pc:sldMk cId="3917294718" sldId="257"/>
        </pc:sldMkLst>
      </pc:sldChg>
      <pc:sldChg chg="addSp delSp modSp add del mod setBg">
        <pc:chgData name="I-Hsiu Chiang" userId="f2b27098-d011-48cc-9299-7f7d0b33342d" providerId="ADAL" clId="{E1634940-7FDF-428F-82E3-79B83FB81158}" dt="2021-11-09T21:56:53.923" v="2139" actId="47"/>
        <pc:sldMkLst>
          <pc:docMk/>
          <pc:sldMk cId="4152457318" sldId="257"/>
        </pc:sldMkLst>
        <pc:spChg chg="mod">
          <ac:chgData name="I-Hsiu Chiang" userId="f2b27098-d011-48cc-9299-7f7d0b33342d" providerId="ADAL" clId="{E1634940-7FDF-428F-82E3-79B83FB81158}" dt="2021-11-09T21:43:23.272" v="1912" actId="1076"/>
          <ac:spMkLst>
            <pc:docMk/>
            <pc:sldMk cId="4152457318" sldId="257"/>
            <ac:spMk id="2" creationId="{BC6E9AD5-350E-4FC7-BC29-0A27A19D53AF}"/>
          </ac:spMkLst>
        </pc:spChg>
        <pc:spChg chg="mod">
          <ac:chgData name="I-Hsiu Chiang" userId="f2b27098-d011-48cc-9299-7f7d0b33342d" providerId="ADAL" clId="{E1634940-7FDF-428F-82E3-79B83FB81158}" dt="2021-11-09T21:43:23.272" v="1912" actId="1076"/>
          <ac:spMkLst>
            <pc:docMk/>
            <pc:sldMk cId="4152457318" sldId="257"/>
            <ac:spMk id="3" creationId="{B54E53CF-0A1D-468B-A4BC-ED73320B246D}"/>
          </ac:spMkLst>
        </pc:spChg>
        <pc:spChg chg="mod">
          <ac:chgData name="I-Hsiu Chiang" userId="f2b27098-d011-48cc-9299-7f7d0b33342d" providerId="ADAL" clId="{E1634940-7FDF-428F-82E3-79B83FB81158}" dt="2021-11-09T21:43:23.272" v="1912" actId="1076"/>
          <ac:spMkLst>
            <pc:docMk/>
            <pc:sldMk cId="4152457318" sldId="257"/>
            <ac:spMk id="5" creationId="{75A9A999-A5A3-4817-8459-1CB0598066FC}"/>
          </ac:spMkLst>
        </pc:spChg>
        <pc:spChg chg="mod">
          <ac:chgData name="I-Hsiu Chiang" userId="f2b27098-d011-48cc-9299-7f7d0b33342d" providerId="ADAL" clId="{E1634940-7FDF-428F-82E3-79B83FB81158}" dt="2021-11-09T21:52:19.362" v="2028" actId="27636"/>
          <ac:spMkLst>
            <pc:docMk/>
            <pc:sldMk cId="4152457318" sldId="257"/>
            <ac:spMk id="6" creationId="{3A57EA50-4A87-4928-866B-D4D9065D35B8}"/>
          </ac:spMkLst>
        </pc:spChg>
        <pc:spChg chg="mod">
          <ac:chgData name="I-Hsiu Chiang" userId="f2b27098-d011-48cc-9299-7f7d0b33342d" providerId="ADAL" clId="{E1634940-7FDF-428F-82E3-79B83FB81158}" dt="2021-11-09T21:43:23.272" v="1912" actId="1076"/>
          <ac:spMkLst>
            <pc:docMk/>
            <pc:sldMk cId="4152457318" sldId="257"/>
            <ac:spMk id="7" creationId="{9C06C12E-0862-4736-A276-C8B4B231BEA3}"/>
          </ac:spMkLst>
        </pc:spChg>
        <pc:spChg chg="mod">
          <ac:chgData name="I-Hsiu Chiang" userId="f2b27098-d011-48cc-9299-7f7d0b33342d" providerId="ADAL" clId="{E1634940-7FDF-428F-82E3-79B83FB81158}" dt="2021-11-09T21:43:23.272" v="1912" actId="1076"/>
          <ac:spMkLst>
            <pc:docMk/>
            <pc:sldMk cId="4152457318" sldId="257"/>
            <ac:spMk id="8" creationId="{569E8B88-74CA-460F-AD40-53CFDAA90D17}"/>
          </ac:spMkLst>
        </pc:spChg>
        <pc:spChg chg="mod">
          <ac:chgData name="I-Hsiu Chiang" userId="f2b27098-d011-48cc-9299-7f7d0b33342d" providerId="ADAL" clId="{E1634940-7FDF-428F-82E3-79B83FB81158}" dt="2021-11-09T21:43:23.272" v="1912" actId="1076"/>
          <ac:spMkLst>
            <pc:docMk/>
            <pc:sldMk cId="4152457318" sldId="257"/>
            <ac:spMk id="9" creationId="{23DEEA8D-0C4D-422F-9B71-EBA8E1D5E830}"/>
          </ac:spMkLst>
        </pc:spChg>
        <pc:spChg chg="mod">
          <ac:chgData name="I-Hsiu Chiang" userId="f2b27098-d011-48cc-9299-7f7d0b33342d" providerId="ADAL" clId="{E1634940-7FDF-428F-82E3-79B83FB81158}" dt="2021-11-09T21:43:23.272" v="1912" actId="1076"/>
          <ac:spMkLst>
            <pc:docMk/>
            <pc:sldMk cId="4152457318" sldId="257"/>
            <ac:spMk id="10" creationId="{E7DB0D79-D19D-40DC-B6B1-B0804CA0C8CA}"/>
          </ac:spMkLst>
        </pc:spChg>
        <pc:spChg chg="mod">
          <ac:chgData name="I-Hsiu Chiang" userId="f2b27098-d011-48cc-9299-7f7d0b33342d" providerId="ADAL" clId="{E1634940-7FDF-428F-82E3-79B83FB81158}" dt="2021-11-09T21:52:19.351" v="2023" actId="27636"/>
          <ac:spMkLst>
            <pc:docMk/>
            <pc:sldMk cId="4152457318" sldId="257"/>
            <ac:spMk id="11" creationId="{FE1A5412-2C4C-4F79-ADB8-566C02889591}"/>
          </ac:spMkLst>
        </pc:spChg>
        <pc:spChg chg="mod">
          <ac:chgData name="I-Hsiu Chiang" userId="f2b27098-d011-48cc-9299-7f7d0b33342d" providerId="ADAL" clId="{E1634940-7FDF-428F-82E3-79B83FB81158}" dt="2021-11-09T21:52:19.355" v="2025" actId="27636"/>
          <ac:spMkLst>
            <pc:docMk/>
            <pc:sldMk cId="4152457318" sldId="257"/>
            <ac:spMk id="12" creationId="{2C456EA8-676F-4A22-9DDD-9A70DEB9F520}"/>
          </ac:spMkLst>
        </pc:spChg>
        <pc:spChg chg="mod">
          <ac:chgData name="I-Hsiu Chiang" userId="f2b27098-d011-48cc-9299-7f7d0b33342d" providerId="ADAL" clId="{E1634940-7FDF-428F-82E3-79B83FB81158}" dt="2021-11-09T21:52:19.360" v="2027" actId="27636"/>
          <ac:spMkLst>
            <pc:docMk/>
            <pc:sldMk cId="4152457318" sldId="257"/>
            <ac:spMk id="13" creationId="{B555D83C-486C-4D0A-A30A-B69CE7262044}"/>
          </ac:spMkLst>
        </pc:spChg>
        <pc:spChg chg="mod">
          <ac:chgData name="I-Hsiu Chiang" userId="f2b27098-d011-48cc-9299-7f7d0b33342d" providerId="ADAL" clId="{E1634940-7FDF-428F-82E3-79B83FB81158}" dt="2021-11-09T21:52:19.377" v="2035" actId="27636"/>
          <ac:spMkLst>
            <pc:docMk/>
            <pc:sldMk cId="4152457318" sldId="257"/>
            <ac:spMk id="14" creationId="{ECF361A9-ACE5-4A3F-9414-E1D43E0F573C}"/>
          </ac:spMkLst>
        </pc:spChg>
        <pc:spChg chg="mod">
          <ac:chgData name="I-Hsiu Chiang" userId="f2b27098-d011-48cc-9299-7f7d0b33342d" providerId="ADAL" clId="{E1634940-7FDF-428F-82E3-79B83FB81158}" dt="2021-11-09T21:52:19.368" v="2031" actId="27636"/>
          <ac:spMkLst>
            <pc:docMk/>
            <pc:sldMk cId="4152457318" sldId="257"/>
            <ac:spMk id="15" creationId="{49B2DA48-E72F-4B19-8C0C-412B8500E7E0}"/>
          </ac:spMkLst>
        </pc:spChg>
        <pc:spChg chg="mod">
          <ac:chgData name="I-Hsiu Chiang" userId="f2b27098-d011-48cc-9299-7f7d0b33342d" providerId="ADAL" clId="{E1634940-7FDF-428F-82E3-79B83FB81158}" dt="2021-11-09T21:52:19.353" v="2024" actId="27636"/>
          <ac:spMkLst>
            <pc:docMk/>
            <pc:sldMk cId="4152457318" sldId="257"/>
            <ac:spMk id="16" creationId="{4E580EFA-C43A-4BFC-BDA6-9EA8D2AE4667}"/>
          </ac:spMkLst>
        </pc:spChg>
        <pc:spChg chg="mod">
          <ac:chgData name="I-Hsiu Chiang" userId="f2b27098-d011-48cc-9299-7f7d0b33342d" providerId="ADAL" clId="{E1634940-7FDF-428F-82E3-79B83FB81158}" dt="2021-11-09T21:52:19.366" v="2030" actId="27636"/>
          <ac:spMkLst>
            <pc:docMk/>
            <pc:sldMk cId="4152457318" sldId="257"/>
            <ac:spMk id="17" creationId="{567092EB-0B63-403A-8335-231A09146AFF}"/>
          </ac:spMkLst>
        </pc:spChg>
        <pc:spChg chg="mod">
          <ac:chgData name="I-Hsiu Chiang" userId="f2b27098-d011-48cc-9299-7f7d0b33342d" providerId="ADAL" clId="{E1634940-7FDF-428F-82E3-79B83FB81158}" dt="2021-11-09T21:52:19.364" v="2029" actId="27636"/>
          <ac:spMkLst>
            <pc:docMk/>
            <pc:sldMk cId="4152457318" sldId="257"/>
            <ac:spMk id="18" creationId="{E3EA5FC6-3968-47C8-9B08-396A8B433D22}"/>
          </ac:spMkLst>
        </pc:spChg>
        <pc:spChg chg="mod">
          <ac:chgData name="I-Hsiu Chiang" userId="f2b27098-d011-48cc-9299-7f7d0b33342d" providerId="ADAL" clId="{E1634940-7FDF-428F-82E3-79B83FB81158}" dt="2021-11-09T21:52:19.370" v="2032" actId="27636"/>
          <ac:spMkLst>
            <pc:docMk/>
            <pc:sldMk cId="4152457318" sldId="257"/>
            <ac:spMk id="19" creationId="{40EFE398-C48E-4A85-934D-1EC189A28D7F}"/>
          </ac:spMkLst>
        </pc:spChg>
        <pc:spChg chg="mod">
          <ac:chgData name="I-Hsiu Chiang" userId="f2b27098-d011-48cc-9299-7f7d0b33342d" providerId="ADAL" clId="{E1634940-7FDF-428F-82E3-79B83FB81158}" dt="2021-11-09T21:52:19.358" v="2026" actId="27636"/>
          <ac:spMkLst>
            <pc:docMk/>
            <pc:sldMk cId="4152457318" sldId="257"/>
            <ac:spMk id="20" creationId="{7AC44AA9-5E1A-4719-8E9A-86DEDF724118}"/>
          </ac:spMkLst>
        </pc:spChg>
        <pc:spChg chg="mod">
          <ac:chgData name="I-Hsiu Chiang" userId="f2b27098-d011-48cc-9299-7f7d0b33342d" providerId="ADAL" clId="{E1634940-7FDF-428F-82E3-79B83FB81158}" dt="2021-11-09T21:52:19.373" v="2033" actId="27636"/>
          <ac:spMkLst>
            <pc:docMk/>
            <pc:sldMk cId="4152457318" sldId="257"/>
            <ac:spMk id="21" creationId="{FBA48EE7-CB12-4CA2-9FA0-71703EF74FD9}"/>
          </ac:spMkLst>
        </pc:spChg>
        <pc:spChg chg="mod">
          <ac:chgData name="I-Hsiu Chiang" userId="f2b27098-d011-48cc-9299-7f7d0b33342d" providerId="ADAL" clId="{E1634940-7FDF-428F-82E3-79B83FB81158}" dt="2021-11-09T21:52:19.375" v="2034" actId="27636"/>
          <ac:spMkLst>
            <pc:docMk/>
            <pc:sldMk cId="4152457318" sldId="257"/>
            <ac:spMk id="22" creationId="{C22D6455-1360-43AE-AD93-A57FC009729C}"/>
          </ac:spMkLst>
        </pc:spChg>
        <pc:spChg chg="mod">
          <ac:chgData name="I-Hsiu Chiang" userId="f2b27098-d011-48cc-9299-7f7d0b33342d" providerId="ADAL" clId="{E1634940-7FDF-428F-82E3-79B83FB81158}" dt="2021-11-09T21:43:23.272" v="1912" actId="1076"/>
          <ac:spMkLst>
            <pc:docMk/>
            <pc:sldMk cId="4152457318" sldId="257"/>
            <ac:spMk id="23" creationId="{7D0ED027-7E1C-4972-9635-43C3CCBC95EC}"/>
          </ac:spMkLst>
        </pc:spChg>
        <pc:spChg chg="mod">
          <ac:chgData name="I-Hsiu Chiang" userId="f2b27098-d011-48cc-9299-7f7d0b33342d" providerId="ADAL" clId="{E1634940-7FDF-428F-82E3-79B83FB81158}" dt="2021-11-09T21:43:23.272" v="1912" actId="1076"/>
          <ac:spMkLst>
            <pc:docMk/>
            <pc:sldMk cId="4152457318" sldId="257"/>
            <ac:spMk id="24" creationId="{04E95855-4887-473B-AB98-23F8CF5E307E}"/>
          </ac:spMkLst>
        </pc:spChg>
        <pc:spChg chg="mod">
          <ac:chgData name="I-Hsiu Chiang" userId="f2b27098-d011-48cc-9299-7f7d0b33342d" providerId="ADAL" clId="{E1634940-7FDF-428F-82E3-79B83FB81158}" dt="2021-11-09T21:43:23.272" v="1912" actId="1076"/>
          <ac:spMkLst>
            <pc:docMk/>
            <pc:sldMk cId="4152457318" sldId="257"/>
            <ac:spMk id="25" creationId="{C6B957DB-34A2-4206-A0CA-BF4BF0A819D3}"/>
          </ac:spMkLst>
        </pc:spChg>
        <pc:spChg chg="mod">
          <ac:chgData name="I-Hsiu Chiang" userId="f2b27098-d011-48cc-9299-7f7d0b33342d" providerId="ADAL" clId="{E1634940-7FDF-428F-82E3-79B83FB81158}" dt="2021-11-09T21:43:23.272" v="1912" actId="1076"/>
          <ac:spMkLst>
            <pc:docMk/>
            <pc:sldMk cId="4152457318" sldId="257"/>
            <ac:spMk id="26" creationId="{F8067B9B-412D-4323-AD17-FFFE180E7EC1}"/>
          </ac:spMkLst>
        </pc:spChg>
        <pc:spChg chg="mod">
          <ac:chgData name="I-Hsiu Chiang" userId="f2b27098-d011-48cc-9299-7f7d0b33342d" providerId="ADAL" clId="{E1634940-7FDF-428F-82E3-79B83FB81158}" dt="2021-11-09T21:43:23.272" v="1912" actId="1076"/>
          <ac:spMkLst>
            <pc:docMk/>
            <pc:sldMk cId="4152457318" sldId="257"/>
            <ac:spMk id="27" creationId="{A45997BA-5C46-4D01-85BE-847C684C0D7A}"/>
          </ac:spMkLst>
        </pc:spChg>
        <pc:spChg chg="mod">
          <ac:chgData name="I-Hsiu Chiang" userId="f2b27098-d011-48cc-9299-7f7d0b33342d" providerId="ADAL" clId="{E1634940-7FDF-428F-82E3-79B83FB81158}" dt="2021-11-09T21:43:23.272" v="1912" actId="1076"/>
          <ac:spMkLst>
            <pc:docMk/>
            <pc:sldMk cId="4152457318" sldId="257"/>
            <ac:spMk id="28" creationId="{BC29E957-81A4-4B9B-A5E5-A4579BAB6DD1}"/>
          </ac:spMkLst>
        </pc:spChg>
        <pc:spChg chg="mod">
          <ac:chgData name="I-Hsiu Chiang" userId="f2b27098-d011-48cc-9299-7f7d0b33342d" providerId="ADAL" clId="{E1634940-7FDF-428F-82E3-79B83FB81158}" dt="2021-11-09T21:43:23.272" v="1912" actId="1076"/>
          <ac:spMkLst>
            <pc:docMk/>
            <pc:sldMk cId="4152457318" sldId="257"/>
            <ac:spMk id="29" creationId="{9B899C00-7267-446C-A2B1-FB67D08D76CE}"/>
          </ac:spMkLst>
        </pc:spChg>
        <pc:spChg chg="mod">
          <ac:chgData name="I-Hsiu Chiang" userId="f2b27098-d011-48cc-9299-7f7d0b33342d" providerId="ADAL" clId="{E1634940-7FDF-428F-82E3-79B83FB81158}" dt="2021-11-09T21:43:23.272" v="1912" actId="1076"/>
          <ac:spMkLst>
            <pc:docMk/>
            <pc:sldMk cId="4152457318" sldId="257"/>
            <ac:spMk id="30" creationId="{B0758E7E-7396-45F4-B46F-9D130C063945}"/>
          </ac:spMkLst>
        </pc:spChg>
        <pc:spChg chg="mod">
          <ac:chgData name="I-Hsiu Chiang" userId="f2b27098-d011-48cc-9299-7f7d0b33342d" providerId="ADAL" clId="{E1634940-7FDF-428F-82E3-79B83FB81158}" dt="2021-11-09T21:43:23.272" v="1912" actId="1076"/>
          <ac:spMkLst>
            <pc:docMk/>
            <pc:sldMk cId="4152457318" sldId="257"/>
            <ac:spMk id="31" creationId="{07D14E8A-AAC9-4E3C-BA14-F715A6A94F2D}"/>
          </ac:spMkLst>
        </pc:spChg>
        <pc:spChg chg="mod">
          <ac:chgData name="I-Hsiu Chiang" userId="f2b27098-d011-48cc-9299-7f7d0b33342d" providerId="ADAL" clId="{E1634940-7FDF-428F-82E3-79B83FB81158}" dt="2021-11-09T21:43:23.272" v="1912" actId="1076"/>
          <ac:spMkLst>
            <pc:docMk/>
            <pc:sldMk cId="4152457318" sldId="257"/>
            <ac:spMk id="32" creationId="{5554884F-66BA-402B-ADDE-CC699A1B2990}"/>
          </ac:spMkLst>
        </pc:spChg>
        <pc:spChg chg="mod">
          <ac:chgData name="I-Hsiu Chiang" userId="f2b27098-d011-48cc-9299-7f7d0b33342d" providerId="ADAL" clId="{E1634940-7FDF-428F-82E3-79B83FB81158}" dt="2021-11-09T21:43:23.272" v="1912" actId="1076"/>
          <ac:spMkLst>
            <pc:docMk/>
            <pc:sldMk cId="4152457318" sldId="257"/>
            <ac:spMk id="33" creationId="{9D0557D9-DD1A-45BD-9ABC-770ED9B89599}"/>
          </ac:spMkLst>
        </pc:spChg>
        <pc:spChg chg="mod">
          <ac:chgData name="I-Hsiu Chiang" userId="f2b27098-d011-48cc-9299-7f7d0b33342d" providerId="ADAL" clId="{E1634940-7FDF-428F-82E3-79B83FB81158}" dt="2021-11-09T21:43:23.272" v="1912" actId="1076"/>
          <ac:spMkLst>
            <pc:docMk/>
            <pc:sldMk cId="4152457318" sldId="257"/>
            <ac:spMk id="34" creationId="{F2DC268D-208E-4A27-BD7E-429919C88688}"/>
          </ac:spMkLst>
        </pc:spChg>
        <pc:spChg chg="mod">
          <ac:chgData name="I-Hsiu Chiang" userId="f2b27098-d011-48cc-9299-7f7d0b33342d" providerId="ADAL" clId="{E1634940-7FDF-428F-82E3-79B83FB81158}" dt="2021-11-09T21:43:23.272" v="1912" actId="1076"/>
          <ac:spMkLst>
            <pc:docMk/>
            <pc:sldMk cId="4152457318" sldId="257"/>
            <ac:spMk id="35" creationId="{CBC0332C-C126-4889-91DC-9767E76D882B}"/>
          </ac:spMkLst>
        </pc:spChg>
        <pc:spChg chg="mod">
          <ac:chgData name="I-Hsiu Chiang" userId="f2b27098-d011-48cc-9299-7f7d0b33342d" providerId="ADAL" clId="{E1634940-7FDF-428F-82E3-79B83FB81158}" dt="2021-11-09T21:40:23.109" v="1902" actId="120"/>
          <ac:spMkLst>
            <pc:docMk/>
            <pc:sldMk cId="4152457318" sldId="257"/>
            <ac:spMk id="36" creationId="{01449542-B079-445F-BFDA-89C13405BDDA}"/>
          </ac:spMkLst>
        </pc:spChg>
        <pc:spChg chg="mod">
          <ac:chgData name="I-Hsiu Chiang" userId="f2b27098-d011-48cc-9299-7f7d0b33342d" providerId="ADAL" clId="{E1634940-7FDF-428F-82E3-79B83FB81158}" dt="2021-11-09T21:54:38.892" v="2133" actId="27636"/>
          <ac:spMkLst>
            <pc:docMk/>
            <pc:sldMk cId="4152457318" sldId="257"/>
            <ac:spMk id="37" creationId="{02D84136-DE24-475E-A265-099AC282777C}"/>
          </ac:spMkLst>
        </pc:spChg>
        <pc:spChg chg="mod">
          <ac:chgData name="I-Hsiu Chiang" userId="f2b27098-d011-48cc-9299-7f7d0b33342d" providerId="ADAL" clId="{E1634940-7FDF-428F-82E3-79B83FB81158}" dt="2021-11-09T21:54:38.881" v="2130" actId="27636"/>
          <ac:spMkLst>
            <pc:docMk/>
            <pc:sldMk cId="4152457318" sldId="257"/>
            <ac:spMk id="38" creationId="{0E5B547A-81B2-429D-85E6-67508F7C6314}"/>
          </ac:spMkLst>
        </pc:spChg>
        <pc:spChg chg="mod">
          <ac:chgData name="I-Hsiu Chiang" userId="f2b27098-d011-48cc-9299-7f7d0b33342d" providerId="ADAL" clId="{E1634940-7FDF-428F-82E3-79B83FB81158}" dt="2021-11-09T21:54:38.888" v="2132" actId="27636"/>
          <ac:spMkLst>
            <pc:docMk/>
            <pc:sldMk cId="4152457318" sldId="257"/>
            <ac:spMk id="39" creationId="{71A0C0EF-AAD2-48C4-95DD-42D22724CC68}"/>
          </ac:spMkLst>
        </pc:spChg>
        <pc:spChg chg="mod">
          <ac:chgData name="I-Hsiu Chiang" userId="f2b27098-d011-48cc-9299-7f7d0b33342d" providerId="ADAL" clId="{E1634940-7FDF-428F-82E3-79B83FB81158}" dt="2021-11-09T21:54:38.885" v="2131" actId="27636"/>
          <ac:spMkLst>
            <pc:docMk/>
            <pc:sldMk cId="4152457318" sldId="257"/>
            <ac:spMk id="40" creationId="{AED693DD-1906-4DAC-9E4B-1A2988A939B9}"/>
          </ac:spMkLst>
        </pc:spChg>
        <pc:spChg chg="del mod">
          <ac:chgData name="I-Hsiu Chiang" userId="f2b27098-d011-48cc-9299-7f7d0b33342d" providerId="ADAL" clId="{E1634940-7FDF-428F-82E3-79B83FB81158}" dt="2021-11-09T21:37:16.984" v="1827" actId="478"/>
          <ac:spMkLst>
            <pc:docMk/>
            <pc:sldMk cId="4152457318" sldId="257"/>
            <ac:spMk id="41" creationId="{DB8782C9-57B8-48CF-ADDD-999E486DC64D}"/>
          </ac:spMkLst>
        </pc:spChg>
        <pc:spChg chg="add del mod">
          <ac:chgData name="I-Hsiu Chiang" userId="f2b27098-d011-48cc-9299-7f7d0b33342d" providerId="ADAL" clId="{E1634940-7FDF-428F-82E3-79B83FB81158}" dt="2021-11-09T21:36:47.557" v="1824" actId="478"/>
          <ac:spMkLst>
            <pc:docMk/>
            <pc:sldMk cId="4152457318" sldId="257"/>
            <ac:spMk id="42" creationId="{1A9D34AD-9F2A-4838-B3B5-03A9744BD292}"/>
          </ac:spMkLst>
        </pc:spChg>
        <pc:spChg chg="add del mod">
          <ac:chgData name="I-Hsiu Chiang" userId="f2b27098-d011-48cc-9299-7f7d0b33342d" providerId="ADAL" clId="{E1634940-7FDF-428F-82E3-79B83FB81158}" dt="2021-11-09T21:37:19.829" v="1828" actId="478"/>
          <ac:spMkLst>
            <pc:docMk/>
            <pc:sldMk cId="4152457318" sldId="257"/>
            <ac:spMk id="44" creationId="{131631CC-E01C-4282-B1FF-1B49AC889797}"/>
          </ac:spMkLst>
        </pc:spChg>
        <pc:spChg chg="del mod">
          <ac:chgData name="I-Hsiu Chiang" userId="f2b27098-d011-48cc-9299-7f7d0b33342d" providerId="ADAL" clId="{E1634940-7FDF-428F-82E3-79B83FB81158}" dt="2021-11-09T21:37:27.605" v="1829" actId="478"/>
          <ac:spMkLst>
            <pc:docMk/>
            <pc:sldMk cId="4152457318" sldId="257"/>
            <ac:spMk id="46" creationId="{9F7DFA27-A9C2-4017-AFE3-117133E23BCB}"/>
          </ac:spMkLst>
        </pc:spChg>
        <pc:spChg chg="del mod">
          <ac:chgData name="I-Hsiu Chiang" userId="f2b27098-d011-48cc-9299-7f7d0b33342d" providerId="ADAL" clId="{E1634940-7FDF-428F-82E3-79B83FB81158}" dt="2021-11-09T21:37:27.605" v="1829" actId="478"/>
          <ac:spMkLst>
            <pc:docMk/>
            <pc:sldMk cId="4152457318" sldId="257"/>
            <ac:spMk id="47" creationId="{7476AC89-87BC-4794-9793-E8C26611F899}"/>
          </ac:spMkLst>
        </pc:spChg>
        <pc:spChg chg="del mod">
          <ac:chgData name="I-Hsiu Chiang" userId="f2b27098-d011-48cc-9299-7f7d0b33342d" providerId="ADAL" clId="{E1634940-7FDF-428F-82E3-79B83FB81158}" dt="2021-11-09T21:37:27.605" v="1829" actId="478"/>
          <ac:spMkLst>
            <pc:docMk/>
            <pc:sldMk cId="4152457318" sldId="257"/>
            <ac:spMk id="48" creationId="{96A4A46D-B9B3-4E5D-B048-2D306A784019}"/>
          </ac:spMkLst>
        </pc:spChg>
        <pc:picChg chg="del">
          <ac:chgData name="I-Hsiu Chiang" userId="f2b27098-d011-48cc-9299-7f7d0b33342d" providerId="ADAL" clId="{E1634940-7FDF-428F-82E3-79B83FB81158}" dt="2021-11-09T21:36:44.351" v="1823" actId="478"/>
          <ac:picMkLst>
            <pc:docMk/>
            <pc:sldMk cId="4152457318" sldId="257"/>
            <ac:picMk id="45" creationId="{179B6FD3-8F7B-4B14-87FE-316E6161CA20}"/>
          </ac:picMkLst>
        </pc:picChg>
        <pc:picChg chg="add del mod">
          <ac:chgData name="I-Hsiu Chiang" userId="f2b27098-d011-48cc-9299-7f7d0b33342d" providerId="ADAL" clId="{E1634940-7FDF-428F-82E3-79B83FB81158}" dt="2021-11-09T21:37:12.852" v="1826" actId="478"/>
          <ac:picMkLst>
            <pc:docMk/>
            <pc:sldMk cId="4152457318" sldId="257"/>
            <ac:picMk id="49" creationId="{3E82A8B8-E879-4C6C-8E96-1B0BF02908C6}"/>
          </ac:picMkLst>
        </pc:picChg>
      </pc:sldChg>
      <pc:sldChg chg="addSp delSp modSp new del mod setBg">
        <pc:chgData name="I-Hsiu Chiang" userId="f2b27098-d011-48cc-9299-7f7d0b33342d" providerId="ADAL" clId="{E1634940-7FDF-428F-82E3-79B83FB81158}" dt="2021-11-09T23:12:09.486" v="2991" actId="47"/>
        <pc:sldMkLst>
          <pc:docMk/>
          <pc:sldMk cId="1013001598" sldId="258"/>
        </pc:sldMkLst>
        <pc:spChg chg="mod">
          <ac:chgData name="I-Hsiu Chiang" userId="f2b27098-d011-48cc-9299-7f7d0b33342d" providerId="ADAL" clId="{E1634940-7FDF-428F-82E3-79B83FB81158}" dt="2021-11-09T22:46:33.969" v="2554" actId="27636"/>
          <ac:spMkLst>
            <pc:docMk/>
            <pc:sldMk cId="1013001598" sldId="258"/>
            <ac:spMk id="2" creationId="{626813AA-83C5-41D9-9038-1B0FBD647EEC}"/>
          </ac:spMkLst>
        </pc:spChg>
        <pc:spChg chg="del mod">
          <ac:chgData name="I-Hsiu Chiang" userId="f2b27098-d011-48cc-9299-7f7d0b33342d" providerId="ADAL" clId="{E1634940-7FDF-428F-82E3-79B83FB81158}" dt="2021-11-09T21:58:46.958" v="2185" actId="478"/>
          <ac:spMkLst>
            <pc:docMk/>
            <pc:sldMk cId="1013001598" sldId="258"/>
            <ac:spMk id="3" creationId="{8C18EA7C-55A5-4B18-8334-57729424B69C}"/>
          </ac:spMkLst>
        </pc:spChg>
        <pc:spChg chg="mod">
          <ac:chgData name="I-Hsiu Chiang" userId="f2b27098-d011-48cc-9299-7f7d0b33342d" providerId="ADAL" clId="{E1634940-7FDF-428F-82E3-79B83FB81158}" dt="2021-11-09T21:59:46.591" v="2190" actId="207"/>
          <ac:spMkLst>
            <pc:docMk/>
            <pc:sldMk cId="1013001598" sldId="258"/>
            <ac:spMk id="4" creationId="{267AD5CA-8F97-4ED5-8A11-80FC1B0D1931}"/>
          </ac:spMkLst>
        </pc:spChg>
        <pc:spChg chg="mod">
          <ac:chgData name="I-Hsiu Chiang" userId="f2b27098-d011-48cc-9299-7f7d0b33342d" providerId="ADAL" clId="{E1634940-7FDF-428F-82E3-79B83FB81158}" dt="2021-11-09T21:59:40.191" v="2189" actId="207"/>
          <ac:spMkLst>
            <pc:docMk/>
            <pc:sldMk cId="1013001598" sldId="258"/>
            <ac:spMk id="5" creationId="{1306782F-E777-4B2A-8181-A16A2D855DB7}"/>
          </ac:spMkLst>
        </pc:spChg>
        <pc:spChg chg="mod">
          <ac:chgData name="I-Hsiu Chiang" userId="f2b27098-d011-48cc-9299-7f7d0b33342d" providerId="ADAL" clId="{E1634940-7FDF-428F-82E3-79B83FB81158}" dt="2021-11-09T21:59:49.501" v="2191" actId="207"/>
          <ac:spMkLst>
            <pc:docMk/>
            <pc:sldMk cId="1013001598" sldId="258"/>
            <ac:spMk id="6" creationId="{D2A06016-85D0-4F19-8FA4-F3157259AB0C}"/>
          </ac:spMkLst>
        </pc:spChg>
        <pc:spChg chg="mod">
          <ac:chgData name="I-Hsiu Chiang" userId="f2b27098-d011-48cc-9299-7f7d0b33342d" providerId="ADAL" clId="{E1634940-7FDF-428F-82E3-79B83FB81158}" dt="2021-11-09T21:59:51.737" v="2192" actId="207"/>
          <ac:spMkLst>
            <pc:docMk/>
            <pc:sldMk cId="1013001598" sldId="258"/>
            <ac:spMk id="7" creationId="{B7D0BA01-BC2A-483A-83CA-677615E9423A}"/>
          </ac:spMkLst>
        </pc:spChg>
        <pc:spChg chg="mod">
          <ac:chgData name="I-Hsiu Chiang" userId="f2b27098-d011-48cc-9299-7f7d0b33342d" providerId="ADAL" clId="{E1634940-7FDF-428F-82E3-79B83FB81158}" dt="2021-11-09T21:59:54.180" v="2193" actId="207"/>
          <ac:spMkLst>
            <pc:docMk/>
            <pc:sldMk cId="1013001598" sldId="258"/>
            <ac:spMk id="8" creationId="{68FE40B9-7468-493E-8F29-B38FF916D89C}"/>
          </ac:spMkLst>
        </pc:spChg>
        <pc:spChg chg="mod">
          <ac:chgData name="I-Hsiu Chiang" userId="f2b27098-d011-48cc-9299-7f7d0b33342d" providerId="ADAL" clId="{E1634940-7FDF-428F-82E3-79B83FB81158}" dt="2021-11-09T21:57:19.760" v="2142" actId="207"/>
          <ac:spMkLst>
            <pc:docMk/>
            <pc:sldMk cId="1013001598" sldId="258"/>
            <ac:spMk id="9" creationId="{D35521DF-B0C7-4234-8B89-B731A33AC538}"/>
          </ac:spMkLst>
        </pc:spChg>
        <pc:spChg chg="mod">
          <ac:chgData name="I-Hsiu Chiang" userId="f2b27098-d011-48cc-9299-7f7d0b33342d" providerId="ADAL" clId="{E1634940-7FDF-428F-82E3-79B83FB81158}" dt="2021-11-09T21:57:19.760" v="2142" actId="207"/>
          <ac:spMkLst>
            <pc:docMk/>
            <pc:sldMk cId="1013001598" sldId="258"/>
            <ac:spMk id="10" creationId="{EF2C2CA4-44E9-4B59-9AAB-4B2A0734ED4F}"/>
          </ac:spMkLst>
        </pc:spChg>
        <pc:spChg chg="mod">
          <ac:chgData name="I-Hsiu Chiang" userId="f2b27098-d011-48cc-9299-7f7d0b33342d" providerId="ADAL" clId="{E1634940-7FDF-428F-82E3-79B83FB81158}" dt="2021-11-09T21:57:19.760" v="2142" actId="207"/>
          <ac:spMkLst>
            <pc:docMk/>
            <pc:sldMk cId="1013001598" sldId="258"/>
            <ac:spMk id="11" creationId="{000E297A-CBB5-493F-8CCA-1D782DF747FF}"/>
          </ac:spMkLst>
        </pc:spChg>
        <pc:spChg chg="mod">
          <ac:chgData name="I-Hsiu Chiang" userId="f2b27098-d011-48cc-9299-7f7d0b33342d" providerId="ADAL" clId="{E1634940-7FDF-428F-82E3-79B83FB81158}" dt="2021-11-09T21:57:19.760" v="2142" actId="207"/>
          <ac:spMkLst>
            <pc:docMk/>
            <pc:sldMk cId="1013001598" sldId="258"/>
            <ac:spMk id="12" creationId="{2625B232-F443-4D10-A74B-FAA4414CDA4F}"/>
          </ac:spMkLst>
        </pc:spChg>
        <pc:spChg chg="mod">
          <ac:chgData name="I-Hsiu Chiang" userId="f2b27098-d011-48cc-9299-7f7d0b33342d" providerId="ADAL" clId="{E1634940-7FDF-428F-82E3-79B83FB81158}" dt="2021-11-09T21:57:19.760" v="2142" actId="207"/>
          <ac:spMkLst>
            <pc:docMk/>
            <pc:sldMk cId="1013001598" sldId="258"/>
            <ac:spMk id="13" creationId="{1F0C9B13-C091-41D3-914D-2D626523035E}"/>
          </ac:spMkLst>
        </pc:spChg>
        <pc:spChg chg="mod">
          <ac:chgData name="I-Hsiu Chiang" userId="f2b27098-d011-48cc-9299-7f7d0b33342d" providerId="ADAL" clId="{E1634940-7FDF-428F-82E3-79B83FB81158}" dt="2021-11-09T21:57:19.760" v="2142" actId="207"/>
          <ac:spMkLst>
            <pc:docMk/>
            <pc:sldMk cId="1013001598" sldId="258"/>
            <ac:spMk id="14" creationId="{4305D79C-CB82-471F-8B36-D1AB65E2E1B4}"/>
          </ac:spMkLst>
        </pc:spChg>
        <pc:spChg chg="mod">
          <ac:chgData name="I-Hsiu Chiang" userId="f2b27098-d011-48cc-9299-7f7d0b33342d" providerId="ADAL" clId="{E1634940-7FDF-428F-82E3-79B83FB81158}" dt="2021-11-09T21:57:19.760" v="2142" actId="207"/>
          <ac:spMkLst>
            <pc:docMk/>
            <pc:sldMk cId="1013001598" sldId="258"/>
            <ac:spMk id="15" creationId="{62D79790-4A42-4054-BAA5-0ABF61B3EFAE}"/>
          </ac:spMkLst>
        </pc:spChg>
        <pc:spChg chg="mod">
          <ac:chgData name="I-Hsiu Chiang" userId="f2b27098-d011-48cc-9299-7f7d0b33342d" providerId="ADAL" clId="{E1634940-7FDF-428F-82E3-79B83FB81158}" dt="2021-11-09T21:57:19.760" v="2142" actId="207"/>
          <ac:spMkLst>
            <pc:docMk/>
            <pc:sldMk cId="1013001598" sldId="258"/>
            <ac:spMk id="16" creationId="{423C2976-8B71-4061-9453-951B577B61C3}"/>
          </ac:spMkLst>
        </pc:spChg>
        <pc:spChg chg="mod">
          <ac:chgData name="I-Hsiu Chiang" userId="f2b27098-d011-48cc-9299-7f7d0b33342d" providerId="ADAL" clId="{E1634940-7FDF-428F-82E3-79B83FB81158}" dt="2021-11-09T21:57:19.760" v="2142" actId="207"/>
          <ac:spMkLst>
            <pc:docMk/>
            <pc:sldMk cId="1013001598" sldId="258"/>
            <ac:spMk id="17" creationId="{EE580E84-F080-46CD-9759-C167158AEE57}"/>
          </ac:spMkLst>
        </pc:spChg>
        <pc:spChg chg="mod">
          <ac:chgData name="I-Hsiu Chiang" userId="f2b27098-d011-48cc-9299-7f7d0b33342d" providerId="ADAL" clId="{E1634940-7FDF-428F-82E3-79B83FB81158}" dt="2021-11-09T21:57:19.760" v="2142" actId="207"/>
          <ac:spMkLst>
            <pc:docMk/>
            <pc:sldMk cId="1013001598" sldId="258"/>
            <ac:spMk id="18" creationId="{3941415C-D35D-4432-8A19-6D62D5A70CD8}"/>
          </ac:spMkLst>
        </pc:spChg>
        <pc:spChg chg="mod">
          <ac:chgData name="I-Hsiu Chiang" userId="f2b27098-d011-48cc-9299-7f7d0b33342d" providerId="ADAL" clId="{E1634940-7FDF-428F-82E3-79B83FB81158}" dt="2021-11-09T21:57:19.760" v="2142" actId="207"/>
          <ac:spMkLst>
            <pc:docMk/>
            <pc:sldMk cId="1013001598" sldId="258"/>
            <ac:spMk id="19" creationId="{8C72715D-B78C-487C-90AC-D11971B7CBB5}"/>
          </ac:spMkLst>
        </pc:spChg>
        <pc:spChg chg="mod">
          <ac:chgData name="I-Hsiu Chiang" userId="f2b27098-d011-48cc-9299-7f7d0b33342d" providerId="ADAL" clId="{E1634940-7FDF-428F-82E3-79B83FB81158}" dt="2021-11-09T21:57:19.760" v="2142" actId="207"/>
          <ac:spMkLst>
            <pc:docMk/>
            <pc:sldMk cId="1013001598" sldId="258"/>
            <ac:spMk id="20" creationId="{CF16CDAA-7416-4D90-A177-87DA8EF18923}"/>
          </ac:spMkLst>
        </pc:spChg>
        <pc:spChg chg="mod">
          <ac:chgData name="I-Hsiu Chiang" userId="f2b27098-d011-48cc-9299-7f7d0b33342d" providerId="ADAL" clId="{E1634940-7FDF-428F-82E3-79B83FB81158}" dt="2021-11-09T21:57:19.760" v="2142" actId="207"/>
          <ac:spMkLst>
            <pc:docMk/>
            <pc:sldMk cId="1013001598" sldId="258"/>
            <ac:spMk id="21" creationId="{728FD3C8-45EC-40D2-90E0-631C20D6E706}"/>
          </ac:spMkLst>
        </pc:spChg>
        <pc:spChg chg="mod">
          <ac:chgData name="I-Hsiu Chiang" userId="f2b27098-d011-48cc-9299-7f7d0b33342d" providerId="ADAL" clId="{E1634940-7FDF-428F-82E3-79B83FB81158}" dt="2021-11-09T21:59:58.691" v="2194" actId="207"/>
          <ac:spMkLst>
            <pc:docMk/>
            <pc:sldMk cId="1013001598" sldId="258"/>
            <ac:spMk id="22" creationId="{FB045168-F893-46BD-A701-0E371DE33635}"/>
          </ac:spMkLst>
        </pc:spChg>
        <pc:spChg chg="mod">
          <ac:chgData name="I-Hsiu Chiang" userId="f2b27098-d011-48cc-9299-7f7d0b33342d" providerId="ADAL" clId="{E1634940-7FDF-428F-82E3-79B83FB81158}" dt="2021-11-09T22:00:02.712" v="2195" actId="207"/>
          <ac:spMkLst>
            <pc:docMk/>
            <pc:sldMk cId="1013001598" sldId="258"/>
            <ac:spMk id="23" creationId="{00156841-E5A9-4D47-9454-A4C0FB9F9C7C}"/>
          </ac:spMkLst>
        </pc:spChg>
        <pc:spChg chg="mod">
          <ac:chgData name="I-Hsiu Chiang" userId="f2b27098-d011-48cc-9299-7f7d0b33342d" providerId="ADAL" clId="{E1634940-7FDF-428F-82E3-79B83FB81158}" dt="2021-11-09T22:00:07.285" v="2196" actId="207"/>
          <ac:spMkLst>
            <pc:docMk/>
            <pc:sldMk cId="1013001598" sldId="258"/>
            <ac:spMk id="24" creationId="{A10A59A3-F79C-4A78-B6D7-515EEB56F4D3}"/>
          </ac:spMkLst>
        </pc:spChg>
        <pc:spChg chg="mod">
          <ac:chgData name="I-Hsiu Chiang" userId="f2b27098-d011-48cc-9299-7f7d0b33342d" providerId="ADAL" clId="{E1634940-7FDF-428F-82E3-79B83FB81158}" dt="2021-11-09T22:00:09.992" v="2197" actId="207"/>
          <ac:spMkLst>
            <pc:docMk/>
            <pc:sldMk cId="1013001598" sldId="258"/>
            <ac:spMk id="25" creationId="{78E57224-036E-4ED8-9C06-59610B865D58}"/>
          </ac:spMkLst>
        </pc:spChg>
        <pc:spChg chg="mod">
          <ac:chgData name="I-Hsiu Chiang" userId="f2b27098-d011-48cc-9299-7f7d0b33342d" providerId="ADAL" clId="{E1634940-7FDF-428F-82E3-79B83FB81158}" dt="2021-11-09T22:00:14.409" v="2198" actId="207"/>
          <ac:spMkLst>
            <pc:docMk/>
            <pc:sldMk cId="1013001598" sldId="258"/>
            <ac:spMk id="26" creationId="{CF808E0D-2A5E-41F8-8E6F-A0C59D3EBB6F}"/>
          </ac:spMkLst>
        </pc:spChg>
        <pc:cxnChg chg="add mod">
          <ac:chgData name="I-Hsiu Chiang" userId="f2b27098-d011-48cc-9299-7f7d0b33342d" providerId="ADAL" clId="{E1634940-7FDF-428F-82E3-79B83FB81158}" dt="2021-11-09T21:57:49.076" v="2144" actId="208"/>
          <ac:cxnSpMkLst>
            <pc:docMk/>
            <pc:sldMk cId="1013001598" sldId="258"/>
            <ac:cxnSpMk id="28" creationId="{A8545CD8-8D4C-41DD-A8CB-A7772B66263A}"/>
          </ac:cxnSpMkLst>
        </pc:cxnChg>
      </pc:sldChg>
      <pc:sldChg chg="add del">
        <pc:chgData name="I-Hsiu Chiang" userId="f2b27098-d011-48cc-9299-7f7d0b33342d" providerId="ADAL" clId="{E1634940-7FDF-428F-82E3-79B83FB81158}" dt="2021-11-09T21:30:39.551" v="1803"/>
        <pc:sldMkLst>
          <pc:docMk/>
          <pc:sldMk cId="2808670391" sldId="258"/>
        </pc:sldMkLst>
      </pc:sldChg>
      <pc:sldChg chg="add del">
        <pc:chgData name="I-Hsiu Chiang" userId="f2b27098-d011-48cc-9299-7f7d0b33342d" providerId="ADAL" clId="{E1634940-7FDF-428F-82E3-79B83FB81158}" dt="2021-11-09T21:31:29.975" v="1807" actId="47"/>
        <pc:sldMkLst>
          <pc:docMk/>
          <pc:sldMk cId="2845174246" sldId="258"/>
        </pc:sldMkLst>
      </pc:sldChg>
      <pc:sldChg chg="new del">
        <pc:chgData name="I-Hsiu Chiang" userId="f2b27098-d011-48cc-9299-7f7d0b33342d" providerId="ADAL" clId="{E1634940-7FDF-428F-82E3-79B83FB81158}" dt="2021-11-09T18:48:50.635" v="1800" actId="2696"/>
        <pc:sldMkLst>
          <pc:docMk/>
          <pc:sldMk cId="3328869326" sldId="258"/>
        </pc:sldMkLst>
      </pc:sldChg>
      <pc:sldChg chg="addSp delSp modSp new del mod setBg chgLayout">
        <pc:chgData name="I-Hsiu Chiang" userId="f2b27098-d011-48cc-9299-7f7d0b33342d" providerId="ADAL" clId="{E1634940-7FDF-428F-82E3-79B83FB81158}" dt="2021-11-11T16:50:41.333" v="3811" actId="2696"/>
        <pc:sldMkLst>
          <pc:docMk/>
          <pc:sldMk cId="1121846049" sldId="259"/>
        </pc:sldMkLst>
        <pc:spChg chg="del mod">
          <ac:chgData name="I-Hsiu Chiang" userId="f2b27098-d011-48cc-9299-7f7d0b33342d" providerId="ADAL" clId="{E1634940-7FDF-428F-82E3-79B83FB81158}" dt="2021-11-09T23:26:58.610" v="3507"/>
          <ac:spMkLst>
            <pc:docMk/>
            <pc:sldMk cId="1121846049" sldId="259"/>
            <ac:spMk id="2" creationId="{E755E0B7-BFAF-4709-9281-13231D55DC9D}"/>
          </ac:spMkLst>
        </pc:spChg>
        <pc:spChg chg="mod or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3" creationId="{E392AE73-4BE4-480F-93A9-5FFF8794701B}"/>
          </ac:spMkLst>
        </pc:spChg>
        <pc:spChg chg="del mod">
          <ac:chgData name="I-Hsiu Chiang" userId="f2b27098-d011-48cc-9299-7f7d0b33342d" providerId="ADAL" clId="{E1634940-7FDF-428F-82E3-79B83FB81158}" dt="2021-11-11T16:36:38.574" v="3686" actId="478"/>
          <ac:spMkLst>
            <pc:docMk/>
            <pc:sldMk cId="1121846049" sldId="259"/>
            <ac:spMk id="4" creationId="{A2699F1B-B204-4B57-9F1F-A7BA943D9F84}"/>
          </ac:spMkLst>
        </pc:spChg>
        <pc:spChg chg="del mod">
          <ac:chgData name="I-Hsiu Chiang" userId="f2b27098-d011-48cc-9299-7f7d0b33342d" providerId="ADAL" clId="{E1634940-7FDF-428F-82E3-79B83FB81158}" dt="2021-11-11T16:36:38.574" v="3686" actId="478"/>
          <ac:spMkLst>
            <pc:docMk/>
            <pc:sldMk cId="1121846049" sldId="259"/>
            <ac:spMk id="5" creationId="{08AF6556-E9BA-4FB8-B4AD-B8C17F040720}"/>
          </ac:spMkLst>
        </pc:spChg>
        <pc:spChg chg="del mod">
          <ac:chgData name="I-Hsiu Chiang" userId="f2b27098-d011-48cc-9299-7f7d0b33342d" providerId="ADAL" clId="{E1634940-7FDF-428F-82E3-79B83FB81158}" dt="2021-11-11T16:36:38.574" v="3686" actId="478"/>
          <ac:spMkLst>
            <pc:docMk/>
            <pc:sldMk cId="1121846049" sldId="259"/>
            <ac:spMk id="6" creationId="{A579D122-CDFF-4CD1-8334-95DDBFC2EF71}"/>
          </ac:spMkLst>
        </pc:spChg>
        <pc:spChg chg="mod or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7" creationId="{2DD48FB2-B552-431E-B269-A1960877BEA0}"/>
          </ac:spMkLst>
        </pc:spChg>
        <pc:spChg chg="mod or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8" creationId="{3014D4FC-1A3B-4DF4-9745-DF7264B04CB6}"/>
          </ac:spMkLst>
        </pc:spChg>
        <pc:spChg chg="mod or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9" creationId="{BD79F8C8-1354-41B7-87BF-322D5EB84670}"/>
          </ac:spMkLst>
        </pc:spChg>
        <pc:spChg chg="mod or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10" creationId="{63F9E66D-A439-45EC-8B5F-BABBA0DFB709}"/>
          </ac:spMkLst>
        </pc:spChg>
        <pc:spChg chg="mod or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11" creationId="{5B80CE44-3FB4-4953-80D1-A7AD94723CD8}"/>
          </ac:spMkLst>
        </pc:spChg>
        <pc:spChg chg="mod or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12" creationId="{673C5654-CC99-488D-9A4E-8B013FB552F7}"/>
          </ac:spMkLst>
        </pc:spChg>
        <pc:spChg chg="mod or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13" creationId="{B1C1AC71-9CE9-4FC6-84D2-33CB08CB0EC5}"/>
          </ac:spMkLst>
        </pc:spChg>
        <pc:spChg chg="mod or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14" creationId="{56609858-08A1-4900-B2EE-145D820F5D4D}"/>
          </ac:spMkLst>
        </pc:spChg>
        <pc:spChg chg="mod or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15" creationId="{3273A1AE-0F4D-40CE-ABB5-53D6A4F34D6B}"/>
          </ac:spMkLst>
        </pc:spChg>
        <pc:spChg chg="mod or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16" creationId="{9AC5581A-BCB6-42E0-BB02-8FE694A3D911}"/>
          </ac:spMkLst>
        </pc:spChg>
        <pc:spChg chg="mod or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17" creationId="{404CC669-0192-4ED3-B89F-8FE7BF9F2CA7}"/>
          </ac:spMkLst>
        </pc:spChg>
        <pc:spChg chg="mod or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18" creationId="{2EEA6885-51F7-4CC2-AC6B-55B93E78D677}"/>
          </ac:spMkLst>
        </pc:spChg>
        <pc:spChg chg="mod or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19" creationId="{F42152BC-AFC5-4DEC-B561-9481E7D6495D}"/>
          </ac:spMkLst>
        </pc:spChg>
        <pc:spChg chg="mod or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20" creationId="{43653E57-CB9E-433D-BCCF-852E41ADAC4A}"/>
          </ac:spMkLst>
        </pc:spChg>
        <pc:spChg chg="mod or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21" creationId="{ABFA3298-69C1-4862-AAA1-A3D3F017835A}"/>
          </ac:spMkLst>
        </pc:spChg>
        <pc:spChg chg="mod or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22" creationId="{1C658B6E-02FA-4163-9967-89AE4F152929}"/>
          </ac:spMkLst>
        </pc:spChg>
        <pc:spChg chg="mod or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23" creationId="{943B6E93-11A6-4367-A19F-4FD35C3A17DD}"/>
          </ac:spMkLst>
        </pc:spChg>
        <pc:spChg chg="add del mod">
          <ac:chgData name="I-Hsiu Chiang" userId="f2b27098-d011-48cc-9299-7f7d0b33342d" providerId="ADAL" clId="{E1634940-7FDF-428F-82E3-79B83FB81158}" dt="2021-11-11T16:36:43.828" v="3689" actId="478"/>
          <ac:spMkLst>
            <pc:docMk/>
            <pc:sldMk cId="1121846049" sldId="259"/>
            <ac:spMk id="25" creationId="{1330E368-C90E-4838-A1F1-B6A5ABEBFF64}"/>
          </ac:spMkLst>
        </pc:spChg>
        <pc:spChg chg="add del mod">
          <ac:chgData name="I-Hsiu Chiang" userId="f2b27098-d011-48cc-9299-7f7d0b33342d" providerId="ADAL" clId="{E1634940-7FDF-428F-82E3-79B83FB81158}" dt="2021-11-09T23:27:02.155" v="3509" actId="478"/>
          <ac:spMkLst>
            <pc:docMk/>
            <pc:sldMk cId="1121846049" sldId="259"/>
            <ac:spMk id="27" creationId="{1E4A03CD-6A14-452A-A6B7-3849777E8B9E}"/>
          </ac:spMkLst>
        </pc:spChg>
        <pc:spChg chg="add del mod">
          <ac:chgData name="I-Hsiu Chiang" userId="f2b27098-d011-48cc-9299-7f7d0b33342d" providerId="ADAL" clId="{E1634940-7FDF-428F-82E3-79B83FB81158}" dt="2021-11-11T16:36:41.058" v="3687" actId="478"/>
          <ac:spMkLst>
            <pc:docMk/>
            <pc:sldMk cId="1121846049" sldId="259"/>
            <ac:spMk id="28" creationId="{360AF7BA-AC1A-43BD-B671-FD845F43341C}"/>
          </ac:spMkLst>
        </pc:spChg>
        <pc:spChg chg="add del mod">
          <ac:chgData name="I-Hsiu Chiang" userId="f2b27098-d011-48cc-9299-7f7d0b33342d" providerId="ADAL" clId="{E1634940-7FDF-428F-82E3-79B83FB81158}" dt="2021-11-09T23:27:04.881" v="3510" actId="478"/>
          <ac:spMkLst>
            <pc:docMk/>
            <pc:sldMk cId="1121846049" sldId="259"/>
            <ac:spMk id="29" creationId="{C558FE56-DE3D-4E51-8008-C9F0CF6AB2FF}"/>
          </ac:spMkLst>
        </pc:spChg>
        <pc:spChg chg="add mod">
          <ac:chgData name="I-Hsiu Chiang" userId="f2b27098-d011-48cc-9299-7f7d0b33342d" providerId="ADAL" clId="{E1634940-7FDF-428F-82E3-79B83FB81158}" dt="2021-11-09T23:27:26.945" v="3539" actId="20577"/>
          <ac:spMkLst>
            <pc:docMk/>
            <pc:sldMk cId="1121846049" sldId="259"/>
            <ac:spMk id="30" creationId="{6453DD26-ECD3-46F0-A74E-DC31A0232652}"/>
          </ac:spMkLst>
        </pc:spChg>
        <pc:spChg chg="add del mod">
          <ac:chgData name="I-Hsiu Chiang" userId="f2b27098-d011-48cc-9299-7f7d0b33342d" providerId="ADAL" clId="{E1634940-7FDF-428F-82E3-79B83FB81158}" dt="2021-11-11T16:45:26.256" v="3761" actId="21"/>
          <ac:spMkLst>
            <pc:docMk/>
            <pc:sldMk cId="1121846049" sldId="259"/>
            <ac:spMk id="34" creationId="{FC4C573A-1208-4BEB-B408-BCFA394E7A53}"/>
          </ac:spMkLst>
        </pc:spChg>
        <pc:spChg chg="add del">
          <ac:chgData name="I-Hsiu Chiang" userId="f2b27098-d011-48cc-9299-7f7d0b33342d" providerId="ADAL" clId="{E1634940-7FDF-428F-82E3-79B83FB81158}" dt="2021-11-09T23:33:19.418" v="3589" actId="11529"/>
          <ac:spMkLst>
            <pc:docMk/>
            <pc:sldMk cId="1121846049" sldId="259"/>
            <ac:spMk id="37" creationId="{5C73C70F-5084-4D9B-9CA9-B7687D48A54C}"/>
          </ac:spMkLst>
        </pc:spChg>
        <pc:spChg chg="add del mod">
          <ac:chgData name="I-Hsiu Chiang" userId="f2b27098-d011-48cc-9299-7f7d0b33342d" providerId="ADAL" clId="{E1634940-7FDF-428F-82E3-79B83FB81158}" dt="2021-11-11T16:45:26.256" v="3761" actId="21"/>
          <ac:spMkLst>
            <pc:docMk/>
            <pc:sldMk cId="1121846049" sldId="259"/>
            <ac:spMk id="38" creationId="{92ECB519-3E25-474C-B128-55AC0AD1A043}"/>
          </ac:spMkLst>
        </pc:spChg>
        <pc:spChg chg="add del mod">
          <ac:chgData name="I-Hsiu Chiang" userId="f2b27098-d011-48cc-9299-7f7d0b33342d" providerId="ADAL" clId="{E1634940-7FDF-428F-82E3-79B83FB81158}" dt="2021-11-09T23:34:53.785" v="3600" actId="478"/>
          <ac:spMkLst>
            <pc:docMk/>
            <pc:sldMk cId="1121846049" sldId="259"/>
            <ac:spMk id="38" creationId="{BA2A4B4D-4A73-48C9-862D-FB80759992AA}"/>
          </ac:spMkLst>
        </pc:spChg>
        <pc:spChg chg="add del mod">
          <ac:chgData name="I-Hsiu Chiang" userId="f2b27098-d011-48cc-9299-7f7d0b33342d" providerId="ADAL" clId="{E1634940-7FDF-428F-82E3-79B83FB81158}" dt="2021-11-11T16:45:26.256" v="3761" actId="21"/>
          <ac:spMkLst>
            <pc:docMk/>
            <pc:sldMk cId="1121846049" sldId="259"/>
            <ac:spMk id="39" creationId="{9A666537-541C-479D-ADD6-C9FC56852679}"/>
          </ac:spMkLst>
        </pc:spChg>
        <pc:spChg chg="add del mod">
          <ac:chgData name="I-Hsiu Chiang" userId="f2b27098-d011-48cc-9299-7f7d0b33342d" providerId="ADAL" clId="{E1634940-7FDF-428F-82E3-79B83FB81158}" dt="2021-11-11T16:34:45.210" v="3673"/>
          <ac:spMkLst>
            <pc:docMk/>
            <pc:sldMk cId="1121846049" sldId="259"/>
            <ac:spMk id="41" creationId="{961CD1FC-39B7-47CA-B05F-4E87490DCAE0}"/>
          </ac:spMkLst>
        </pc:spChg>
        <pc:spChg chg="add del mod">
          <ac:chgData name="I-Hsiu Chiang" userId="f2b27098-d011-48cc-9299-7f7d0b33342d" providerId="ADAL" clId="{E1634940-7FDF-428F-82E3-79B83FB81158}" dt="2021-11-11T16:36:42.370" v="3688" actId="478"/>
          <ac:spMkLst>
            <pc:docMk/>
            <pc:sldMk cId="1121846049" sldId="259"/>
            <ac:spMk id="43" creationId="{6B10343F-C035-4A5F-A919-429CF8FD5088}"/>
          </ac:spMkLst>
        </pc:spChg>
        <pc:spChg chg="add del mo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44" creationId="{38B69F63-11FC-4DE2-A14E-6D74B8785ED5}"/>
          </ac:spMkLst>
        </pc:spChg>
        <pc:spChg chg="add del mo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45" creationId="{094A8E50-FA8D-45CA-9C17-C309BCB971A6}"/>
          </ac:spMkLst>
        </pc:spChg>
        <pc:spChg chg="add del mo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46" creationId="{7FC63B95-D9D0-41E0-B42C-264102BE40F8}"/>
          </ac:spMkLst>
        </pc:spChg>
        <pc:spChg chg="add del mo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47" creationId="{E31673CB-750E-486C-8557-BD4C0B712778}"/>
          </ac:spMkLst>
        </pc:spChg>
        <pc:spChg chg="add del mo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48" creationId="{9A51F369-E0EA-4FBA-B668-BF248276FE94}"/>
          </ac:spMkLst>
        </pc:spChg>
        <pc:spChg chg="add del mo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49" creationId="{BC37A0AD-9C80-45B2-831E-F9B1E306E565}"/>
          </ac:spMkLst>
        </pc:spChg>
        <pc:spChg chg="add del mo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50" creationId="{0FE3CDC3-7E0B-4A87-8C57-97B52F1B9F62}"/>
          </ac:spMkLst>
        </pc:spChg>
        <pc:spChg chg="add del mo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51" creationId="{DB1746A9-51B0-4EBB-B8B9-6E3A4F5C1D1E}"/>
          </ac:spMkLst>
        </pc:spChg>
        <pc:spChg chg="add del mo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52" creationId="{8C77DDCB-A17D-4E93-A343-57E28EAE17B1}"/>
          </ac:spMkLst>
        </pc:spChg>
        <pc:spChg chg="add del mo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53" creationId="{BC50E1A3-F76B-404B-B18D-AE18A67B1ADF}"/>
          </ac:spMkLst>
        </pc:spChg>
        <pc:spChg chg="add del mo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54" creationId="{A6E6A14D-6000-41FB-8BA7-F25589E6A7CA}"/>
          </ac:spMkLst>
        </pc:spChg>
        <pc:spChg chg="add del mo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55" creationId="{FAF94B3B-A8A2-4E36-BFCB-97A0FC2D8C23}"/>
          </ac:spMkLst>
        </pc:spChg>
        <pc:spChg chg="add del mo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56" creationId="{5B0B7D44-A567-4F00-9751-6471016B2457}"/>
          </ac:spMkLst>
        </pc:spChg>
        <pc:spChg chg="add del mo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57" creationId="{2DB33782-28C7-479F-8E07-4CBCF683671D}"/>
          </ac:spMkLst>
        </pc:spChg>
        <pc:spChg chg="add del mo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58" creationId="{F310282B-AB0F-4383-857E-6A7E17D85B5F}"/>
          </ac:spMkLst>
        </pc:spChg>
        <pc:spChg chg="add del mo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59" creationId="{9C2A593B-AFE6-417C-85D2-B72C10CC6BE3}"/>
          </ac:spMkLst>
        </pc:spChg>
        <pc:spChg chg="add del mo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60" creationId="{5CF3D889-82EA-443B-9E5E-CCB85259CD26}"/>
          </ac:spMkLst>
        </pc:spChg>
        <pc:spChg chg="add del mo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61" creationId="{4A459DB2-55A1-4794-9D7E-52B2EADC1FB9}"/>
          </ac:spMkLst>
        </pc:spChg>
        <pc:spChg chg="add del mod or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62" creationId="{161B9878-11A8-4BFE-8804-64765F27D361}"/>
          </ac:spMkLst>
        </pc:spChg>
        <pc:spChg chg="add del mod or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63" creationId="{C7A1EEC4-5CD8-4AD4-9EEF-ABB43F75DD16}"/>
          </ac:spMkLst>
        </pc:spChg>
        <pc:spChg chg="add del mod or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64" creationId="{CCF91788-BE8A-4F13-A7F9-FB436DABBCDB}"/>
          </ac:spMkLst>
        </pc:spChg>
        <pc:spChg chg="add del mod ord">
          <ac:chgData name="I-Hsiu Chiang" userId="f2b27098-d011-48cc-9299-7f7d0b33342d" providerId="ADAL" clId="{E1634940-7FDF-428F-82E3-79B83FB81158}" dt="2021-11-11T16:37:14.893" v="3691" actId="6264"/>
          <ac:spMkLst>
            <pc:docMk/>
            <pc:sldMk cId="1121846049" sldId="259"/>
            <ac:spMk id="65" creationId="{719424E1-B694-41BF-87DA-5CAB730DAE23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70" creationId="{EBC6463C-C867-4273-AC2A-2F586EE84D01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71" creationId="{68C70B27-F1EF-424A-99AE-44D439187E27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72" creationId="{A870824C-389C-4E8E-AE74-CCE469C15D3A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73" creationId="{F77FA337-1BF1-4D95-9C10-E58A9105BC7F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74" creationId="{BB0EBE30-9489-4A2D-9FFE-C4F67C7833F2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75" creationId="{C0555955-1DF4-48A7-819F-A50DBA273EE1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76" creationId="{086A7052-B532-4003-96BB-6D74D27BDC13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77" creationId="{FDFAF41A-C383-4702-90ED-CCDB1CAABC67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78" creationId="{C022054D-7A4D-4F3D-A7E1-39AF99DA539B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79" creationId="{93A41337-0EE8-46C9-9FD1-C1A2397F15AD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80" creationId="{0240BC34-20C2-4823-9163-332F24CB44FF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81" creationId="{BE0CFEDE-1B62-454D-AB12-0E869BE49CA1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82" creationId="{E7C0E01B-19E2-453A-A8CA-063EA00E257C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83" creationId="{F397831D-A21E-482D-8E36-DE47E17129D1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84" creationId="{E23D01DF-9896-455A-AEAB-4CA3EDD6335E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85" creationId="{F9AD7212-0134-456D-B6FC-19ED1C158117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86" creationId="{44ED97FA-0E57-4171-90F6-F2620C9F5B09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87" creationId="{0DC37CB8-8BE2-4EA9-944B-CC318650466E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88" creationId="{51426380-5CE0-420F-BC8E-FC076E4B70F3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89" creationId="{6BF31102-B785-42C2-B8C5-D0F12368EB75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90" creationId="{698AD9C3-0C28-4B22-9BF3-E0D7F576EA37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91" creationId="{F6C85BBF-A344-46C6-80DB-70BB5CD5ACF1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92" creationId="{5EBC9BB9-8F1A-486D-B705-F2EC6B815C15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93" creationId="{BAD8E4A2-2B0F-40C0-AD33-C4DD6EC415C5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94" creationId="{8CE7CE88-665D-4E04-84A6-9C847285CA71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95" creationId="{79E8A645-B0C3-4F9E-B86B-FF433C44B327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96" creationId="{E5B16D3D-7D16-4FCD-B82F-B9BF4D268711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97" creationId="{A3BF68FE-C4B2-465E-99BD-E0490E36CBEE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98" creationId="{E42A9504-C498-47BB-BBAA-33A0C2DC443F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99" creationId="{6C167F2E-BECA-481B-AB3E-DC22A25CCEB1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100" creationId="{FAAF05FF-7AA1-42D8-9CB3-7A30E78BA5F5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101" creationId="{40A4C9F2-EAC8-4E82-B412-F591EA8A5689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102" creationId="{2FF3C5E6-9E6C-4A8E-A04A-6B79A7683DF1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103" creationId="{6A163B6E-CA3A-4340-9746-A7ADA00EA184}"/>
          </ac:spMkLst>
        </pc:spChg>
        <pc:spChg chg="add del mod">
          <ac:chgData name="I-Hsiu Chiang" userId="f2b27098-d011-48cc-9299-7f7d0b33342d" providerId="ADAL" clId="{E1634940-7FDF-428F-82E3-79B83FB81158}" dt="2021-11-11T16:38:10.628" v="3693"/>
          <ac:spMkLst>
            <pc:docMk/>
            <pc:sldMk cId="1121846049" sldId="259"/>
            <ac:spMk id="104" creationId="{02DAE6A9-0825-4185-8CFF-126F16867FBE}"/>
          </ac:spMkLst>
        </pc:spChg>
        <pc:picChg chg="add mod">
          <ac:chgData name="I-Hsiu Chiang" userId="f2b27098-d011-48cc-9299-7f7d0b33342d" providerId="ADAL" clId="{E1634940-7FDF-428F-82E3-79B83FB81158}" dt="2021-11-09T23:47:17.606" v="3645" actId="1076"/>
          <ac:picMkLst>
            <pc:docMk/>
            <pc:sldMk cId="1121846049" sldId="259"/>
            <ac:picMk id="24" creationId="{AE613B8D-377B-4822-90E9-5BE847A2F3D2}"/>
          </ac:picMkLst>
        </pc:picChg>
        <pc:picChg chg="add mod modCrop">
          <ac:chgData name="I-Hsiu Chiang" userId="f2b27098-d011-48cc-9299-7f7d0b33342d" providerId="ADAL" clId="{E1634940-7FDF-428F-82E3-79B83FB81158}" dt="2021-11-09T23:46:38.181" v="3642" actId="14100"/>
          <ac:picMkLst>
            <pc:docMk/>
            <pc:sldMk cId="1121846049" sldId="259"/>
            <ac:picMk id="26" creationId="{EC221E97-00C8-4472-A945-9EAD81C45CD7}"/>
          </ac:picMkLst>
        </pc:picChg>
        <pc:picChg chg="add del mod">
          <ac:chgData name="I-Hsiu Chiang" userId="f2b27098-d011-48cc-9299-7f7d0b33342d" providerId="ADAL" clId="{E1634940-7FDF-428F-82E3-79B83FB81158}" dt="2021-11-11T16:34:07.113" v="3668" actId="478"/>
          <ac:picMkLst>
            <pc:docMk/>
            <pc:sldMk cId="1121846049" sldId="259"/>
            <ac:picMk id="31" creationId="{050F32F1-CE3C-4C5A-9BF1-88DDDB909490}"/>
          </ac:picMkLst>
        </pc:picChg>
        <pc:picChg chg="add mod">
          <ac:chgData name="I-Hsiu Chiang" userId="f2b27098-d011-48cc-9299-7f7d0b33342d" providerId="ADAL" clId="{E1634940-7FDF-428F-82E3-79B83FB81158}" dt="2021-11-09T23:47:00.438" v="3644" actId="14100"/>
          <ac:picMkLst>
            <pc:docMk/>
            <pc:sldMk cId="1121846049" sldId="259"/>
            <ac:picMk id="32" creationId="{44348D0D-C3CC-4CD4-AEBA-5C24057C1536}"/>
          </ac:picMkLst>
        </pc:picChg>
        <pc:picChg chg="add mod">
          <ac:chgData name="I-Hsiu Chiang" userId="f2b27098-d011-48cc-9299-7f7d0b33342d" providerId="ADAL" clId="{E1634940-7FDF-428F-82E3-79B83FB81158}" dt="2021-11-09T23:32:46.870" v="3587" actId="1076"/>
          <ac:picMkLst>
            <pc:docMk/>
            <pc:sldMk cId="1121846049" sldId="259"/>
            <ac:picMk id="33" creationId="{E24DD1CA-2161-4AE0-B31A-AD184CE3827D}"/>
          </ac:picMkLst>
        </pc:picChg>
        <pc:picChg chg="add mod">
          <ac:chgData name="I-Hsiu Chiang" userId="f2b27098-d011-48cc-9299-7f7d0b33342d" providerId="ADAL" clId="{E1634940-7FDF-428F-82E3-79B83FB81158}" dt="2021-11-09T23:46:24.191" v="3640" actId="1076"/>
          <ac:picMkLst>
            <pc:docMk/>
            <pc:sldMk cId="1121846049" sldId="259"/>
            <ac:picMk id="35" creationId="{01BE6A9E-3274-4C40-ABED-0C1EAE338B53}"/>
          </ac:picMkLst>
        </pc:picChg>
        <pc:picChg chg="add mod">
          <ac:chgData name="I-Hsiu Chiang" userId="f2b27098-d011-48cc-9299-7f7d0b33342d" providerId="ADAL" clId="{E1634940-7FDF-428F-82E3-79B83FB81158}" dt="2021-11-09T23:46:49.185" v="3643" actId="1076"/>
          <ac:picMkLst>
            <pc:docMk/>
            <pc:sldMk cId="1121846049" sldId="259"/>
            <ac:picMk id="36" creationId="{E242281E-FC42-4D8F-A280-8046E52A1B8A}"/>
          </ac:picMkLst>
        </pc:picChg>
        <pc:picChg chg="add del mod">
          <ac:chgData name="I-Hsiu Chiang" userId="f2b27098-d011-48cc-9299-7f7d0b33342d" providerId="ADAL" clId="{E1634940-7FDF-428F-82E3-79B83FB81158}" dt="2021-11-11T16:45:26.256" v="3761" actId="21"/>
          <ac:picMkLst>
            <pc:docMk/>
            <pc:sldMk cId="1121846049" sldId="259"/>
            <ac:picMk id="37" creationId="{AB485B0A-C751-42BC-8CE1-05EE96637F85}"/>
          </ac:picMkLst>
        </pc:picChg>
        <pc:picChg chg="add del mod">
          <ac:chgData name="I-Hsiu Chiang" userId="f2b27098-d011-48cc-9299-7f7d0b33342d" providerId="ADAL" clId="{E1634940-7FDF-428F-82E3-79B83FB81158}" dt="2021-11-11T16:45:26.256" v="3761" actId="21"/>
          <ac:picMkLst>
            <pc:docMk/>
            <pc:sldMk cId="1121846049" sldId="259"/>
            <ac:picMk id="40" creationId="{FCCF981E-A96C-4ABB-BFD6-3FAB1801BF4C}"/>
          </ac:picMkLst>
        </pc:picChg>
        <pc:picChg chg="add del mod">
          <ac:chgData name="I-Hsiu Chiang" userId="f2b27098-d011-48cc-9299-7f7d0b33342d" providerId="ADAL" clId="{E1634940-7FDF-428F-82E3-79B83FB81158}" dt="2021-11-11T16:45:26.256" v="3761" actId="21"/>
          <ac:picMkLst>
            <pc:docMk/>
            <pc:sldMk cId="1121846049" sldId="259"/>
            <ac:picMk id="42" creationId="{F984F155-586A-4322-A023-DD5CC2B2513E}"/>
          </ac:picMkLst>
        </pc:picChg>
        <pc:cxnChg chg="add del mod">
          <ac:chgData name="I-Hsiu Chiang" userId="f2b27098-d011-48cc-9299-7f7d0b33342d" providerId="ADAL" clId="{E1634940-7FDF-428F-82E3-79B83FB81158}" dt="2021-11-11T16:38:10.628" v="3693"/>
          <ac:cxnSpMkLst>
            <pc:docMk/>
            <pc:sldMk cId="1121846049" sldId="259"/>
            <ac:cxnSpMk id="66" creationId="{FE677057-3F2B-4B28-93CA-672FEF0FB03D}"/>
          </ac:cxnSpMkLst>
        </pc:cxnChg>
        <pc:cxnChg chg="add del mod">
          <ac:chgData name="I-Hsiu Chiang" userId="f2b27098-d011-48cc-9299-7f7d0b33342d" providerId="ADAL" clId="{E1634940-7FDF-428F-82E3-79B83FB81158}" dt="2021-11-11T16:38:10.628" v="3693"/>
          <ac:cxnSpMkLst>
            <pc:docMk/>
            <pc:sldMk cId="1121846049" sldId="259"/>
            <ac:cxnSpMk id="67" creationId="{B9766483-CD8E-4FC8-AB9C-EA5462E2F28B}"/>
          </ac:cxnSpMkLst>
        </pc:cxnChg>
        <pc:cxnChg chg="add del mod">
          <ac:chgData name="I-Hsiu Chiang" userId="f2b27098-d011-48cc-9299-7f7d0b33342d" providerId="ADAL" clId="{E1634940-7FDF-428F-82E3-79B83FB81158}" dt="2021-11-11T16:38:10.628" v="3693"/>
          <ac:cxnSpMkLst>
            <pc:docMk/>
            <pc:sldMk cId="1121846049" sldId="259"/>
            <ac:cxnSpMk id="68" creationId="{867C3E99-A0F0-483F-97A2-297636672FAA}"/>
          </ac:cxnSpMkLst>
        </pc:cxnChg>
        <pc:cxnChg chg="add del mod">
          <ac:chgData name="I-Hsiu Chiang" userId="f2b27098-d011-48cc-9299-7f7d0b33342d" providerId="ADAL" clId="{E1634940-7FDF-428F-82E3-79B83FB81158}" dt="2021-11-11T16:38:10.628" v="3693"/>
          <ac:cxnSpMkLst>
            <pc:docMk/>
            <pc:sldMk cId="1121846049" sldId="259"/>
            <ac:cxnSpMk id="69" creationId="{F119FB3D-BBE9-43B1-BD66-76E58977DB68}"/>
          </ac:cxnSpMkLst>
        </pc:cxnChg>
        <pc:cxnChg chg="add del mod">
          <ac:chgData name="I-Hsiu Chiang" userId="f2b27098-d011-48cc-9299-7f7d0b33342d" providerId="ADAL" clId="{E1634940-7FDF-428F-82E3-79B83FB81158}" dt="2021-11-11T16:38:10.628" v="3693"/>
          <ac:cxnSpMkLst>
            <pc:docMk/>
            <pc:sldMk cId="1121846049" sldId="259"/>
            <ac:cxnSpMk id="105" creationId="{544A4465-FF34-418A-B5AD-722983A05606}"/>
          </ac:cxnSpMkLst>
        </pc:cxnChg>
        <pc:cxnChg chg="add del mod">
          <ac:chgData name="I-Hsiu Chiang" userId="f2b27098-d011-48cc-9299-7f7d0b33342d" providerId="ADAL" clId="{E1634940-7FDF-428F-82E3-79B83FB81158}" dt="2021-11-11T16:38:10.628" v="3693"/>
          <ac:cxnSpMkLst>
            <pc:docMk/>
            <pc:sldMk cId="1121846049" sldId="259"/>
            <ac:cxnSpMk id="106" creationId="{2596E921-4576-49C3-B10C-DFFE1DF915E8}"/>
          </ac:cxnSpMkLst>
        </pc:cxnChg>
        <pc:cxnChg chg="add del mod">
          <ac:chgData name="I-Hsiu Chiang" userId="f2b27098-d011-48cc-9299-7f7d0b33342d" providerId="ADAL" clId="{E1634940-7FDF-428F-82E3-79B83FB81158}" dt="2021-11-11T16:38:10.628" v="3693"/>
          <ac:cxnSpMkLst>
            <pc:docMk/>
            <pc:sldMk cId="1121846049" sldId="259"/>
            <ac:cxnSpMk id="107" creationId="{F4FB144C-42BC-4514-9793-B5CADEAB6ECB}"/>
          </ac:cxnSpMkLst>
        </pc:cxnChg>
        <pc:cxnChg chg="add del mod">
          <ac:chgData name="I-Hsiu Chiang" userId="f2b27098-d011-48cc-9299-7f7d0b33342d" providerId="ADAL" clId="{E1634940-7FDF-428F-82E3-79B83FB81158}" dt="2021-11-11T16:38:10.628" v="3693"/>
          <ac:cxnSpMkLst>
            <pc:docMk/>
            <pc:sldMk cId="1121846049" sldId="259"/>
            <ac:cxnSpMk id="108" creationId="{290E7565-AC46-4111-9952-495D7063562D}"/>
          </ac:cxnSpMkLst>
        </pc:cxnChg>
        <pc:cxnChg chg="add del mod">
          <ac:chgData name="I-Hsiu Chiang" userId="f2b27098-d011-48cc-9299-7f7d0b33342d" providerId="ADAL" clId="{E1634940-7FDF-428F-82E3-79B83FB81158}" dt="2021-11-11T16:38:10.628" v="3693"/>
          <ac:cxnSpMkLst>
            <pc:docMk/>
            <pc:sldMk cId="1121846049" sldId="259"/>
            <ac:cxnSpMk id="109" creationId="{747BCA6F-13A4-48FC-9813-6D3ABECC1F0B}"/>
          </ac:cxnSpMkLst>
        </pc:cxnChg>
        <pc:cxnChg chg="add del mod">
          <ac:chgData name="I-Hsiu Chiang" userId="f2b27098-d011-48cc-9299-7f7d0b33342d" providerId="ADAL" clId="{E1634940-7FDF-428F-82E3-79B83FB81158}" dt="2021-11-11T16:38:10.628" v="3693"/>
          <ac:cxnSpMkLst>
            <pc:docMk/>
            <pc:sldMk cId="1121846049" sldId="259"/>
            <ac:cxnSpMk id="110" creationId="{B6F800B7-EC7A-472E-86DA-C79EBC3E041B}"/>
          </ac:cxnSpMkLst>
        </pc:cxnChg>
        <pc:cxnChg chg="add del mod">
          <ac:chgData name="I-Hsiu Chiang" userId="f2b27098-d011-48cc-9299-7f7d0b33342d" providerId="ADAL" clId="{E1634940-7FDF-428F-82E3-79B83FB81158}" dt="2021-11-11T16:38:10.628" v="3693"/>
          <ac:cxnSpMkLst>
            <pc:docMk/>
            <pc:sldMk cId="1121846049" sldId="259"/>
            <ac:cxnSpMk id="111" creationId="{E7CDB089-ABD6-44E1-B977-6B87E897F4D4}"/>
          </ac:cxnSpMkLst>
        </pc:cxnChg>
        <pc:cxnChg chg="add del mod">
          <ac:chgData name="I-Hsiu Chiang" userId="f2b27098-d011-48cc-9299-7f7d0b33342d" providerId="ADAL" clId="{E1634940-7FDF-428F-82E3-79B83FB81158}" dt="2021-11-11T16:38:10.628" v="3693"/>
          <ac:cxnSpMkLst>
            <pc:docMk/>
            <pc:sldMk cId="1121846049" sldId="259"/>
            <ac:cxnSpMk id="112" creationId="{4426CBF9-71E4-4EAB-86A5-BCB896DED503}"/>
          </ac:cxnSpMkLst>
        </pc:cxnChg>
        <pc:cxnChg chg="add del mod">
          <ac:chgData name="I-Hsiu Chiang" userId="f2b27098-d011-48cc-9299-7f7d0b33342d" providerId="ADAL" clId="{E1634940-7FDF-428F-82E3-79B83FB81158}" dt="2021-11-11T16:38:10.628" v="3693"/>
          <ac:cxnSpMkLst>
            <pc:docMk/>
            <pc:sldMk cId="1121846049" sldId="259"/>
            <ac:cxnSpMk id="113" creationId="{691D00C5-F348-4CAB-BA63-77AFCAA9B6E1}"/>
          </ac:cxnSpMkLst>
        </pc:cxnChg>
        <pc:cxnChg chg="add del mod">
          <ac:chgData name="I-Hsiu Chiang" userId="f2b27098-d011-48cc-9299-7f7d0b33342d" providerId="ADAL" clId="{E1634940-7FDF-428F-82E3-79B83FB81158}" dt="2021-11-11T16:38:10.628" v="3693"/>
          <ac:cxnSpMkLst>
            <pc:docMk/>
            <pc:sldMk cId="1121846049" sldId="259"/>
            <ac:cxnSpMk id="114" creationId="{ECC1971E-6E91-4FA4-ADE5-9601D28415F0}"/>
          </ac:cxnSpMkLst>
        </pc:cxnChg>
      </pc:sldChg>
      <pc:sldChg chg="new del">
        <pc:chgData name="I-Hsiu Chiang" userId="f2b27098-d011-48cc-9299-7f7d0b33342d" providerId="ADAL" clId="{E1634940-7FDF-428F-82E3-79B83FB81158}" dt="2021-11-09T23:12:55.237" v="2993" actId="680"/>
        <pc:sldMkLst>
          <pc:docMk/>
          <pc:sldMk cId="2800692202" sldId="260"/>
        </pc:sldMkLst>
      </pc:sldChg>
      <pc:sldChg chg="addSp delSp modSp add del mod">
        <pc:chgData name="I-Hsiu Chiang" userId="f2b27098-d011-48cc-9299-7f7d0b33342d" providerId="ADAL" clId="{E1634940-7FDF-428F-82E3-79B83FB81158}" dt="2021-11-11T16:50:44.646" v="3812" actId="2696"/>
        <pc:sldMkLst>
          <pc:docMk/>
          <pc:sldMk cId="4248446919" sldId="260"/>
        </pc:sldMkLst>
        <pc:spChg chg="add del mod">
          <ac:chgData name="I-Hsiu Chiang" userId="f2b27098-d011-48cc-9299-7f7d0b33342d" providerId="ADAL" clId="{E1634940-7FDF-428F-82E3-79B83FB81158}" dt="2021-11-11T16:49:53.734" v="3803" actId="21"/>
          <ac:spMkLst>
            <pc:docMk/>
            <pc:sldMk cId="4248446919" sldId="260"/>
            <ac:spMk id="31" creationId="{95EF53DE-597B-4A92-8572-5BDCB999ACC6}"/>
          </ac:spMkLst>
        </pc:spChg>
        <pc:spChg chg="add del mod">
          <ac:chgData name="I-Hsiu Chiang" userId="f2b27098-d011-48cc-9299-7f7d0b33342d" providerId="ADAL" clId="{E1634940-7FDF-428F-82E3-79B83FB81158}" dt="2021-11-11T16:49:53.734" v="3803" actId="21"/>
          <ac:spMkLst>
            <pc:docMk/>
            <pc:sldMk cId="4248446919" sldId="260"/>
            <ac:spMk id="37" creationId="{750C9A58-6CE8-43A9-B08E-B291CC1C14B2}"/>
          </ac:spMkLst>
        </pc:spChg>
        <pc:spChg chg="add del mod">
          <ac:chgData name="I-Hsiu Chiang" userId="f2b27098-d011-48cc-9299-7f7d0b33342d" providerId="ADAL" clId="{E1634940-7FDF-428F-82E3-79B83FB81158}" dt="2021-11-11T16:49:53.734" v="3803" actId="21"/>
          <ac:spMkLst>
            <pc:docMk/>
            <pc:sldMk cId="4248446919" sldId="260"/>
            <ac:spMk id="38" creationId="{7B2747D9-7D37-4E4C-955D-662CC525CF1A}"/>
          </ac:spMkLst>
        </pc:spChg>
        <pc:spChg chg="add mod">
          <ac:chgData name="I-Hsiu Chiang" userId="f2b27098-d011-48cc-9299-7f7d0b33342d" providerId="ADAL" clId="{E1634940-7FDF-428F-82E3-79B83FB81158}" dt="2021-11-11T16:33:25.333" v="3665" actId="1076"/>
          <ac:spMkLst>
            <pc:docMk/>
            <pc:sldMk cId="4248446919" sldId="260"/>
            <ac:spMk id="39" creationId="{6CE2B898-5405-4D46-A780-101D3EB64630}"/>
          </ac:spMkLst>
        </pc:spChg>
        <pc:picChg chg="add del mod">
          <ac:chgData name="I-Hsiu Chiang" userId="f2b27098-d011-48cc-9299-7f7d0b33342d" providerId="ADAL" clId="{E1634940-7FDF-428F-82E3-79B83FB81158}" dt="2021-11-11T16:49:53.734" v="3803" actId="21"/>
          <ac:picMkLst>
            <pc:docMk/>
            <pc:sldMk cId="4248446919" sldId="260"/>
            <ac:picMk id="34" creationId="{29F1A111-E633-47DD-9CBB-D712D55E544D}"/>
          </ac:picMkLst>
        </pc:picChg>
        <pc:picChg chg="add del mod">
          <ac:chgData name="I-Hsiu Chiang" userId="f2b27098-d011-48cc-9299-7f7d0b33342d" providerId="ADAL" clId="{E1634940-7FDF-428F-82E3-79B83FB81158}" dt="2021-11-11T16:49:53.734" v="3803" actId="21"/>
          <ac:picMkLst>
            <pc:docMk/>
            <pc:sldMk cId="4248446919" sldId="260"/>
            <ac:picMk id="40" creationId="{4BA97491-4944-4CF4-AF83-E4B401935008}"/>
          </ac:picMkLst>
        </pc:picChg>
        <pc:picChg chg="add del mod">
          <ac:chgData name="I-Hsiu Chiang" userId="f2b27098-d011-48cc-9299-7f7d0b33342d" providerId="ADAL" clId="{E1634940-7FDF-428F-82E3-79B83FB81158}" dt="2021-11-11T16:49:53.734" v="3803" actId="21"/>
          <ac:picMkLst>
            <pc:docMk/>
            <pc:sldMk cId="4248446919" sldId="260"/>
            <ac:picMk id="41" creationId="{ACB76E6B-53B7-41F7-A63D-ADF7776F6971}"/>
          </ac:picMkLst>
        </pc:picChg>
      </pc:sldChg>
      <pc:sldChg chg="delSp new del mod">
        <pc:chgData name="I-Hsiu Chiang" userId="f2b27098-d011-48cc-9299-7f7d0b33342d" providerId="ADAL" clId="{E1634940-7FDF-428F-82E3-79B83FB81158}" dt="2021-11-11T16:38:29.127" v="3702" actId="47"/>
        <pc:sldMkLst>
          <pc:docMk/>
          <pc:sldMk cId="1315564462" sldId="261"/>
        </pc:sldMkLst>
        <pc:spChg chg="del">
          <ac:chgData name="I-Hsiu Chiang" userId="f2b27098-d011-48cc-9299-7f7d0b33342d" providerId="ADAL" clId="{E1634940-7FDF-428F-82E3-79B83FB81158}" dt="2021-11-11T16:38:17.664" v="3695" actId="478"/>
          <ac:spMkLst>
            <pc:docMk/>
            <pc:sldMk cId="1315564462" sldId="261"/>
            <ac:spMk id="2" creationId="{1C265ADA-4A8C-4191-B85C-E594891C57F2}"/>
          </ac:spMkLst>
        </pc:spChg>
        <pc:spChg chg="del">
          <ac:chgData name="I-Hsiu Chiang" userId="f2b27098-d011-48cc-9299-7f7d0b33342d" providerId="ADAL" clId="{E1634940-7FDF-428F-82E3-79B83FB81158}" dt="2021-11-11T16:38:17.664" v="3695" actId="478"/>
          <ac:spMkLst>
            <pc:docMk/>
            <pc:sldMk cId="1315564462" sldId="261"/>
            <ac:spMk id="3" creationId="{2AB7E92B-821D-46FE-95DF-C8F508105283}"/>
          </ac:spMkLst>
        </pc:spChg>
        <pc:spChg chg="del">
          <ac:chgData name="I-Hsiu Chiang" userId="f2b27098-d011-48cc-9299-7f7d0b33342d" providerId="ADAL" clId="{E1634940-7FDF-428F-82E3-79B83FB81158}" dt="2021-11-11T16:38:17.664" v="3695" actId="478"/>
          <ac:spMkLst>
            <pc:docMk/>
            <pc:sldMk cId="1315564462" sldId="261"/>
            <ac:spMk id="4" creationId="{AB18B34C-A42B-4ABC-876D-CE6311AA7FBA}"/>
          </ac:spMkLst>
        </pc:spChg>
        <pc:spChg chg="del">
          <ac:chgData name="I-Hsiu Chiang" userId="f2b27098-d011-48cc-9299-7f7d0b33342d" providerId="ADAL" clId="{E1634940-7FDF-428F-82E3-79B83FB81158}" dt="2021-11-11T16:38:17.664" v="3695" actId="478"/>
          <ac:spMkLst>
            <pc:docMk/>
            <pc:sldMk cId="1315564462" sldId="261"/>
            <ac:spMk id="5" creationId="{D2B2E1BF-2806-468B-A3FA-10BDEC4013A5}"/>
          </ac:spMkLst>
        </pc:spChg>
        <pc:spChg chg="del">
          <ac:chgData name="I-Hsiu Chiang" userId="f2b27098-d011-48cc-9299-7f7d0b33342d" providerId="ADAL" clId="{E1634940-7FDF-428F-82E3-79B83FB81158}" dt="2021-11-11T16:38:17.664" v="3695" actId="478"/>
          <ac:spMkLst>
            <pc:docMk/>
            <pc:sldMk cId="1315564462" sldId="261"/>
            <ac:spMk id="6" creationId="{2E81B337-73C2-4BA5-9247-41C1DA1FBEE9}"/>
          </ac:spMkLst>
        </pc:spChg>
        <pc:spChg chg="del">
          <ac:chgData name="I-Hsiu Chiang" userId="f2b27098-d011-48cc-9299-7f7d0b33342d" providerId="ADAL" clId="{E1634940-7FDF-428F-82E3-79B83FB81158}" dt="2021-11-11T16:38:17.664" v="3695" actId="478"/>
          <ac:spMkLst>
            <pc:docMk/>
            <pc:sldMk cId="1315564462" sldId="261"/>
            <ac:spMk id="7" creationId="{6504184C-4370-4097-990A-70A708B684FC}"/>
          </ac:spMkLst>
        </pc:spChg>
        <pc:spChg chg="del">
          <ac:chgData name="I-Hsiu Chiang" userId="f2b27098-d011-48cc-9299-7f7d0b33342d" providerId="ADAL" clId="{E1634940-7FDF-428F-82E3-79B83FB81158}" dt="2021-11-11T16:38:17.664" v="3695" actId="478"/>
          <ac:spMkLst>
            <pc:docMk/>
            <pc:sldMk cId="1315564462" sldId="261"/>
            <ac:spMk id="8" creationId="{61C90CC7-8533-4310-BA18-8F3DBC695D25}"/>
          </ac:spMkLst>
        </pc:spChg>
        <pc:spChg chg="del">
          <ac:chgData name="I-Hsiu Chiang" userId="f2b27098-d011-48cc-9299-7f7d0b33342d" providerId="ADAL" clId="{E1634940-7FDF-428F-82E3-79B83FB81158}" dt="2021-11-11T16:38:17.664" v="3695" actId="478"/>
          <ac:spMkLst>
            <pc:docMk/>
            <pc:sldMk cId="1315564462" sldId="261"/>
            <ac:spMk id="9" creationId="{DAD05351-D56B-4627-AD1F-91411AB90B34}"/>
          </ac:spMkLst>
        </pc:spChg>
        <pc:spChg chg="del">
          <ac:chgData name="I-Hsiu Chiang" userId="f2b27098-d011-48cc-9299-7f7d0b33342d" providerId="ADAL" clId="{E1634940-7FDF-428F-82E3-79B83FB81158}" dt="2021-11-11T16:38:17.664" v="3695" actId="478"/>
          <ac:spMkLst>
            <pc:docMk/>
            <pc:sldMk cId="1315564462" sldId="261"/>
            <ac:spMk id="10" creationId="{EBE13D25-9323-4025-BD83-B5FA65FCD2A2}"/>
          </ac:spMkLst>
        </pc:spChg>
        <pc:spChg chg="del">
          <ac:chgData name="I-Hsiu Chiang" userId="f2b27098-d011-48cc-9299-7f7d0b33342d" providerId="ADAL" clId="{E1634940-7FDF-428F-82E3-79B83FB81158}" dt="2021-11-11T16:38:17.664" v="3695" actId="478"/>
          <ac:spMkLst>
            <pc:docMk/>
            <pc:sldMk cId="1315564462" sldId="261"/>
            <ac:spMk id="11" creationId="{E3417340-BCC3-4BFE-8CB0-BCB5293CF2D4}"/>
          </ac:spMkLst>
        </pc:spChg>
        <pc:spChg chg="del">
          <ac:chgData name="I-Hsiu Chiang" userId="f2b27098-d011-48cc-9299-7f7d0b33342d" providerId="ADAL" clId="{E1634940-7FDF-428F-82E3-79B83FB81158}" dt="2021-11-11T16:38:17.664" v="3695" actId="478"/>
          <ac:spMkLst>
            <pc:docMk/>
            <pc:sldMk cId="1315564462" sldId="261"/>
            <ac:spMk id="12" creationId="{3ADD6975-B3D1-46FE-AF5E-0A10D339E1F7}"/>
          </ac:spMkLst>
        </pc:spChg>
        <pc:spChg chg="del">
          <ac:chgData name="I-Hsiu Chiang" userId="f2b27098-d011-48cc-9299-7f7d0b33342d" providerId="ADAL" clId="{E1634940-7FDF-428F-82E3-79B83FB81158}" dt="2021-11-11T16:38:17.664" v="3695" actId="478"/>
          <ac:spMkLst>
            <pc:docMk/>
            <pc:sldMk cId="1315564462" sldId="261"/>
            <ac:spMk id="13" creationId="{A590AC40-E676-4E0F-B93B-4BE8E2503D22}"/>
          </ac:spMkLst>
        </pc:spChg>
        <pc:spChg chg="del">
          <ac:chgData name="I-Hsiu Chiang" userId="f2b27098-d011-48cc-9299-7f7d0b33342d" providerId="ADAL" clId="{E1634940-7FDF-428F-82E3-79B83FB81158}" dt="2021-11-11T16:38:17.664" v="3695" actId="478"/>
          <ac:spMkLst>
            <pc:docMk/>
            <pc:sldMk cId="1315564462" sldId="261"/>
            <ac:spMk id="14" creationId="{2AFCD514-A7C5-48A3-853E-8D772AEA9766}"/>
          </ac:spMkLst>
        </pc:spChg>
        <pc:spChg chg="del">
          <ac:chgData name="I-Hsiu Chiang" userId="f2b27098-d011-48cc-9299-7f7d0b33342d" providerId="ADAL" clId="{E1634940-7FDF-428F-82E3-79B83FB81158}" dt="2021-11-11T16:38:17.664" v="3695" actId="478"/>
          <ac:spMkLst>
            <pc:docMk/>
            <pc:sldMk cId="1315564462" sldId="261"/>
            <ac:spMk id="15" creationId="{208F2699-5C4C-4103-A017-FC87D0402A23}"/>
          </ac:spMkLst>
        </pc:spChg>
        <pc:spChg chg="del">
          <ac:chgData name="I-Hsiu Chiang" userId="f2b27098-d011-48cc-9299-7f7d0b33342d" providerId="ADAL" clId="{E1634940-7FDF-428F-82E3-79B83FB81158}" dt="2021-11-11T16:38:17.664" v="3695" actId="478"/>
          <ac:spMkLst>
            <pc:docMk/>
            <pc:sldMk cId="1315564462" sldId="261"/>
            <ac:spMk id="16" creationId="{5160E5CC-FD64-4DB1-A949-5DA0ACCC55BA}"/>
          </ac:spMkLst>
        </pc:spChg>
        <pc:spChg chg="del">
          <ac:chgData name="I-Hsiu Chiang" userId="f2b27098-d011-48cc-9299-7f7d0b33342d" providerId="ADAL" clId="{E1634940-7FDF-428F-82E3-79B83FB81158}" dt="2021-11-11T16:38:17.664" v="3695" actId="478"/>
          <ac:spMkLst>
            <pc:docMk/>
            <pc:sldMk cId="1315564462" sldId="261"/>
            <ac:spMk id="17" creationId="{293DB1CB-870C-4DAA-8BC8-C757A01F3C31}"/>
          </ac:spMkLst>
        </pc:spChg>
        <pc:spChg chg="del">
          <ac:chgData name="I-Hsiu Chiang" userId="f2b27098-d011-48cc-9299-7f7d0b33342d" providerId="ADAL" clId="{E1634940-7FDF-428F-82E3-79B83FB81158}" dt="2021-11-11T16:38:17.664" v="3695" actId="478"/>
          <ac:spMkLst>
            <pc:docMk/>
            <pc:sldMk cId="1315564462" sldId="261"/>
            <ac:spMk id="18" creationId="{BF769DD2-6746-4F93-800C-CF5FC6870DA3}"/>
          </ac:spMkLst>
        </pc:spChg>
        <pc:spChg chg="del">
          <ac:chgData name="I-Hsiu Chiang" userId="f2b27098-d011-48cc-9299-7f7d0b33342d" providerId="ADAL" clId="{E1634940-7FDF-428F-82E3-79B83FB81158}" dt="2021-11-11T16:38:17.664" v="3695" actId="478"/>
          <ac:spMkLst>
            <pc:docMk/>
            <pc:sldMk cId="1315564462" sldId="261"/>
            <ac:spMk id="19" creationId="{A537AE1A-D5F8-4785-B316-A745BFADB938}"/>
          </ac:spMkLst>
        </pc:spChg>
        <pc:spChg chg="del">
          <ac:chgData name="I-Hsiu Chiang" userId="f2b27098-d011-48cc-9299-7f7d0b33342d" providerId="ADAL" clId="{E1634940-7FDF-428F-82E3-79B83FB81158}" dt="2021-11-11T16:38:17.664" v="3695" actId="478"/>
          <ac:spMkLst>
            <pc:docMk/>
            <pc:sldMk cId="1315564462" sldId="261"/>
            <ac:spMk id="20" creationId="{1D6C7316-36D5-4EC5-A87F-FE66782B68EA}"/>
          </ac:spMkLst>
        </pc:spChg>
        <pc:spChg chg="del">
          <ac:chgData name="I-Hsiu Chiang" userId="f2b27098-d011-48cc-9299-7f7d0b33342d" providerId="ADAL" clId="{E1634940-7FDF-428F-82E3-79B83FB81158}" dt="2021-11-11T16:38:17.664" v="3695" actId="478"/>
          <ac:spMkLst>
            <pc:docMk/>
            <pc:sldMk cId="1315564462" sldId="261"/>
            <ac:spMk id="21" creationId="{C4B7079B-220D-4208-9065-780370E98B3C}"/>
          </ac:spMkLst>
        </pc:spChg>
        <pc:spChg chg="del">
          <ac:chgData name="I-Hsiu Chiang" userId="f2b27098-d011-48cc-9299-7f7d0b33342d" providerId="ADAL" clId="{E1634940-7FDF-428F-82E3-79B83FB81158}" dt="2021-11-11T16:38:17.664" v="3695" actId="478"/>
          <ac:spMkLst>
            <pc:docMk/>
            <pc:sldMk cId="1315564462" sldId="261"/>
            <ac:spMk id="22" creationId="{AA67B349-4394-4449-A0DB-BDA83D167855}"/>
          </ac:spMkLst>
        </pc:spChg>
        <pc:spChg chg="del">
          <ac:chgData name="I-Hsiu Chiang" userId="f2b27098-d011-48cc-9299-7f7d0b33342d" providerId="ADAL" clId="{E1634940-7FDF-428F-82E3-79B83FB81158}" dt="2021-11-11T16:38:17.664" v="3695" actId="478"/>
          <ac:spMkLst>
            <pc:docMk/>
            <pc:sldMk cId="1315564462" sldId="261"/>
            <ac:spMk id="23" creationId="{30EFEDB3-0B80-41C2-A506-A79BBE279602}"/>
          </ac:spMkLst>
        </pc:spChg>
      </pc:sldChg>
      <pc:sldChg chg="addSp delSp modSp new del mod setBg">
        <pc:chgData name="I-Hsiu Chiang" userId="f2b27098-d011-48cc-9299-7f7d0b33342d" providerId="ADAL" clId="{E1634940-7FDF-428F-82E3-79B83FB81158}" dt="2021-11-11T16:44:19.811" v="3755" actId="2696"/>
        <pc:sldMkLst>
          <pc:docMk/>
          <pc:sldMk cId="2435560098" sldId="261"/>
        </pc:sldMkLst>
        <pc:spChg chg="add mod">
          <ac:chgData name="I-Hsiu Chiang" userId="f2b27098-d011-48cc-9299-7f7d0b33342d" providerId="ADAL" clId="{E1634940-7FDF-428F-82E3-79B83FB81158}" dt="2021-11-11T16:38:35.129" v="3704"/>
          <ac:spMkLst>
            <pc:docMk/>
            <pc:sldMk cId="2435560098" sldId="261"/>
            <ac:spMk id="6" creationId="{0981503A-F89A-4063-89FB-32B65854261F}"/>
          </ac:spMkLst>
        </pc:spChg>
        <pc:spChg chg="add mod">
          <ac:chgData name="I-Hsiu Chiang" userId="f2b27098-d011-48cc-9299-7f7d0b33342d" providerId="ADAL" clId="{E1634940-7FDF-428F-82E3-79B83FB81158}" dt="2021-11-11T16:38:35.129" v="3704"/>
          <ac:spMkLst>
            <pc:docMk/>
            <pc:sldMk cId="2435560098" sldId="261"/>
            <ac:spMk id="7" creationId="{1B84C929-670E-4E9D-B56D-98DC63D6C306}"/>
          </ac:spMkLst>
        </pc:spChg>
        <pc:spChg chg="add mod">
          <ac:chgData name="I-Hsiu Chiang" userId="f2b27098-d011-48cc-9299-7f7d0b33342d" providerId="ADAL" clId="{E1634940-7FDF-428F-82E3-79B83FB81158}" dt="2021-11-11T16:38:35.129" v="3704"/>
          <ac:spMkLst>
            <pc:docMk/>
            <pc:sldMk cId="2435560098" sldId="261"/>
            <ac:spMk id="8" creationId="{B0D65A7B-F7A1-4B76-A4B2-96E0C4EBB400}"/>
          </ac:spMkLst>
        </pc:spChg>
        <pc:spChg chg="add mod">
          <ac:chgData name="I-Hsiu Chiang" userId="f2b27098-d011-48cc-9299-7f7d0b33342d" providerId="ADAL" clId="{E1634940-7FDF-428F-82E3-79B83FB81158}" dt="2021-11-11T16:38:35.129" v="3704"/>
          <ac:spMkLst>
            <pc:docMk/>
            <pc:sldMk cId="2435560098" sldId="261"/>
            <ac:spMk id="9" creationId="{F812FB04-394E-4195-933C-950F1B270BE9}"/>
          </ac:spMkLst>
        </pc:spChg>
        <pc:spChg chg="add mod">
          <ac:chgData name="I-Hsiu Chiang" userId="f2b27098-d011-48cc-9299-7f7d0b33342d" providerId="ADAL" clId="{E1634940-7FDF-428F-82E3-79B83FB81158}" dt="2021-11-11T16:38:35.129" v="3704"/>
          <ac:spMkLst>
            <pc:docMk/>
            <pc:sldMk cId="2435560098" sldId="261"/>
            <ac:spMk id="10" creationId="{2F6C6656-71F8-4E27-9FBC-1979681B8CBF}"/>
          </ac:spMkLst>
        </pc:spChg>
        <pc:spChg chg="add mod">
          <ac:chgData name="I-Hsiu Chiang" userId="f2b27098-d011-48cc-9299-7f7d0b33342d" providerId="ADAL" clId="{E1634940-7FDF-428F-82E3-79B83FB81158}" dt="2021-11-11T16:38:35.129" v="3704"/>
          <ac:spMkLst>
            <pc:docMk/>
            <pc:sldMk cId="2435560098" sldId="261"/>
            <ac:spMk id="11" creationId="{04DF88CF-39DA-472B-A631-0EB43F878FF1}"/>
          </ac:spMkLst>
        </pc:spChg>
        <pc:spChg chg="add mod">
          <ac:chgData name="I-Hsiu Chiang" userId="f2b27098-d011-48cc-9299-7f7d0b33342d" providerId="ADAL" clId="{E1634940-7FDF-428F-82E3-79B83FB81158}" dt="2021-11-11T16:38:35.129" v="3704"/>
          <ac:spMkLst>
            <pc:docMk/>
            <pc:sldMk cId="2435560098" sldId="261"/>
            <ac:spMk id="12" creationId="{C8D192E5-CC65-418B-81E7-C4EE70BEC98A}"/>
          </ac:spMkLst>
        </pc:spChg>
        <pc:spChg chg="add mod">
          <ac:chgData name="I-Hsiu Chiang" userId="f2b27098-d011-48cc-9299-7f7d0b33342d" providerId="ADAL" clId="{E1634940-7FDF-428F-82E3-79B83FB81158}" dt="2021-11-11T16:38:35.129" v="3704"/>
          <ac:spMkLst>
            <pc:docMk/>
            <pc:sldMk cId="2435560098" sldId="261"/>
            <ac:spMk id="13" creationId="{0D4ADE14-31BA-41B3-AA5E-68B9721DA578}"/>
          </ac:spMkLst>
        </pc:spChg>
        <pc:spChg chg="add mod">
          <ac:chgData name="I-Hsiu Chiang" userId="f2b27098-d011-48cc-9299-7f7d0b33342d" providerId="ADAL" clId="{E1634940-7FDF-428F-82E3-79B83FB81158}" dt="2021-11-11T16:38:35.129" v="3704"/>
          <ac:spMkLst>
            <pc:docMk/>
            <pc:sldMk cId="2435560098" sldId="261"/>
            <ac:spMk id="14" creationId="{72D47670-8E0B-4D89-9500-C4A9DA728499}"/>
          </ac:spMkLst>
        </pc:spChg>
        <pc:spChg chg="add mod">
          <ac:chgData name="I-Hsiu Chiang" userId="f2b27098-d011-48cc-9299-7f7d0b33342d" providerId="ADAL" clId="{E1634940-7FDF-428F-82E3-79B83FB81158}" dt="2021-11-11T16:38:35.129" v="3704"/>
          <ac:spMkLst>
            <pc:docMk/>
            <pc:sldMk cId="2435560098" sldId="261"/>
            <ac:spMk id="15" creationId="{293876EA-D26C-4068-B84D-EF25D259A9BB}"/>
          </ac:spMkLst>
        </pc:spChg>
        <pc:spChg chg="add mod">
          <ac:chgData name="I-Hsiu Chiang" userId="f2b27098-d011-48cc-9299-7f7d0b33342d" providerId="ADAL" clId="{E1634940-7FDF-428F-82E3-79B83FB81158}" dt="2021-11-11T16:38:35.129" v="3704"/>
          <ac:spMkLst>
            <pc:docMk/>
            <pc:sldMk cId="2435560098" sldId="261"/>
            <ac:spMk id="16" creationId="{31C889FA-3174-462C-8630-5DFFC6EC5879}"/>
          </ac:spMkLst>
        </pc:spChg>
        <pc:spChg chg="add del mod">
          <ac:chgData name="I-Hsiu Chiang" userId="f2b27098-d011-48cc-9299-7f7d0b33342d" providerId="ADAL" clId="{E1634940-7FDF-428F-82E3-79B83FB81158}" dt="2021-11-11T16:39:06.972" v="3706" actId="478"/>
          <ac:spMkLst>
            <pc:docMk/>
            <pc:sldMk cId="2435560098" sldId="261"/>
            <ac:spMk id="17" creationId="{93FC4810-7AFF-4C70-B869-E3FD6BC50A30}"/>
          </ac:spMkLst>
        </pc:spChg>
        <pc:spChg chg="add mod">
          <ac:chgData name="I-Hsiu Chiang" userId="f2b27098-d011-48cc-9299-7f7d0b33342d" providerId="ADAL" clId="{E1634940-7FDF-428F-82E3-79B83FB81158}" dt="2021-11-11T16:41:36.053" v="3733"/>
          <ac:spMkLst>
            <pc:docMk/>
            <pc:sldMk cId="2435560098" sldId="261"/>
            <ac:spMk id="18" creationId="{8E015CF0-CF3F-4712-A75D-289E872A6B02}"/>
          </ac:spMkLst>
        </pc:spChg>
        <pc:spChg chg="add mod">
          <ac:chgData name="I-Hsiu Chiang" userId="f2b27098-d011-48cc-9299-7f7d0b33342d" providerId="ADAL" clId="{E1634940-7FDF-428F-82E3-79B83FB81158}" dt="2021-11-11T16:40:49.497" v="3723"/>
          <ac:spMkLst>
            <pc:docMk/>
            <pc:sldMk cId="2435560098" sldId="261"/>
            <ac:spMk id="19" creationId="{86637F83-CCA1-48E6-A751-0B70880D56AC}"/>
          </ac:spMkLst>
        </pc:spChg>
        <pc:spChg chg="add mod">
          <ac:chgData name="I-Hsiu Chiang" userId="f2b27098-d011-48cc-9299-7f7d0b33342d" providerId="ADAL" clId="{E1634940-7FDF-428F-82E3-79B83FB81158}" dt="2021-11-11T16:41:08.187" v="3727"/>
          <ac:spMkLst>
            <pc:docMk/>
            <pc:sldMk cId="2435560098" sldId="261"/>
            <ac:spMk id="20" creationId="{2BAE855D-A636-42FF-B12D-8F08A8F877AA}"/>
          </ac:spMkLst>
        </pc:spChg>
        <pc:spChg chg="add mod">
          <ac:chgData name="I-Hsiu Chiang" userId="f2b27098-d011-48cc-9299-7f7d0b33342d" providerId="ADAL" clId="{E1634940-7FDF-428F-82E3-79B83FB81158}" dt="2021-11-11T16:41:21.578" v="3731"/>
          <ac:spMkLst>
            <pc:docMk/>
            <pc:sldMk cId="2435560098" sldId="261"/>
            <ac:spMk id="21" creationId="{B69F9694-79BB-4249-9DF5-37AE38DA5736}"/>
          </ac:spMkLst>
        </pc:spChg>
        <pc:spChg chg="add mod">
          <ac:chgData name="I-Hsiu Chiang" userId="f2b27098-d011-48cc-9299-7f7d0b33342d" providerId="ADAL" clId="{E1634940-7FDF-428F-82E3-79B83FB81158}" dt="2021-11-11T16:38:35.129" v="3704"/>
          <ac:spMkLst>
            <pc:docMk/>
            <pc:sldMk cId="2435560098" sldId="261"/>
            <ac:spMk id="22" creationId="{AF12D60B-8E2C-4699-A4E6-A04551115A40}"/>
          </ac:spMkLst>
        </pc:spChg>
        <pc:spChg chg="add mod">
          <ac:chgData name="I-Hsiu Chiang" userId="f2b27098-d011-48cc-9299-7f7d0b33342d" providerId="ADAL" clId="{E1634940-7FDF-428F-82E3-79B83FB81158}" dt="2021-11-11T16:38:35.129" v="3704"/>
          <ac:spMkLst>
            <pc:docMk/>
            <pc:sldMk cId="2435560098" sldId="261"/>
            <ac:spMk id="23" creationId="{B523A9FD-4A08-479B-9073-9BC764495959}"/>
          </ac:spMkLst>
        </pc:spChg>
        <pc:spChg chg="add mod">
          <ac:chgData name="I-Hsiu Chiang" userId="f2b27098-d011-48cc-9299-7f7d0b33342d" providerId="ADAL" clId="{E1634940-7FDF-428F-82E3-79B83FB81158}" dt="2021-11-11T16:38:35.129" v="3704"/>
          <ac:spMkLst>
            <pc:docMk/>
            <pc:sldMk cId="2435560098" sldId="261"/>
            <ac:spMk id="24" creationId="{35EA1423-191D-432D-A8F4-8A1BF6EF6D57}"/>
          </ac:spMkLst>
        </pc:spChg>
        <pc:spChg chg="add mod">
          <ac:chgData name="I-Hsiu Chiang" userId="f2b27098-d011-48cc-9299-7f7d0b33342d" providerId="ADAL" clId="{E1634940-7FDF-428F-82E3-79B83FB81158}" dt="2021-11-11T16:38:35.129" v="3704"/>
          <ac:spMkLst>
            <pc:docMk/>
            <pc:sldMk cId="2435560098" sldId="261"/>
            <ac:spMk id="25" creationId="{1F9CD472-6822-4525-A877-B81B777948CC}"/>
          </ac:spMkLst>
        </pc:spChg>
        <pc:spChg chg="add mod">
          <ac:chgData name="I-Hsiu Chiang" userId="f2b27098-d011-48cc-9299-7f7d0b33342d" providerId="ADAL" clId="{E1634940-7FDF-428F-82E3-79B83FB81158}" dt="2021-11-11T16:38:35.129" v="3704"/>
          <ac:spMkLst>
            <pc:docMk/>
            <pc:sldMk cId="2435560098" sldId="261"/>
            <ac:spMk id="26" creationId="{CB675AF1-F311-478F-A92F-8FA9237F93DC}"/>
          </ac:spMkLst>
        </pc:spChg>
        <pc:spChg chg="add mod">
          <ac:chgData name="I-Hsiu Chiang" userId="f2b27098-d011-48cc-9299-7f7d0b33342d" providerId="ADAL" clId="{E1634940-7FDF-428F-82E3-79B83FB81158}" dt="2021-11-11T16:38:35.129" v="3704"/>
          <ac:spMkLst>
            <pc:docMk/>
            <pc:sldMk cId="2435560098" sldId="261"/>
            <ac:spMk id="27" creationId="{DA0CBE54-65A4-4844-863C-FAB341CEB6F7}"/>
          </ac:spMkLst>
        </pc:spChg>
        <pc:spChg chg="add mod">
          <ac:chgData name="I-Hsiu Chiang" userId="f2b27098-d011-48cc-9299-7f7d0b33342d" providerId="ADAL" clId="{E1634940-7FDF-428F-82E3-79B83FB81158}" dt="2021-11-11T16:38:35.129" v="3704"/>
          <ac:spMkLst>
            <pc:docMk/>
            <pc:sldMk cId="2435560098" sldId="261"/>
            <ac:spMk id="28" creationId="{33A00C44-6422-449D-898E-5F0D63CBFD77}"/>
          </ac:spMkLst>
        </pc:spChg>
        <pc:spChg chg="add mod">
          <ac:chgData name="I-Hsiu Chiang" userId="f2b27098-d011-48cc-9299-7f7d0b33342d" providerId="ADAL" clId="{E1634940-7FDF-428F-82E3-79B83FB81158}" dt="2021-11-11T16:38:35.129" v="3704"/>
          <ac:spMkLst>
            <pc:docMk/>
            <pc:sldMk cId="2435560098" sldId="261"/>
            <ac:spMk id="29" creationId="{C182F1D7-626E-416B-A1FA-0431AE75FFCC}"/>
          </ac:spMkLst>
        </pc:spChg>
        <pc:spChg chg="add mod">
          <ac:chgData name="I-Hsiu Chiang" userId="f2b27098-d011-48cc-9299-7f7d0b33342d" providerId="ADAL" clId="{E1634940-7FDF-428F-82E3-79B83FB81158}" dt="2021-11-11T16:38:35.129" v="3704"/>
          <ac:spMkLst>
            <pc:docMk/>
            <pc:sldMk cId="2435560098" sldId="261"/>
            <ac:spMk id="30" creationId="{478E0666-306F-4BCB-8D4B-D450BD52B503}"/>
          </ac:spMkLst>
        </pc:spChg>
        <pc:spChg chg="add mod">
          <ac:chgData name="I-Hsiu Chiang" userId="f2b27098-d011-48cc-9299-7f7d0b33342d" providerId="ADAL" clId="{E1634940-7FDF-428F-82E3-79B83FB81158}" dt="2021-11-11T16:38:35.129" v="3704"/>
          <ac:spMkLst>
            <pc:docMk/>
            <pc:sldMk cId="2435560098" sldId="261"/>
            <ac:spMk id="31" creationId="{A6BD5BB4-4B9C-4AC5-9CFE-A725B49F0A6E}"/>
          </ac:spMkLst>
        </pc:spChg>
        <pc:spChg chg="add mod">
          <ac:chgData name="I-Hsiu Chiang" userId="f2b27098-d011-48cc-9299-7f7d0b33342d" providerId="ADAL" clId="{E1634940-7FDF-428F-82E3-79B83FB81158}" dt="2021-11-11T16:38:35.129" v="3704"/>
          <ac:spMkLst>
            <pc:docMk/>
            <pc:sldMk cId="2435560098" sldId="261"/>
            <ac:spMk id="32" creationId="{117DA0FC-9F93-473E-93D0-FBA000029707}"/>
          </ac:spMkLst>
        </pc:spChg>
        <pc:spChg chg="add mod">
          <ac:chgData name="I-Hsiu Chiang" userId="f2b27098-d011-48cc-9299-7f7d0b33342d" providerId="ADAL" clId="{E1634940-7FDF-428F-82E3-79B83FB81158}" dt="2021-11-11T16:38:35.129" v="3704"/>
          <ac:spMkLst>
            <pc:docMk/>
            <pc:sldMk cId="2435560098" sldId="261"/>
            <ac:spMk id="33" creationId="{62EC5D01-5BCF-4E53-A090-06176B2F6374}"/>
          </ac:spMkLst>
        </pc:spChg>
        <pc:spChg chg="add mod">
          <ac:chgData name="I-Hsiu Chiang" userId="f2b27098-d011-48cc-9299-7f7d0b33342d" providerId="ADAL" clId="{E1634940-7FDF-428F-82E3-79B83FB81158}" dt="2021-11-11T16:38:35.129" v="3704"/>
          <ac:spMkLst>
            <pc:docMk/>
            <pc:sldMk cId="2435560098" sldId="261"/>
            <ac:spMk id="34" creationId="{D7218298-3AD0-4B90-8737-FE8A0A9CC8ED}"/>
          </ac:spMkLst>
        </pc:spChg>
        <pc:spChg chg="add mod">
          <ac:chgData name="I-Hsiu Chiang" userId="f2b27098-d011-48cc-9299-7f7d0b33342d" providerId="ADAL" clId="{E1634940-7FDF-428F-82E3-79B83FB81158}" dt="2021-11-11T16:38:35.129" v="3704"/>
          <ac:spMkLst>
            <pc:docMk/>
            <pc:sldMk cId="2435560098" sldId="261"/>
            <ac:spMk id="35" creationId="{A96550CE-D2A6-4EE9-9A3D-C74DF6EF02C8}"/>
          </ac:spMkLst>
        </pc:spChg>
        <pc:spChg chg="add mod">
          <ac:chgData name="I-Hsiu Chiang" userId="f2b27098-d011-48cc-9299-7f7d0b33342d" providerId="ADAL" clId="{E1634940-7FDF-428F-82E3-79B83FB81158}" dt="2021-11-11T16:38:35.129" v="3704"/>
          <ac:spMkLst>
            <pc:docMk/>
            <pc:sldMk cId="2435560098" sldId="261"/>
            <ac:spMk id="36" creationId="{0E9B18A6-6981-47BF-B8DD-8019F1017B3E}"/>
          </ac:spMkLst>
        </pc:spChg>
        <pc:spChg chg="add mod">
          <ac:chgData name="I-Hsiu Chiang" userId="f2b27098-d011-48cc-9299-7f7d0b33342d" providerId="ADAL" clId="{E1634940-7FDF-428F-82E3-79B83FB81158}" dt="2021-11-11T16:40:12.247" v="3718" actId="404"/>
          <ac:spMkLst>
            <pc:docMk/>
            <pc:sldMk cId="2435560098" sldId="261"/>
            <ac:spMk id="37" creationId="{4572CC28-7F17-4930-8FC8-817EBD7B7557}"/>
          </ac:spMkLst>
        </pc:spChg>
        <pc:spChg chg="add mod">
          <ac:chgData name="I-Hsiu Chiang" userId="f2b27098-d011-48cc-9299-7f7d0b33342d" providerId="ADAL" clId="{E1634940-7FDF-428F-82E3-79B83FB81158}" dt="2021-11-11T16:40:19.298" v="3719"/>
          <ac:spMkLst>
            <pc:docMk/>
            <pc:sldMk cId="2435560098" sldId="261"/>
            <ac:spMk id="38" creationId="{DD2A1D69-59AD-4610-BB3F-231500150C7F}"/>
          </ac:spMkLst>
        </pc:spChg>
        <pc:spChg chg="add mod">
          <ac:chgData name="I-Hsiu Chiang" userId="f2b27098-d011-48cc-9299-7f7d0b33342d" providerId="ADAL" clId="{E1634940-7FDF-428F-82E3-79B83FB81158}" dt="2021-11-11T16:40:28.344" v="3721" actId="20577"/>
          <ac:spMkLst>
            <pc:docMk/>
            <pc:sldMk cId="2435560098" sldId="261"/>
            <ac:spMk id="39" creationId="{86F77F99-BC11-469B-8DBE-3D047CA2D5C0}"/>
          </ac:spMkLst>
        </pc:spChg>
        <pc:spChg chg="add mod">
          <ac:chgData name="I-Hsiu Chiang" userId="f2b27098-d011-48cc-9299-7f7d0b33342d" providerId="ADAL" clId="{E1634940-7FDF-428F-82E3-79B83FB81158}" dt="2021-11-11T16:40:35.310" v="3722"/>
          <ac:spMkLst>
            <pc:docMk/>
            <pc:sldMk cId="2435560098" sldId="261"/>
            <ac:spMk id="40" creationId="{9680A7EB-441D-49F6-8F94-7F6F2BB9815F}"/>
          </ac:spMkLst>
        </pc:spChg>
        <pc:spChg chg="add mod">
          <ac:chgData name="I-Hsiu Chiang" userId="f2b27098-d011-48cc-9299-7f7d0b33342d" providerId="ADAL" clId="{E1634940-7FDF-428F-82E3-79B83FB81158}" dt="2021-11-11T16:39:08.070" v="3707"/>
          <ac:spMkLst>
            <pc:docMk/>
            <pc:sldMk cId="2435560098" sldId="261"/>
            <ac:spMk id="51" creationId="{B84DF49F-A0A1-4D80-851A-EB4298631D26}"/>
          </ac:spMkLst>
        </pc:spChg>
        <pc:spChg chg="add del mod">
          <ac:chgData name="I-Hsiu Chiang" userId="f2b27098-d011-48cc-9299-7f7d0b33342d" providerId="ADAL" clId="{E1634940-7FDF-428F-82E3-79B83FB81158}" dt="2021-11-11T16:39:45.563" v="3713"/>
          <ac:spMkLst>
            <pc:docMk/>
            <pc:sldMk cId="2435560098" sldId="261"/>
            <ac:spMk id="52" creationId="{CAD3A7C1-92EC-4A1A-927E-74FB9E89CBB1}"/>
          </ac:spMkLst>
        </pc:spChg>
        <pc:spChg chg="add del mod">
          <ac:chgData name="I-Hsiu Chiang" userId="f2b27098-d011-48cc-9299-7f7d0b33342d" providerId="ADAL" clId="{E1634940-7FDF-428F-82E3-79B83FB81158}" dt="2021-11-11T16:39:45.563" v="3713"/>
          <ac:spMkLst>
            <pc:docMk/>
            <pc:sldMk cId="2435560098" sldId="261"/>
            <ac:spMk id="53" creationId="{46FA3A54-BE06-4740-AE05-E90FB0CB3D23}"/>
          </ac:spMkLst>
        </pc:spChg>
        <pc:spChg chg="add del mod">
          <ac:chgData name="I-Hsiu Chiang" userId="f2b27098-d011-48cc-9299-7f7d0b33342d" providerId="ADAL" clId="{E1634940-7FDF-428F-82E3-79B83FB81158}" dt="2021-11-11T16:39:45.563" v="3713"/>
          <ac:spMkLst>
            <pc:docMk/>
            <pc:sldMk cId="2435560098" sldId="261"/>
            <ac:spMk id="54" creationId="{12B9FCCD-353F-4D35-9741-27148E97E0CE}"/>
          </ac:spMkLst>
        </pc:spChg>
        <pc:spChg chg="add del mod">
          <ac:chgData name="I-Hsiu Chiang" userId="f2b27098-d011-48cc-9299-7f7d0b33342d" providerId="ADAL" clId="{E1634940-7FDF-428F-82E3-79B83FB81158}" dt="2021-11-11T16:39:45.563" v="3713"/>
          <ac:spMkLst>
            <pc:docMk/>
            <pc:sldMk cId="2435560098" sldId="261"/>
            <ac:spMk id="55" creationId="{B6B974E8-9409-4E09-8978-C65D5FD90C40}"/>
          </ac:spMkLst>
        </pc:spChg>
        <pc:cxnChg chg="add mod">
          <ac:chgData name="I-Hsiu Chiang" userId="f2b27098-d011-48cc-9299-7f7d0b33342d" providerId="ADAL" clId="{E1634940-7FDF-428F-82E3-79B83FB81158}" dt="2021-11-11T16:38:35.129" v="3704"/>
          <ac:cxnSpMkLst>
            <pc:docMk/>
            <pc:sldMk cId="2435560098" sldId="261"/>
            <ac:cxnSpMk id="2" creationId="{A2B50ECE-8B2A-488C-8A84-1D28160B7A28}"/>
          </ac:cxnSpMkLst>
        </pc:cxnChg>
        <pc:cxnChg chg="add mod">
          <ac:chgData name="I-Hsiu Chiang" userId="f2b27098-d011-48cc-9299-7f7d0b33342d" providerId="ADAL" clId="{E1634940-7FDF-428F-82E3-79B83FB81158}" dt="2021-11-11T16:38:35.129" v="3704"/>
          <ac:cxnSpMkLst>
            <pc:docMk/>
            <pc:sldMk cId="2435560098" sldId="261"/>
            <ac:cxnSpMk id="3" creationId="{5855575C-94A1-47AB-9D5D-BF230A8BD8E6}"/>
          </ac:cxnSpMkLst>
        </pc:cxnChg>
        <pc:cxnChg chg="add mod">
          <ac:chgData name="I-Hsiu Chiang" userId="f2b27098-d011-48cc-9299-7f7d0b33342d" providerId="ADAL" clId="{E1634940-7FDF-428F-82E3-79B83FB81158}" dt="2021-11-11T16:38:35.129" v="3704"/>
          <ac:cxnSpMkLst>
            <pc:docMk/>
            <pc:sldMk cId="2435560098" sldId="261"/>
            <ac:cxnSpMk id="4" creationId="{48BCD885-730D-418B-A313-A6B732ABCD28}"/>
          </ac:cxnSpMkLst>
        </pc:cxnChg>
        <pc:cxnChg chg="add mod">
          <ac:chgData name="I-Hsiu Chiang" userId="f2b27098-d011-48cc-9299-7f7d0b33342d" providerId="ADAL" clId="{E1634940-7FDF-428F-82E3-79B83FB81158}" dt="2021-11-11T16:38:35.129" v="3704"/>
          <ac:cxnSpMkLst>
            <pc:docMk/>
            <pc:sldMk cId="2435560098" sldId="261"/>
            <ac:cxnSpMk id="5" creationId="{FCC72F4B-5AC0-4FFE-B0C4-7D283EE46F6E}"/>
          </ac:cxnSpMkLst>
        </pc:cxnChg>
        <pc:cxnChg chg="add mod">
          <ac:chgData name="I-Hsiu Chiang" userId="f2b27098-d011-48cc-9299-7f7d0b33342d" providerId="ADAL" clId="{E1634940-7FDF-428F-82E3-79B83FB81158}" dt="2021-11-11T16:38:35.129" v="3704"/>
          <ac:cxnSpMkLst>
            <pc:docMk/>
            <pc:sldMk cId="2435560098" sldId="261"/>
            <ac:cxnSpMk id="41" creationId="{58CC7199-8C2E-45D4-91FA-5D2471411BF8}"/>
          </ac:cxnSpMkLst>
        </pc:cxnChg>
        <pc:cxnChg chg="add mod">
          <ac:chgData name="I-Hsiu Chiang" userId="f2b27098-d011-48cc-9299-7f7d0b33342d" providerId="ADAL" clId="{E1634940-7FDF-428F-82E3-79B83FB81158}" dt="2021-11-11T16:38:35.129" v="3704"/>
          <ac:cxnSpMkLst>
            <pc:docMk/>
            <pc:sldMk cId="2435560098" sldId="261"/>
            <ac:cxnSpMk id="42" creationId="{EF32D8EA-CDBA-449B-BBA9-6DD08395248F}"/>
          </ac:cxnSpMkLst>
        </pc:cxnChg>
        <pc:cxnChg chg="add mod">
          <ac:chgData name="I-Hsiu Chiang" userId="f2b27098-d011-48cc-9299-7f7d0b33342d" providerId="ADAL" clId="{E1634940-7FDF-428F-82E3-79B83FB81158}" dt="2021-11-11T16:38:35.129" v="3704"/>
          <ac:cxnSpMkLst>
            <pc:docMk/>
            <pc:sldMk cId="2435560098" sldId="261"/>
            <ac:cxnSpMk id="43" creationId="{2935C2AD-74F6-440B-9215-7467D0A5540A}"/>
          </ac:cxnSpMkLst>
        </pc:cxnChg>
        <pc:cxnChg chg="add mod">
          <ac:chgData name="I-Hsiu Chiang" userId="f2b27098-d011-48cc-9299-7f7d0b33342d" providerId="ADAL" clId="{E1634940-7FDF-428F-82E3-79B83FB81158}" dt="2021-11-11T16:38:35.129" v="3704"/>
          <ac:cxnSpMkLst>
            <pc:docMk/>
            <pc:sldMk cId="2435560098" sldId="261"/>
            <ac:cxnSpMk id="44" creationId="{2434683E-8AB4-429B-A0AC-5C3048A20076}"/>
          </ac:cxnSpMkLst>
        </pc:cxnChg>
        <pc:cxnChg chg="add mod">
          <ac:chgData name="I-Hsiu Chiang" userId="f2b27098-d011-48cc-9299-7f7d0b33342d" providerId="ADAL" clId="{E1634940-7FDF-428F-82E3-79B83FB81158}" dt="2021-11-11T16:38:35.129" v="3704"/>
          <ac:cxnSpMkLst>
            <pc:docMk/>
            <pc:sldMk cId="2435560098" sldId="261"/>
            <ac:cxnSpMk id="45" creationId="{C4BF3388-8244-49E1-AC2C-0B690FD20766}"/>
          </ac:cxnSpMkLst>
        </pc:cxnChg>
        <pc:cxnChg chg="add mod">
          <ac:chgData name="I-Hsiu Chiang" userId="f2b27098-d011-48cc-9299-7f7d0b33342d" providerId="ADAL" clId="{E1634940-7FDF-428F-82E3-79B83FB81158}" dt="2021-11-11T16:38:35.129" v="3704"/>
          <ac:cxnSpMkLst>
            <pc:docMk/>
            <pc:sldMk cId="2435560098" sldId="261"/>
            <ac:cxnSpMk id="46" creationId="{3FE2207A-4B23-49B9-B35C-DFF7A5D546D7}"/>
          </ac:cxnSpMkLst>
        </pc:cxnChg>
        <pc:cxnChg chg="add mod">
          <ac:chgData name="I-Hsiu Chiang" userId="f2b27098-d011-48cc-9299-7f7d0b33342d" providerId="ADAL" clId="{E1634940-7FDF-428F-82E3-79B83FB81158}" dt="2021-11-11T16:38:35.129" v="3704"/>
          <ac:cxnSpMkLst>
            <pc:docMk/>
            <pc:sldMk cId="2435560098" sldId="261"/>
            <ac:cxnSpMk id="47" creationId="{076497F4-C373-41EB-8A51-C7C1EE87A1ED}"/>
          </ac:cxnSpMkLst>
        </pc:cxnChg>
        <pc:cxnChg chg="add mod">
          <ac:chgData name="I-Hsiu Chiang" userId="f2b27098-d011-48cc-9299-7f7d0b33342d" providerId="ADAL" clId="{E1634940-7FDF-428F-82E3-79B83FB81158}" dt="2021-11-11T16:38:35.129" v="3704"/>
          <ac:cxnSpMkLst>
            <pc:docMk/>
            <pc:sldMk cId="2435560098" sldId="261"/>
            <ac:cxnSpMk id="48" creationId="{AF50001E-5FB9-4871-9D61-3458E860A551}"/>
          </ac:cxnSpMkLst>
        </pc:cxnChg>
        <pc:cxnChg chg="add mod">
          <ac:chgData name="I-Hsiu Chiang" userId="f2b27098-d011-48cc-9299-7f7d0b33342d" providerId="ADAL" clId="{E1634940-7FDF-428F-82E3-79B83FB81158}" dt="2021-11-11T16:38:35.129" v="3704"/>
          <ac:cxnSpMkLst>
            <pc:docMk/>
            <pc:sldMk cId="2435560098" sldId="261"/>
            <ac:cxnSpMk id="49" creationId="{903E94A5-9529-4230-9F91-9944CF318A81}"/>
          </ac:cxnSpMkLst>
        </pc:cxnChg>
        <pc:cxnChg chg="add mod">
          <ac:chgData name="I-Hsiu Chiang" userId="f2b27098-d011-48cc-9299-7f7d0b33342d" providerId="ADAL" clId="{E1634940-7FDF-428F-82E3-79B83FB81158}" dt="2021-11-11T16:38:35.129" v="3704"/>
          <ac:cxnSpMkLst>
            <pc:docMk/>
            <pc:sldMk cId="2435560098" sldId="261"/>
            <ac:cxnSpMk id="50" creationId="{F856B195-A498-46E4-B641-E9F1ADA786D0}"/>
          </ac:cxnSpMkLst>
        </pc:cxnChg>
      </pc:sldChg>
      <pc:sldChg chg="new del">
        <pc:chgData name="I-Hsiu Chiang" userId="f2b27098-d011-48cc-9299-7f7d0b33342d" providerId="ADAL" clId="{E1634940-7FDF-428F-82E3-79B83FB81158}" dt="2021-11-11T16:38:28.311" v="3701" actId="47"/>
        <pc:sldMkLst>
          <pc:docMk/>
          <pc:sldMk cId="3866149564" sldId="262"/>
        </pc:sldMkLst>
      </pc:sldChg>
      <pc:sldChg chg="addSp delSp modSp add del mod">
        <pc:chgData name="I-Hsiu Chiang" userId="f2b27098-d011-48cc-9299-7f7d0b33342d" providerId="ADAL" clId="{E1634940-7FDF-428F-82E3-79B83FB81158}" dt="2021-11-11T16:50:55.458" v="3813" actId="2696"/>
        <pc:sldMkLst>
          <pc:docMk/>
          <pc:sldMk cId="4015349303" sldId="262"/>
        </pc:sldMkLst>
        <pc:spChg chg="del">
          <ac:chgData name="I-Hsiu Chiang" userId="f2b27098-d011-48cc-9299-7f7d0b33342d" providerId="ADAL" clId="{E1634940-7FDF-428F-82E3-79B83FB81158}" dt="2021-11-11T16:44:34.913" v="3756" actId="21"/>
          <ac:spMkLst>
            <pc:docMk/>
            <pc:sldMk cId="4015349303" sldId="262"/>
            <ac:spMk id="7" creationId="{2DD48FB2-B552-431E-B269-A1960877BEA0}"/>
          </ac:spMkLst>
        </pc:spChg>
        <pc:spChg chg="add mod">
          <ac:chgData name="I-Hsiu Chiang" userId="f2b27098-d011-48cc-9299-7f7d0b33342d" providerId="ADAL" clId="{E1634940-7FDF-428F-82E3-79B83FB81158}" dt="2021-11-11T16:44:34.913" v="3756" actId="21"/>
          <ac:spMkLst>
            <pc:docMk/>
            <pc:sldMk cId="4015349303" sldId="262"/>
            <ac:spMk id="25" creationId="{D345FEAD-696E-4B39-9AE2-67793314F737}"/>
          </ac:spMkLst>
        </pc:spChg>
        <pc:spChg chg="del mod">
          <ac:chgData name="I-Hsiu Chiang" userId="f2b27098-d011-48cc-9299-7f7d0b33342d" providerId="ADAL" clId="{E1634940-7FDF-428F-82E3-79B83FB81158}" dt="2021-11-11T16:44:34.913" v="3756" actId="21"/>
          <ac:spMkLst>
            <pc:docMk/>
            <pc:sldMk cId="4015349303" sldId="262"/>
            <ac:spMk id="31" creationId="{95EF53DE-597B-4A92-8572-5BDCB999ACC6}"/>
          </ac:spMkLst>
        </pc:spChg>
        <pc:spChg chg="del mod">
          <ac:chgData name="I-Hsiu Chiang" userId="f2b27098-d011-48cc-9299-7f7d0b33342d" providerId="ADAL" clId="{E1634940-7FDF-428F-82E3-79B83FB81158}" dt="2021-11-11T16:44:34.913" v="3756" actId="21"/>
          <ac:spMkLst>
            <pc:docMk/>
            <pc:sldMk cId="4015349303" sldId="262"/>
            <ac:spMk id="37" creationId="{750C9A58-6CE8-43A9-B08E-B291CC1C14B2}"/>
          </ac:spMkLst>
        </pc:spChg>
        <pc:spChg chg="del mod">
          <ac:chgData name="I-Hsiu Chiang" userId="f2b27098-d011-48cc-9299-7f7d0b33342d" providerId="ADAL" clId="{E1634940-7FDF-428F-82E3-79B83FB81158}" dt="2021-11-11T16:44:34.913" v="3756" actId="21"/>
          <ac:spMkLst>
            <pc:docMk/>
            <pc:sldMk cId="4015349303" sldId="262"/>
            <ac:spMk id="38" creationId="{7B2747D9-7D37-4E4C-955D-662CC525CF1A}"/>
          </ac:spMkLst>
        </pc:spChg>
        <pc:picChg chg="del mod">
          <ac:chgData name="I-Hsiu Chiang" userId="f2b27098-d011-48cc-9299-7f7d0b33342d" providerId="ADAL" clId="{E1634940-7FDF-428F-82E3-79B83FB81158}" dt="2021-11-11T16:44:34.913" v="3756" actId="21"/>
          <ac:picMkLst>
            <pc:docMk/>
            <pc:sldMk cId="4015349303" sldId="262"/>
            <ac:picMk id="34" creationId="{29F1A111-E633-47DD-9CBB-D712D55E544D}"/>
          </ac:picMkLst>
        </pc:picChg>
        <pc:picChg chg="del mod">
          <ac:chgData name="I-Hsiu Chiang" userId="f2b27098-d011-48cc-9299-7f7d0b33342d" providerId="ADAL" clId="{E1634940-7FDF-428F-82E3-79B83FB81158}" dt="2021-11-11T16:44:34.913" v="3756" actId="21"/>
          <ac:picMkLst>
            <pc:docMk/>
            <pc:sldMk cId="4015349303" sldId="262"/>
            <ac:picMk id="40" creationId="{4BA97491-4944-4CF4-AF83-E4B401935008}"/>
          </ac:picMkLst>
        </pc:picChg>
        <pc:picChg chg="del mod">
          <ac:chgData name="I-Hsiu Chiang" userId="f2b27098-d011-48cc-9299-7f7d0b33342d" providerId="ADAL" clId="{E1634940-7FDF-428F-82E3-79B83FB81158}" dt="2021-11-11T16:44:34.913" v="3756" actId="21"/>
          <ac:picMkLst>
            <pc:docMk/>
            <pc:sldMk cId="4015349303" sldId="262"/>
            <ac:picMk id="41" creationId="{ACB76E6B-53B7-41F7-A63D-ADF7776F6971}"/>
          </ac:picMkLst>
        </pc:picChg>
      </pc:sldChg>
      <pc:sldChg chg="addSp delSp modSp add mod">
        <pc:chgData name="I-Hsiu Chiang" userId="f2b27098-d011-48cc-9299-7f7d0b33342d" providerId="ADAL" clId="{E1634940-7FDF-428F-82E3-79B83FB81158}" dt="2021-11-11T17:24:29.750" v="4098" actId="208"/>
        <pc:sldMkLst>
          <pc:docMk/>
          <pc:sldMk cId="3448148454" sldId="263"/>
        </pc:sldMkLst>
        <pc:spChg chg="mod">
          <ac:chgData name="I-Hsiu Chiang" userId="f2b27098-d011-48cc-9299-7f7d0b33342d" providerId="ADAL" clId="{E1634940-7FDF-428F-82E3-79B83FB81158}" dt="2021-11-11T16:43:59.885" v="3751" actId="207"/>
          <ac:spMkLst>
            <pc:docMk/>
            <pc:sldMk cId="3448148454" sldId="263"/>
            <ac:spMk id="6" creationId="{0981503A-F89A-4063-89FB-32B65854261F}"/>
          </ac:spMkLst>
        </pc:spChg>
        <pc:spChg chg="mod">
          <ac:chgData name="I-Hsiu Chiang" userId="f2b27098-d011-48cc-9299-7f7d0b33342d" providerId="ADAL" clId="{E1634940-7FDF-428F-82E3-79B83FB81158}" dt="2021-11-11T16:54:20.638" v="3891" actId="14100"/>
          <ac:spMkLst>
            <pc:docMk/>
            <pc:sldMk cId="3448148454" sldId="263"/>
            <ac:spMk id="18" creationId="{8E015CF0-CF3F-4712-A75D-289E872A6B02}"/>
          </ac:spMkLst>
        </pc:spChg>
        <pc:spChg chg="del">
          <ac:chgData name="I-Hsiu Chiang" userId="f2b27098-d011-48cc-9299-7f7d0b33342d" providerId="ADAL" clId="{E1634940-7FDF-428F-82E3-79B83FB81158}" dt="2021-11-11T16:45:45.798" v="3766" actId="478"/>
          <ac:spMkLst>
            <pc:docMk/>
            <pc:sldMk cId="3448148454" sldId="263"/>
            <ac:spMk id="19" creationId="{86637F83-CCA1-48E6-A751-0B70880D56AC}"/>
          </ac:spMkLst>
        </pc:spChg>
        <pc:spChg chg="del">
          <ac:chgData name="I-Hsiu Chiang" userId="f2b27098-d011-48cc-9299-7f7d0b33342d" providerId="ADAL" clId="{E1634940-7FDF-428F-82E3-79B83FB81158}" dt="2021-11-11T16:45:42.315" v="3764" actId="478"/>
          <ac:spMkLst>
            <pc:docMk/>
            <pc:sldMk cId="3448148454" sldId="263"/>
            <ac:spMk id="20" creationId="{2BAE855D-A636-42FF-B12D-8F08A8F877AA}"/>
          </ac:spMkLst>
        </pc:spChg>
        <pc:spChg chg="del">
          <ac:chgData name="I-Hsiu Chiang" userId="f2b27098-d011-48cc-9299-7f7d0b33342d" providerId="ADAL" clId="{E1634940-7FDF-428F-82E3-79B83FB81158}" dt="2021-11-11T16:45:43.548" v="3765" actId="478"/>
          <ac:spMkLst>
            <pc:docMk/>
            <pc:sldMk cId="3448148454" sldId="263"/>
            <ac:spMk id="21" creationId="{B69F9694-79BB-4249-9DF5-37AE38DA5736}"/>
          </ac:spMkLst>
        </pc:spChg>
        <pc:spChg chg="mod">
          <ac:chgData name="I-Hsiu Chiang" userId="f2b27098-d011-48cc-9299-7f7d0b33342d" providerId="ADAL" clId="{E1634940-7FDF-428F-82E3-79B83FB81158}" dt="2021-11-11T16:44:09.372" v="3753" actId="207"/>
          <ac:spMkLst>
            <pc:docMk/>
            <pc:sldMk cId="3448148454" sldId="263"/>
            <ac:spMk id="22" creationId="{AF12D60B-8E2C-4699-A4E6-A04551115A40}"/>
          </ac:spMkLst>
        </pc:spChg>
        <pc:spChg chg="mod">
          <ac:chgData name="I-Hsiu Chiang" userId="f2b27098-d011-48cc-9299-7f7d0b33342d" providerId="ADAL" clId="{E1634940-7FDF-428F-82E3-79B83FB81158}" dt="2021-11-11T16:44:09.372" v="3753" actId="207"/>
          <ac:spMkLst>
            <pc:docMk/>
            <pc:sldMk cId="3448148454" sldId="263"/>
            <ac:spMk id="23" creationId="{B523A9FD-4A08-479B-9073-9BC764495959}"/>
          </ac:spMkLst>
        </pc:spChg>
        <pc:spChg chg="mod">
          <ac:chgData name="I-Hsiu Chiang" userId="f2b27098-d011-48cc-9299-7f7d0b33342d" providerId="ADAL" clId="{E1634940-7FDF-428F-82E3-79B83FB81158}" dt="2021-11-11T16:44:09.372" v="3753" actId="207"/>
          <ac:spMkLst>
            <pc:docMk/>
            <pc:sldMk cId="3448148454" sldId="263"/>
            <ac:spMk id="24" creationId="{35EA1423-191D-432D-A8F4-8A1BF6EF6D57}"/>
          </ac:spMkLst>
        </pc:spChg>
        <pc:spChg chg="mod">
          <ac:chgData name="I-Hsiu Chiang" userId="f2b27098-d011-48cc-9299-7f7d0b33342d" providerId="ADAL" clId="{E1634940-7FDF-428F-82E3-79B83FB81158}" dt="2021-11-11T16:44:09.372" v="3753" actId="207"/>
          <ac:spMkLst>
            <pc:docMk/>
            <pc:sldMk cId="3448148454" sldId="263"/>
            <ac:spMk id="25" creationId="{1F9CD472-6822-4525-A877-B81B777948CC}"/>
          </ac:spMkLst>
        </pc:spChg>
        <pc:spChg chg="mod">
          <ac:chgData name="I-Hsiu Chiang" userId="f2b27098-d011-48cc-9299-7f7d0b33342d" providerId="ADAL" clId="{E1634940-7FDF-428F-82E3-79B83FB81158}" dt="2021-11-11T16:44:09.372" v="3753" actId="207"/>
          <ac:spMkLst>
            <pc:docMk/>
            <pc:sldMk cId="3448148454" sldId="263"/>
            <ac:spMk id="26" creationId="{CB675AF1-F311-478F-A92F-8FA9237F93DC}"/>
          </ac:spMkLst>
        </pc:spChg>
        <pc:spChg chg="mod">
          <ac:chgData name="I-Hsiu Chiang" userId="f2b27098-d011-48cc-9299-7f7d0b33342d" providerId="ADAL" clId="{E1634940-7FDF-428F-82E3-79B83FB81158}" dt="2021-11-11T16:44:09.372" v="3753" actId="207"/>
          <ac:spMkLst>
            <pc:docMk/>
            <pc:sldMk cId="3448148454" sldId="263"/>
            <ac:spMk id="27" creationId="{DA0CBE54-65A4-4844-863C-FAB341CEB6F7}"/>
          </ac:spMkLst>
        </pc:spChg>
        <pc:spChg chg="mod">
          <ac:chgData name="I-Hsiu Chiang" userId="f2b27098-d011-48cc-9299-7f7d0b33342d" providerId="ADAL" clId="{E1634940-7FDF-428F-82E3-79B83FB81158}" dt="2021-11-11T16:44:09.372" v="3753" actId="207"/>
          <ac:spMkLst>
            <pc:docMk/>
            <pc:sldMk cId="3448148454" sldId="263"/>
            <ac:spMk id="28" creationId="{33A00C44-6422-449D-898E-5F0D63CBFD77}"/>
          </ac:spMkLst>
        </pc:spChg>
        <pc:spChg chg="mod">
          <ac:chgData name="I-Hsiu Chiang" userId="f2b27098-d011-48cc-9299-7f7d0b33342d" providerId="ADAL" clId="{E1634940-7FDF-428F-82E3-79B83FB81158}" dt="2021-11-11T16:44:09.372" v="3753" actId="207"/>
          <ac:spMkLst>
            <pc:docMk/>
            <pc:sldMk cId="3448148454" sldId="263"/>
            <ac:spMk id="29" creationId="{C182F1D7-626E-416B-A1FA-0431AE75FFCC}"/>
          </ac:spMkLst>
        </pc:spChg>
        <pc:spChg chg="mod">
          <ac:chgData name="I-Hsiu Chiang" userId="f2b27098-d011-48cc-9299-7f7d0b33342d" providerId="ADAL" clId="{E1634940-7FDF-428F-82E3-79B83FB81158}" dt="2021-11-11T16:44:09.372" v="3753" actId="207"/>
          <ac:spMkLst>
            <pc:docMk/>
            <pc:sldMk cId="3448148454" sldId="263"/>
            <ac:spMk id="30" creationId="{478E0666-306F-4BCB-8D4B-D450BD52B503}"/>
          </ac:spMkLst>
        </pc:spChg>
        <pc:spChg chg="mod">
          <ac:chgData name="I-Hsiu Chiang" userId="f2b27098-d011-48cc-9299-7f7d0b33342d" providerId="ADAL" clId="{E1634940-7FDF-428F-82E3-79B83FB81158}" dt="2021-11-11T16:44:09.372" v="3753" actId="207"/>
          <ac:spMkLst>
            <pc:docMk/>
            <pc:sldMk cId="3448148454" sldId="263"/>
            <ac:spMk id="31" creationId="{A6BD5BB4-4B9C-4AC5-9CFE-A725B49F0A6E}"/>
          </ac:spMkLst>
        </pc:spChg>
        <pc:spChg chg="mod">
          <ac:chgData name="I-Hsiu Chiang" userId="f2b27098-d011-48cc-9299-7f7d0b33342d" providerId="ADAL" clId="{E1634940-7FDF-428F-82E3-79B83FB81158}" dt="2021-11-11T16:44:09.372" v="3753" actId="207"/>
          <ac:spMkLst>
            <pc:docMk/>
            <pc:sldMk cId="3448148454" sldId="263"/>
            <ac:spMk id="32" creationId="{117DA0FC-9F93-473E-93D0-FBA000029707}"/>
          </ac:spMkLst>
        </pc:spChg>
        <pc:spChg chg="mod">
          <ac:chgData name="I-Hsiu Chiang" userId="f2b27098-d011-48cc-9299-7f7d0b33342d" providerId="ADAL" clId="{E1634940-7FDF-428F-82E3-79B83FB81158}" dt="2021-11-11T16:44:09.372" v="3753" actId="207"/>
          <ac:spMkLst>
            <pc:docMk/>
            <pc:sldMk cId="3448148454" sldId="263"/>
            <ac:spMk id="33" creationId="{62EC5D01-5BCF-4E53-A090-06176B2F6374}"/>
          </ac:spMkLst>
        </pc:spChg>
        <pc:spChg chg="mod">
          <ac:chgData name="I-Hsiu Chiang" userId="f2b27098-d011-48cc-9299-7f7d0b33342d" providerId="ADAL" clId="{E1634940-7FDF-428F-82E3-79B83FB81158}" dt="2021-11-11T16:44:09.372" v="3753" actId="207"/>
          <ac:spMkLst>
            <pc:docMk/>
            <pc:sldMk cId="3448148454" sldId="263"/>
            <ac:spMk id="34" creationId="{D7218298-3AD0-4B90-8737-FE8A0A9CC8ED}"/>
          </ac:spMkLst>
        </pc:spChg>
        <pc:spChg chg="mod">
          <ac:chgData name="I-Hsiu Chiang" userId="f2b27098-d011-48cc-9299-7f7d0b33342d" providerId="ADAL" clId="{E1634940-7FDF-428F-82E3-79B83FB81158}" dt="2021-11-11T16:54:59.541" v="3900" actId="20577"/>
          <ac:spMkLst>
            <pc:docMk/>
            <pc:sldMk cId="3448148454" sldId="263"/>
            <ac:spMk id="37" creationId="{4572CC28-7F17-4930-8FC8-817EBD7B7557}"/>
          </ac:spMkLst>
        </pc:spChg>
        <pc:spChg chg="mod">
          <ac:chgData name="I-Hsiu Chiang" userId="f2b27098-d011-48cc-9299-7f7d0b33342d" providerId="ADAL" clId="{E1634940-7FDF-428F-82E3-79B83FB81158}" dt="2021-11-11T16:55:14.405" v="3924" actId="20577"/>
          <ac:spMkLst>
            <pc:docMk/>
            <pc:sldMk cId="3448148454" sldId="263"/>
            <ac:spMk id="38" creationId="{DD2A1D69-59AD-4610-BB3F-231500150C7F}"/>
          </ac:spMkLst>
        </pc:spChg>
        <pc:spChg chg="mod">
          <ac:chgData name="I-Hsiu Chiang" userId="f2b27098-d011-48cc-9299-7f7d0b33342d" providerId="ADAL" clId="{E1634940-7FDF-428F-82E3-79B83FB81158}" dt="2021-11-11T16:55:23.862" v="3933" actId="20577"/>
          <ac:spMkLst>
            <pc:docMk/>
            <pc:sldMk cId="3448148454" sldId="263"/>
            <ac:spMk id="39" creationId="{86F77F99-BC11-469B-8DBE-3D047CA2D5C0}"/>
          </ac:spMkLst>
        </pc:spChg>
        <pc:spChg chg="mod">
          <ac:chgData name="I-Hsiu Chiang" userId="f2b27098-d011-48cc-9299-7f7d0b33342d" providerId="ADAL" clId="{E1634940-7FDF-428F-82E3-79B83FB81158}" dt="2021-11-11T16:53:45.399" v="3888" actId="14100"/>
          <ac:spMkLst>
            <pc:docMk/>
            <pc:sldMk cId="3448148454" sldId="263"/>
            <ac:spMk id="40" creationId="{9680A7EB-441D-49F6-8F94-7F6F2BB9815F}"/>
          </ac:spMkLst>
        </pc:spChg>
        <pc:spChg chg="mod">
          <ac:chgData name="I-Hsiu Chiang" userId="f2b27098-d011-48cc-9299-7f7d0b33342d" providerId="ADAL" clId="{E1634940-7FDF-428F-82E3-79B83FB81158}" dt="2021-11-11T16:57:04.109" v="4010" actId="20577"/>
          <ac:spMkLst>
            <pc:docMk/>
            <pc:sldMk cId="3448148454" sldId="263"/>
            <ac:spMk id="51" creationId="{B84DF49F-A0A1-4D80-851A-EB4298631D26}"/>
          </ac:spMkLst>
        </pc:spChg>
        <pc:spChg chg="add del mod">
          <ac:chgData name="I-Hsiu Chiang" userId="f2b27098-d011-48cc-9299-7f7d0b33342d" providerId="ADAL" clId="{E1634940-7FDF-428F-82E3-79B83FB81158}" dt="2021-11-11T16:45:08.499" v="3760"/>
          <ac:spMkLst>
            <pc:docMk/>
            <pc:sldMk cId="3448148454" sldId="263"/>
            <ac:spMk id="52" creationId="{AD7284DA-1C73-4448-8C33-BA30D4A36DAF}"/>
          </ac:spMkLst>
        </pc:spChg>
        <pc:spChg chg="add del mod">
          <ac:chgData name="I-Hsiu Chiang" userId="f2b27098-d011-48cc-9299-7f7d0b33342d" providerId="ADAL" clId="{E1634940-7FDF-428F-82E3-79B83FB81158}" dt="2021-11-11T16:45:08.499" v="3760"/>
          <ac:spMkLst>
            <pc:docMk/>
            <pc:sldMk cId="3448148454" sldId="263"/>
            <ac:spMk id="53" creationId="{FB3E48DA-D861-410B-A782-44BB7A02894D}"/>
          </ac:spMkLst>
        </pc:spChg>
        <pc:spChg chg="add del mod">
          <ac:chgData name="I-Hsiu Chiang" userId="f2b27098-d011-48cc-9299-7f7d0b33342d" providerId="ADAL" clId="{E1634940-7FDF-428F-82E3-79B83FB81158}" dt="2021-11-11T16:45:08.499" v="3760"/>
          <ac:spMkLst>
            <pc:docMk/>
            <pc:sldMk cId="3448148454" sldId="263"/>
            <ac:spMk id="55" creationId="{DD42E197-B8F6-40AE-9A5E-0F9A97E64A0F}"/>
          </ac:spMkLst>
        </pc:spChg>
        <pc:spChg chg="add del mod">
          <ac:chgData name="I-Hsiu Chiang" userId="f2b27098-d011-48cc-9299-7f7d0b33342d" providerId="ADAL" clId="{E1634940-7FDF-428F-82E3-79B83FB81158}" dt="2021-11-11T16:45:08.499" v="3760"/>
          <ac:spMkLst>
            <pc:docMk/>
            <pc:sldMk cId="3448148454" sldId="263"/>
            <ac:spMk id="56" creationId="{F5016BB8-3F9E-41CE-B1D9-FA507D2F5EE3}"/>
          </ac:spMkLst>
        </pc:spChg>
        <pc:spChg chg="add mod">
          <ac:chgData name="I-Hsiu Chiang" userId="f2b27098-d011-48cc-9299-7f7d0b33342d" providerId="ADAL" clId="{E1634940-7FDF-428F-82E3-79B83FB81158}" dt="2021-11-11T16:49:27.934" v="3798" actId="1076"/>
          <ac:spMkLst>
            <pc:docMk/>
            <pc:sldMk cId="3448148454" sldId="263"/>
            <ac:spMk id="59" creationId="{009CB50A-FDF5-4617-9844-743A799E047D}"/>
          </ac:spMkLst>
        </pc:spChg>
        <pc:spChg chg="add mod">
          <ac:chgData name="I-Hsiu Chiang" userId="f2b27098-d011-48cc-9299-7f7d0b33342d" providerId="ADAL" clId="{E1634940-7FDF-428F-82E3-79B83FB81158}" dt="2021-11-11T16:59:41.626" v="4080" actId="207"/>
          <ac:spMkLst>
            <pc:docMk/>
            <pc:sldMk cId="3448148454" sldId="263"/>
            <ac:spMk id="61" creationId="{A3322FEC-3825-498F-8D08-588DD105575F}"/>
          </ac:spMkLst>
        </pc:spChg>
        <pc:spChg chg="add mod">
          <ac:chgData name="I-Hsiu Chiang" userId="f2b27098-d011-48cc-9299-7f7d0b33342d" providerId="ADAL" clId="{E1634940-7FDF-428F-82E3-79B83FB81158}" dt="2021-11-11T16:49:27.934" v="3798" actId="1076"/>
          <ac:spMkLst>
            <pc:docMk/>
            <pc:sldMk cId="3448148454" sldId="263"/>
            <ac:spMk id="62" creationId="{DE63BE44-A753-4BCD-8FBC-FB93734CCCA8}"/>
          </ac:spMkLst>
        </pc:spChg>
        <pc:picChg chg="add del mod">
          <ac:chgData name="I-Hsiu Chiang" userId="f2b27098-d011-48cc-9299-7f7d0b33342d" providerId="ADAL" clId="{E1634940-7FDF-428F-82E3-79B83FB81158}" dt="2021-11-11T16:45:08.499" v="3760"/>
          <ac:picMkLst>
            <pc:docMk/>
            <pc:sldMk cId="3448148454" sldId="263"/>
            <ac:picMk id="54" creationId="{E2FF06D3-59FE-48BD-816E-15713FC1A898}"/>
          </ac:picMkLst>
        </pc:picChg>
        <pc:picChg chg="add del mod">
          <ac:chgData name="I-Hsiu Chiang" userId="f2b27098-d011-48cc-9299-7f7d0b33342d" providerId="ADAL" clId="{E1634940-7FDF-428F-82E3-79B83FB81158}" dt="2021-11-11T16:45:08.499" v="3760"/>
          <ac:picMkLst>
            <pc:docMk/>
            <pc:sldMk cId="3448148454" sldId="263"/>
            <ac:picMk id="57" creationId="{BC11F1CF-C7C9-4DC6-89BD-B5356B6886C5}"/>
          </ac:picMkLst>
        </pc:picChg>
        <pc:picChg chg="add del mod">
          <ac:chgData name="I-Hsiu Chiang" userId="f2b27098-d011-48cc-9299-7f7d0b33342d" providerId="ADAL" clId="{E1634940-7FDF-428F-82E3-79B83FB81158}" dt="2021-11-11T16:45:08.499" v="3760"/>
          <ac:picMkLst>
            <pc:docMk/>
            <pc:sldMk cId="3448148454" sldId="263"/>
            <ac:picMk id="58" creationId="{D6094A6D-A235-401B-8C30-6FC50C372123}"/>
          </ac:picMkLst>
        </pc:picChg>
        <pc:picChg chg="add mod">
          <ac:chgData name="I-Hsiu Chiang" userId="f2b27098-d011-48cc-9299-7f7d0b33342d" providerId="ADAL" clId="{E1634940-7FDF-428F-82E3-79B83FB81158}" dt="2021-11-11T16:49:27.934" v="3798" actId="1076"/>
          <ac:picMkLst>
            <pc:docMk/>
            <pc:sldMk cId="3448148454" sldId="263"/>
            <ac:picMk id="60" creationId="{553F21A2-B9A2-4F73-B271-E37E5FE04E5A}"/>
          </ac:picMkLst>
        </pc:picChg>
        <pc:picChg chg="add mod">
          <ac:chgData name="I-Hsiu Chiang" userId="f2b27098-d011-48cc-9299-7f7d0b33342d" providerId="ADAL" clId="{E1634940-7FDF-428F-82E3-79B83FB81158}" dt="2021-11-11T16:49:27.934" v="3798" actId="1076"/>
          <ac:picMkLst>
            <pc:docMk/>
            <pc:sldMk cId="3448148454" sldId="263"/>
            <ac:picMk id="63" creationId="{61DDD370-7C7F-439B-952A-0EFE6A865495}"/>
          </ac:picMkLst>
        </pc:picChg>
        <pc:picChg chg="add mod">
          <ac:chgData name="I-Hsiu Chiang" userId="f2b27098-d011-48cc-9299-7f7d0b33342d" providerId="ADAL" clId="{E1634940-7FDF-428F-82E3-79B83FB81158}" dt="2021-11-11T16:49:27.934" v="3798" actId="1076"/>
          <ac:picMkLst>
            <pc:docMk/>
            <pc:sldMk cId="3448148454" sldId="263"/>
            <ac:picMk id="64" creationId="{590BEA34-A550-47B0-85F5-0AA4ECCCB4E7}"/>
          </ac:picMkLst>
        </pc:picChg>
        <pc:cxnChg chg="mod">
          <ac:chgData name="I-Hsiu Chiang" userId="f2b27098-d011-48cc-9299-7f7d0b33342d" providerId="ADAL" clId="{E1634940-7FDF-428F-82E3-79B83FB81158}" dt="2021-11-11T17:24:29.750" v="4098" actId="208"/>
          <ac:cxnSpMkLst>
            <pc:docMk/>
            <pc:sldMk cId="3448148454" sldId="263"/>
            <ac:cxnSpMk id="4" creationId="{48BCD885-730D-418B-A313-A6B732ABCD28}"/>
          </ac:cxnSpMkLst>
        </pc:cxnChg>
        <pc:cxnChg chg="mod">
          <ac:chgData name="I-Hsiu Chiang" userId="f2b27098-d011-48cc-9299-7f7d0b33342d" providerId="ADAL" clId="{E1634940-7FDF-428F-82E3-79B83FB81158}" dt="2021-11-11T16:54:20.638" v="3891" actId="14100"/>
          <ac:cxnSpMkLst>
            <pc:docMk/>
            <pc:sldMk cId="3448148454" sldId="263"/>
            <ac:cxnSpMk id="42" creationId="{EF32D8EA-CDBA-449B-BBA9-6DD08395248F}"/>
          </ac:cxnSpMkLst>
        </pc:cxnChg>
        <pc:cxnChg chg="mod">
          <ac:chgData name="I-Hsiu Chiang" userId="f2b27098-d011-48cc-9299-7f7d0b33342d" providerId="ADAL" clId="{E1634940-7FDF-428F-82E3-79B83FB81158}" dt="2021-11-11T16:53:45.399" v="3888" actId="14100"/>
          <ac:cxnSpMkLst>
            <pc:docMk/>
            <pc:sldMk cId="3448148454" sldId="263"/>
            <ac:cxnSpMk id="43" creationId="{2935C2AD-74F6-440B-9215-7467D0A5540A}"/>
          </ac:cxnSpMkLst>
        </pc:cxnChg>
        <pc:cxnChg chg="mod">
          <ac:chgData name="I-Hsiu Chiang" userId="f2b27098-d011-48cc-9299-7f7d0b33342d" providerId="ADAL" clId="{E1634940-7FDF-428F-82E3-79B83FB81158}" dt="2021-11-11T16:53:45.399" v="3888" actId="14100"/>
          <ac:cxnSpMkLst>
            <pc:docMk/>
            <pc:sldMk cId="3448148454" sldId="263"/>
            <ac:cxnSpMk id="44" creationId="{2434683E-8AB4-429B-A0AC-5C3048A20076}"/>
          </ac:cxnSpMkLst>
        </pc:cxnChg>
        <pc:cxnChg chg="del mod">
          <ac:chgData name="I-Hsiu Chiang" userId="f2b27098-d011-48cc-9299-7f7d0b33342d" providerId="ADAL" clId="{E1634940-7FDF-428F-82E3-79B83FB81158}" dt="2021-11-11T16:49:19.039" v="3794" actId="478"/>
          <ac:cxnSpMkLst>
            <pc:docMk/>
            <pc:sldMk cId="3448148454" sldId="263"/>
            <ac:cxnSpMk id="45" creationId="{C4BF3388-8244-49E1-AC2C-0B690FD20766}"/>
          </ac:cxnSpMkLst>
        </pc:cxnChg>
        <pc:cxnChg chg="del mod">
          <ac:chgData name="I-Hsiu Chiang" userId="f2b27098-d011-48cc-9299-7f7d0b33342d" providerId="ADAL" clId="{E1634940-7FDF-428F-82E3-79B83FB81158}" dt="2021-11-11T16:49:20.428" v="3795" actId="478"/>
          <ac:cxnSpMkLst>
            <pc:docMk/>
            <pc:sldMk cId="3448148454" sldId="263"/>
            <ac:cxnSpMk id="46" creationId="{3FE2207A-4B23-49B9-B35C-DFF7A5D546D7}"/>
          </ac:cxnSpMkLst>
        </pc:cxnChg>
        <pc:cxnChg chg="mod">
          <ac:chgData name="I-Hsiu Chiang" userId="f2b27098-d011-48cc-9299-7f7d0b33342d" providerId="ADAL" clId="{E1634940-7FDF-428F-82E3-79B83FB81158}" dt="2021-11-11T16:53:45.399" v="3888" actId="14100"/>
          <ac:cxnSpMkLst>
            <pc:docMk/>
            <pc:sldMk cId="3448148454" sldId="263"/>
            <ac:cxnSpMk id="47" creationId="{076497F4-C373-41EB-8A51-C7C1EE87A1ED}"/>
          </ac:cxnSpMkLst>
        </pc:cxnChg>
        <pc:cxnChg chg="del mod">
          <ac:chgData name="I-Hsiu Chiang" userId="f2b27098-d011-48cc-9299-7f7d0b33342d" providerId="ADAL" clId="{E1634940-7FDF-428F-82E3-79B83FB81158}" dt="2021-11-11T16:49:22.980" v="3797" actId="478"/>
          <ac:cxnSpMkLst>
            <pc:docMk/>
            <pc:sldMk cId="3448148454" sldId="263"/>
            <ac:cxnSpMk id="48" creationId="{AF50001E-5FB9-4871-9D61-3458E860A551}"/>
          </ac:cxnSpMkLst>
        </pc:cxnChg>
        <pc:cxnChg chg="mod">
          <ac:chgData name="I-Hsiu Chiang" userId="f2b27098-d011-48cc-9299-7f7d0b33342d" providerId="ADAL" clId="{E1634940-7FDF-428F-82E3-79B83FB81158}" dt="2021-11-11T16:53:45.399" v="3888" actId="14100"/>
          <ac:cxnSpMkLst>
            <pc:docMk/>
            <pc:sldMk cId="3448148454" sldId="263"/>
            <ac:cxnSpMk id="49" creationId="{903E94A5-9529-4230-9F91-9944CF318A81}"/>
          </ac:cxnSpMkLst>
        </pc:cxnChg>
        <pc:cxnChg chg="del mod">
          <ac:chgData name="I-Hsiu Chiang" userId="f2b27098-d011-48cc-9299-7f7d0b33342d" providerId="ADAL" clId="{E1634940-7FDF-428F-82E3-79B83FB81158}" dt="2021-11-11T16:49:21.734" v="3796" actId="478"/>
          <ac:cxnSpMkLst>
            <pc:docMk/>
            <pc:sldMk cId="3448148454" sldId="263"/>
            <ac:cxnSpMk id="50" creationId="{F856B195-A498-46E4-B641-E9F1ADA786D0}"/>
          </ac:cxnSpMkLst>
        </pc:cxnChg>
      </pc:sldChg>
      <pc:sldChg chg="new del">
        <pc:chgData name="I-Hsiu Chiang" userId="f2b27098-d011-48cc-9299-7f7d0b33342d" providerId="ADAL" clId="{E1634940-7FDF-428F-82E3-79B83FB81158}" dt="2021-11-11T16:38:27.548" v="3700" actId="47"/>
        <pc:sldMkLst>
          <pc:docMk/>
          <pc:sldMk cId="3924391784" sldId="263"/>
        </pc:sldMkLst>
      </pc:sldChg>
      <pc:sldChg chg="new del">
        <pc:chgData name="I-Hsiu Chiang" userId="f2b27098-d011-48cc-9299-7f7d0b33342d" providerId="ADAL" clId="{E1634940-7FDF-428F-82E3-79B83FB81158}" dt="2021-11-11T16:38:27.060" v="3699" actId="47"/>
        <pc:sldMkLst>
          <pc:docMk/>
          <pc:sldMk cId="403410358" sldId="264"/>
        </pc:sldMkLst>
      </pc:sldChg>
      <pc:sldChg chg="addSp delSp modSp add mod">
        <pc:chgData name="I-Hsiu Chiang" userId="f2b27098-d011-48cc-9299-7f7d0b33342d" providerId="ADAL" clId="{E1634940-7FDF-428F-82E3-79B83FB81158}" dt="2021-11-11T17:24:15.387" v="4097" actId="207"/>
        <pc:sldMkLst>
          <pc:docMk/>
          <pc:sldMk cId="3136868549" sldId="264"/>
        </pc:sldMkLst>
        <pc:spChg chg="mod">
          <ac:chgData name="I-Hsiu Chiang" userId="f2b27098-d011-48cc-9299-7f7d0b33342d" providerId="ADAL" clId="{E1634940-7FDF-428F-82E3-79B83FB81158}" dt="2021-11-11T16:53:28.848" v="3886" actId="14100"/>
          <ac:spMkLst>
            <pc:docMk/>
            <pc:sldMk cId="3136868549" sldId="264"/>
            <ac:spMk id="18" creationId="{8E015CF0-CF3F-4712-A75D-289E872A6B02}"/>
          </ac:spMkLst>
        </pc:spChg>
        <pc:spChg chg="mod">
          <ac:chgData name="I-Hsiu Chiang" userId="f2b27098-d011-48cc-9299-7f7d0b33342d" providerId="ADAL" clId="{E1634940-7FDF-428F-82E3-79B83FB81158}" dt="2021-11-11T17:24:11.998" v="4096" actId="207"/>
          <ac:spMkLst>
            <pc:docMk/>
            <pc:sldMk cId="3136868549" sldId="264"/>
            <ac:spMk id="19" creationId="{86637F83-CCA1-48E6-A751-0B70880D56AC}"/>
          </ac:spMkLst>
        </pc:spChg>
        <pc:spChg chg="mod">
          <ac:chgData name="I-Hsiu Chiang" userId="f2b27098-d011-48cc-9299-7f7d0b33342d" providerId="ADAL" clId="{E1634940-7FDF-428F-82E3-79B83FB81158}" dt="2021-11-11T17:24:15.387" v="4097" actId="207"/>
          <ac:spMkLst>
            <pc:docMk/>
            <pc:sldMk cId="3136868549" sldId="264"/>
            <ac:spMk id="20" creationId="{2BAE855D-A636-42FF-B12D-8F08A8F877AA}"/>
          </ac:spMkLst>
        </pc:spChg>
        <pc:spChg chg="mod">
          <ac:chgData name="I-Hsiu Chiang" userId="f2b27098-d011-48cc-9299-7f7d0b33342d" providerId="ADAL" clId="{E1634940-7FDF-428F-82E3-79B83FB81158}" dt="2021-11-11T16:56:27.485" v="3985" actId="14100"/>
          <ac:spMkLst>
            <pc:docMk/>
            <pc:sldMk cId="3136868549" sldId="264"/>
            <ac:spMk id="21" creationId="{B69F9694-79BB-4249-9DF5-37AE38DA5736}"/>
          </ac:spMkLst>
        </pc:spChg>
        <pc:spChg chg="del">
          <ac:chgData name="I-Hsiu Chiang" userId="f2b27098-d011-48cc-9299-7f7d0b33342d" providerId="ADAL" clId="{E1634940-7FDF-428F-82E3-79B83FB81158}" dt="2021-11-11T16:49:41.872" v="3799" actId="478"/>
          <ac:spMkLst>
            <pc:docMk/>
            <pc:sldMk cId="3136868549" sldId="264"/>
            <ac:spMk id="37" creationId="{4572CC28-7F17-4930-8FC8-817EBD7B7557}"/>
          </ac:spMkLst>
        </pc:spChg>
        <pc:spChg chg="del">
          <ac:chgData name="I-Hsiu Chiang" userId="f2b27098-d011-48cc-9299-7f7d0b33342d" providerId="ADAL" clId="{E1634940-7FDF-428F-82E3-79B83FB81158}" dt="2021-11-11T16:49:41.872" v="3799" actId="478"/>
          <ac:spMkLst>
            <pc:docMk/>
            <pc:sldMk cId="3136868549" sldId="264"/>
            <ac:spMk id="38" creationId="{DD2A1D69-59AD-4610-BB3F-231500150C7F}"/>
          </ac:spMkLst>
        </pc:spChg>
        <pc:spChg chg="del">
          <ac:chgData name="I-Hsiu Chiang" userId="f2b27098-d011-48cc-9299-7f7d0b33342d" providerId="ADAL" clId="{E1634940-7FDF-428F-82E3-79B83FB81158}" dt="2021-11-11T16:49:41.872" v="3799" actId="478"/>
          <ac:spMkLst>
            <pc:docMk/>
            <pc:sldMk cId="3136868549" sldId="264"/>
            <ac:spMk id="39" creationId="{86F77F99-BC11-469B-8DBE-3D047CA2D5C0}"/>
          </ac:spMkLst>
        </pc:spChg>
        <pc:spChg chg="mod">
          <ac:chgData name="I-Hsiu Chiang" userId="f2b27098-d011-48cc-9299-7f7d0b33342d" providerId="ADAL" clId="{E1634940-7FDF-428F-82E3-79B83FB81158}" dt="2021-11-11T16:57:09.196" v="4017" actId="20577"/>
          <ac:spMkLst>
            <pc:docMk/>
            <pc:sldMk cId="3136868549" sldId="264"/>
            <ac:spMk id="51" creationId="{B84DF49F-A0A1-4D80-851A-EB4298631D26}"/>
          </ac:spMkLst>
        </pc:spChg>
        <pc:spChg chg="add mod">
          <ac:chgData name="I-Hsiu Chiang" userId="f2b27098-d011-48cc-9299-7f7d0b33342d" providerId="ADAL" clId="{E1634940-7FDF-428F-82E3-79B83FB81158}" dt="2021-11-11T16:57:43.608" v="4026" actId="14100"/>
          <ac:spMkLst>
            <pc:docMk/>
            <pc:sldMk cId="3136868549" sldId="264"/>
            <ac:spMk id="52" creationId="{3E2C18B8-66F4-4C25-AAFA-3D673FC95024}"/>
          </ac:spMkLst>
        </pc:spChg>
        <pc:spChg chg="add mod">
          <ac:chgData name="I-Hsiu Chiang" userId="f2b27098-d011-48cc-9299-7f7d0b33342d" providerId="ADAL" clId="{E1634940-7FDF-428F-82E3-79B83FB81158}" dt="2021-11-11T16:58:47.566" v="4046" actId="20577"/>
          <ac:spMkLst>
            <pc:docMk/>
            <pc:sldMk cId="3136868549" sldId="264"/>
            <ac:spMk id="54" creationId="{29D374E5-FB94-46AB-8B7C-CD58F679E075}"/>
          </ac:spMkLst>
        </pc:spChg>
        <pc:spChg chg="add mod">
          <ac:chgData name="I-Hsiu Chiang" userId="f2b27098-d011-48cc-9299-7f7d0b33342d" providerId="ADAL" clId="{E1634940-7FDF-428F-82E3-79B83FB81158}" dt="2021-11-11T16:59:52.996" v="4082" actId="207"/>
          <ac:spMkLst>
            <pc:docMk/>
            <pc:sldMk cId="3136868549" sldId="264"/>
            <ac:spMk id="55" creationId="{F4F9ADF6-99B7-4674-88D2-CF7D1F24A2CF}"/>
          </ac:spMkLst>
        </pc:spChg>
        <pc:picChg chg="add mod">
          <ac:chgData name="I-Hsiu Chiang" userId="f2b27098-d011-48cc-9299-7f7d0b33342d" providerId="ADAL" clId="{E1634940-7FDF-428F-82E3-79B83FB81158}" dt="2021-11-11T16:57:49.761" v="4028" actId="1076"/>
          <ac:picMkLst>
            <pc:docMk/>
            <pc:sldMk cId="3136868549" sldId="264"/>
            <ac:picMk id="53" creationId="{A534DBB2-ACF7-452D-A638-539D2553BC30}"/>
          </ac:picMkLst>
        </pc:picChg>
        <pc:picChg chg="add mod">
          <ac:chgData name="I-Hsiu Chiang" userId="f2b27098-d011-48cc-9299-7f7d0b33342d" providerId="ADAL" clId="{E1634940-7FDF-428F-82E3-79B83FB81158}" dt="2021-11-11T16:58:41.892" v="4044" actId="1076"/>
          <ac:picMkLst>
            <pc:docMk/>
            <pc:sldMk cId="3136868549" sldId="264"/>
            <ac:picMk id="56" creationId="{8ADCE3D2-A8C6-404D-B3CB-1A81EA03DE0F}"/>
          </ac:picMkLst>
        </pc:picChg>
        <pc:picChg chg="add mod">
          <ac:chgData name="I-Hsiu Chiang" userId="f2b27098-d011-48cc-9299-7f7d0b33342d" providerId="ADAL" clId="{E1634940-7FDF-428F-82E3-79B83FB81158}" dt="2021-11-11T16:58:52.022" v="4055" actId="1036"/>
          <ac:picMkLst>
            <pc:docMk/>
            <pc:sldMk cId="3136868549" sldId="264"/>
            <ac:picMk id="57" creationId="{69355BA1-82B4-4187-BBF1-DE58B8C95C87}"/>
          </ac:picMkLst>
        </pc:picChg>
        <pc:cxnChg chg="mod">
          <ac:chgData name="I-Hsiu Chiang" userId="f2b27098-d011-48cc-9299-7f7d0b33342d" providerId="ADAL" clId="{E1634940-7FDF-428F-82E3-79B83FB81158}" dt="2021-11-11T17:23:42.395" v="4094" actId="208"/>
          <ac:cxnSpMkLst>
            <pc:docMk/>
            <pc:sldMk cId="3136868549" sldId="264"/>
            <ac:cxnSpMk id="4" creationId="{48BCD885-730D-418B-A313-A6B732ABCD28}"/>
          </ac:cxnSpMkLst>
        </pc:cxnChg>
        <pc:cxnChg chg="mod">
          <ac:chgData name="I-Hsiu Chiang" userId="f2b27098-d011-48cc-9299-7f7d0b33342d" providerId="ADAL" clId="{E1634940-7FDF-428F-82E3-79B83FB81158}" dt="2021-11-11T16:53:28.848" v="3886" actId="14100"/>
          <ac:cxnSpMkLst>
            <pc:docMk/>
            <pc:sldMk cId="3136868549" sldId="264"/>
            <ac:cxnSpMk id="42" creationId="{EF32D8EA-CDBA-449B-BBA9-6DD08395248F}"/>
          </ac:cxnSpMkLst>
        </pc:cxnChg>
        <pc:cxnChg chg="del mod">
          <ac:chgData name="I-Hsiu Chiang" userId="f2b27098-d011-48cc-9299-7f7d0b33342d" providerId="ADAL" clId="{E1634940-7FDF-428F-82E3-79B83FB81158}" dt="2021-11-11T16:49:44.215" v="3802" actId="478"/>
          <ac:cxnSpMkLst>
            <pc:docMk/>
            <pc:sldMk cId="3136868549" sldId="264"/>
            <ac:cxnSpMk id="43" creationId="{2935C2AD-74F6-440B-9215-7467D0A5540A}"/>
          </ac:cxnSpMkLst>
        </pc:cxnChg>
        <pc:cxnChg chg="del mod">
          <ac:chgData name="I-Hsiu Chiang" userId="f2b27098-d011-48cc-9299-7f7d0b33342d" providerId="ADAL" clId="{E1634940-7FDF-428F-82E3-79B83FB81158}" dt="2021-11-11T16:49:42.602" v="3800" actId="478"/>
          <ac:cxnSpMkLst>
            <pc:docMk/>
            <pc:sldMk cId="3136868549" sldId="264"/>
            <ac:cxnSpMk id="44" creationId="{2434683E-8AB4-429B-A0AC-5C3048A20076}"/>
          </ac:cxnSpMkLst>
        </pc:cxnChg>
        <pc:cxnChg chg="mod">
          <ac:chgData name="I-Hsiu Chiang" userId="f2b27098-d011-48cc-9299-7f7d0b33342d" providerId="ADAL" clId="{E1634940-7FDF-428F-82E3-79B83FB81158}" dt="2021-11-11T16:56:27.485" v="3985" actId="14100"/>
          <ac:cxnSpMkLst>
            <pc:docMk/>
            <pc:sldMk cId="3136868549" sldId="264"/>
            <ac:cxnSpMk id="45" creationId="{C4BF3388-8244-49E1-AC2C-0B690FD20766}"/>
          </ac:cxnSpMkLst>
        </pc:cxnChg>
        <pc:cxnChg chg="mod">
          <ac:chgData name="I-Hsiu Chiang" userId="f2b27098-d011-48cc-9299-7f7d0b33342d" providerId="ADAL" clId="{E1634940-7FDF-428F-82E3-79B83FB81158}" dt="2021-11-11T16:56:27.485" v="3985" actId="14100"/>
          <ac:cxnSpMkLst>
            <pc:docMk/>
            <pc:sldMk cId="3136868549" sldId="264"/>
            <ac:cxnSpMk id="46" creationId="{3FE2207A-4B23-49B9-B35C-DFF7A5D546D7}"/>
          </ac:cxnSpMkLst>
        </pc:cxnChg>
        <pc:cxnChg chg="mod">
          <ac:chgData name="I-Hsiu Chiang" userId="f2b27098-d011-48cc-9299-7f7d0b33342d" providerId="ADAL" clId="{E1634940-7FDF-428F-82E3-79B83FB81158}" dt="2021-11-11T17:23:44.856" v="4095" actId="208"/>
          <ac:cxnSpMkLst>
            <pc:docMk/>
            <pc:sldMk cId="3136868549" sldId="264"/>
            <ac:cxnSpMk id="48" creationId="{AF50001E-5FB9-4871-9D61-3458E860A551}"/>
          </ac:cxnSpMkLst>
        </pc:cxnChg>
        <pc:cxnChg chg="del mod">
          <ac:chgData name="I-Hsiu Chiang" userId="f2b27098-d011-48cc-9299-7f7d0b33342d" providerId="ADAL" clId="{E1634940-7FDF-428F-82E3-79B83FB81158}" dt="2021-11-11T16:49:43.335" v="3801" actId="478"/>
          <ac:cxnSpMkLst>
            <pc:docMk/>
            <pc:sldMk cId="3136868549" sldId="264"/>
            <ac:cxnSpMk id="49" creationId="{903E94A5-9529-4230-9F91-9944CF318A81}"/>
          </ac:cxnSpMkLst>
        </pc:cxnChg>
        <pc:cxnChg chg="mod">
          <ac:chgData name="I-Hsiu Chiang" userId="f2b27098-d011-48cc-9299-7f7d0b33342d" providerId="ADAL" clId="{E1634940-7FDF-428F-82E3-79B83FB81158}" dt="2021-11-11T17:23:39.614" v="4093" actId="208"/>
          <ac:cxnSpMkLst>
            <pc:docMk/>
            <pc:sldMk cId="3136868549" sldId="264"/>
            <ac:cxnSpMk id="50" creationId="{F856B195-A498-46E4-B641-E9F1ADA786D0}"/>
          </ac:cxnSpMkLst>
        </pc:cxnChg>
      </pc:sldChg>
      <pc:sldMasterChg chg="addSldLayout delSldLayout modSldLayout">
        <pc:chgData name="I-Hsiu Chiang" userId="f2b27098-d011-48cc-9299-7f7d0b33342d" providerId="ADAL" clId="{E1634940-7FDF-428F-82E3-79B83FB81158}" dt="2021-11-11T16:50:55.458" v="3813" actId="2696"/>
        <pc:sldMasterMkLst>
          <pc:docMk/>
          <pc:sldMasterMk cId="1984342011" sldId="2147483648"/>
        </pc:sldMasterMkLst>
        <pc:sldLayoutChg chg="addSp delSp modSp del mod">
          <pc:chgData name="I-Hsiu Chiang" userId="f2b27098-d011-48cc-9299-7f7d0b33342d" providerId="ADAL" clId="{E1634940-7FDF-428F-82E3-79B83FB81158}" dt="2021-11-11T16:50:55.458" v="3813" actId="2696"/>
          <pc:sldLayoutMkLst>
            <pc:docMk/>
            <pc:sldMasterMk cId="1984342011" sldId="2147483648"/>
            <pc:sldLayoutMk cId="320517126" sldId="2147483660"/>
          </pc:sldLayoutMkLst>
          <pc:spChg chg="add del mod">
            <ac:chgData name="I-Hsiu Chiang" userId="f2b27098-d011-48cc-9299-7f7d0b33342d" providerId="ADAL" clId="{E1634940-7FDF-428F-82E3-79B83FB81158}" dt="2021-11-09T23:13:49.401" v="3009"/>
            <ac:spMkLst>
              <pc:docMk/>
              <pc:sldMasterMk cId="1984342011" sldId="2147483648"/>
              <pc:sldLayoutMk cId="320517126" sldId="2147483660"/>
              <ac:spMk id="2" creationId="{43FA2CB5-635E-4CF6-B11D-F2C5041ADBEA}"/>
            </ac:spMkLst>
          </pc:spChg>
          <pc:spChg chg="del">
            <ac:chgData name="I-Hsiu Chiang" userId="f2b27098-d011-48cc-9299-7f7d0b33342d" providerId="ADAL" clId="{E1634940-7FDF-428F-82E3-79B83FB81158}" dt="2021-11-09T22:06:22.934" v="2250" actId="478"/>
            <ac:spMkLst>
              <pc:docMk/>
              <pc:sldMasterMk cId="1984342011" sldId="2147483648"/>
              <pc:sldLayoutMk cId="320517126" sldId="2147483660"/>
              <ac:spMk id="3" creationId="{69C4E9CB-8B65-4E12-967D-06EAE4393B42}"/>
            </ac:spMkLst>
          </pc:spChg>
          <pc:spChg chg="del">
            <ac:chgData name="I-Hsiu Chiang" userId="f2b27098-d011-48cc-9299-7f7d0b33342d" providerId="ADAL" clId="{E1634940-7FDF-428F-82E3-79B83FB81158}" dt="2021-11-09T21:51:12.926" v="2002" actId="478"/>
            <ac:spMkLst>
              <pc:docMk/>
              <pc:sldMasterMk cId="1984342011" sldId="2147483648"/>
              <pc:sldLayoutMk cId="320517126" sldId="2147483660"/>
              <ac:spMk id="4" creationId="{2B3FA692-96F4-4A7F-8487-22F20A708F1C}"/>
            </ac:spMkLst>
          </pc:spChg>
          <pc:spChg chg="del">
            <ac:chgData name="I-Hsiu Chiang" userId="f2b27098-d011-48cc-9299-7f7d0b33342d" providerId="ADAL" clId="{E1634940-7FDF-428F-82E3-79B83FB81158}" dt="2021-11-09T21:51:12.926" v="2002" actId="478"/>
            <ac:spMkLst>
              <pc:docMk/>
              <pc:sldMasterMk cId="1984342011" sldId="2147483648"/>
              <pc:sldLayoutMk cId="320517126" sldId="2147483660"/>
              <ac:spMk id="5" creationId="{1792D85A-DF1E-4EFB-B064-60EF7F601D7D}"/>
            </ac:spMkLst>
          </pc:spChg>
          <pc:spChg chg="del">
            <ac:chgData name="I-Hsiu Chiang" userId="f2b27098-d011-48cc-9299-7f7d0b33342d" providerId="ADAL" clId="{E1634940-7FDF-428F-82E3-79B83FB81158}" dt="2021-11-09T21:51:12.926" v="2002" actId="478"/>
            <ac:spMkLst>
              <pc:docMk/>
              <pc:sldMasterMk cId="1984342011" sldId="2147483648"/>
              <pc:sldLayoutMk cId="320517126" sldId="2147483660"/>
              <ac:spMk id="6" creationId="{CAE20109-909E-4186-BEE5-888E05F28C67}"/>
            </ac:spMkLst>
          </pc:spChg>
          <pc:spChg chg="del">
            <ac:chgData name="I-Hsiu Chiang" userId="f2b27098-d011-48cc-9299-7f7d0b33342d" providerId="ADAL" clId="{E1634940-7FDF-428F-82E3-79B83FB81158}" dt="2021-11-09T21:52:08.878" v="2020" actId="478"/>
            <ac:spMkLst>
              <pc:docMk/>
              <pc:sldMasterMk cId="1984342011" sldId="2147483648"/>
              <pc:sldLayoutMk cId="320517126" sldId="2147483660"/>
              <ac:spMk id="8" creationId="{42249841-1B5B-4DCB-8182-96027C01CEF4}"/>
            </ac:spMkLst>
          </pc:spChg>
          <pc:spChg chg="mod">
            <ac:chgData name="I-Hsiu Chiang" userId="f2b27098-d011-48cc-9299-7f7d0b33342d" providerId="ADAL" clId="{E1634940-7FDF-428F-82E3-79B83FB81158}" dt="2021-11-09T23:05:56.782" v="2886" actId="20577"/>
            <ac:spMkLst>
              <pc:docMk/>
              <pc:sldMasterMk cId="1984342011" sldId="2147483648"/>
              <pc:sldLayoutMk cId="320517126" sldId="2147483660"/>
              <ac:spMk id="11" creationId="{1005C338-76FB-4C4F-9EB1-183CFD6B9075}"/>
            </ac:spMkLst>
          </pc:spChg>
          <pc:spChg chg="del mod">
            <ac:chgData name="I-Hsiu Chiang" userId="f2b27098-d011-48cc-9299-7f7d0b33342d" providerId="ADAL" clId="{E1634940-7FDF-428F-82E3-79B83FB81158}" dt="2021-11-09T21:51:20.063" v="2003" actId="478"/>
            <ac:spMkLst>
              <pc:docMk/>
              <pc:sldMasterMk cId="1984342011" sldId="2147483648"/>
              <pc:sldLayoutMk cId="320517126" sldId="2147483660"/>
              <ac:spMk id="13" creationId="{49C02438-F5BE-4F73-A18D-18ABFEC5C49B}"/>
            </ac:spMkLst>
          </pc:spChg>
          <pc:spChg chg="mod">
            <ac:chgData name="I-Hsiu Chiang" userId="f2b27098-d011-48cc-9299-7f7d0b33342d" providerId="ADAL" clId="{E1634940-7FDF-428F-82E3-79B83FB81158}" dt="2021-11-09T23:11:33.364" v="2989" actId="207"/>
            <ac:spMkLst>
              <pc:docMk/>
              <pc:sldMasterMk cId="1984342011" sldId="2147483648"/>
              <pc:sldLayoutMk cId="320517126" sldId="2147483660"/>
              <ac:spMk id="14" creationId="{6E96343E-2D2B-4C87-A7F9-DCCCCB97AF0E}"/>
            </ac:spMkLst>
          </pc:spChg>
          <pc:spChg chg="mod">
            <ac:chgData name="I-Hsiu Chiang" userId="f2b27098-d011-48cc-9299-7f7d0b33342d" providerId="ADAL" clId="{E1634940-7FDF-428F-82E3-79B83FB81158}" dt="2021-11-09T23:09:18.352" v="2975" actId="20577"/>
            <ac:spMkLst>
              <pc:docMk/>
              <pc:sldMasterMk cId="1984342011" sldId="2147483648"/>
              <pc:sldLayoutMk cId="320517126" sldId="2147483660"/>
              <ac:spMk id="15" creationId="{7BB84FDB-D513-4AC9-B712-08F2B06C1329}"/>
            </ac:spMkLst>
          </pc:spChg>
          <pc:spChg chg="mod">
            <ac:chgData name="I-Hsiu Chiang" userId="f2b27098-d011-48cc-9299-7f7d0b33342d" providerId="ADAL" clId="{E1634940-7FDF-428F-82E3-79B83FB81158}" dt="2021-11-09T23:06:35.143" v="2909" actId="20577"/>
            <ac:spMkLst>
              <pc:docMk/>
              <pc:sldMasterMk cId="1984342011" sldId="2147483648"/>
              <pc:sldLayoutMk cId="320517126" sldId="2147483660"/>
              <ac:spMk id="16" creationId="{FEA35609-E644-4DF0-8982-873C46185163}"/>
            </ac:spMkLst>
          </pc:spChg>
          <pc:spChg chg="del mod">
            <ac:chgData name="I-Hsiu Chiang" userId="f2b27098-d011-48cc-9299-7f7d0b33342d" providerId="ADAL" clId="{E1634940-7FDF-428F-82E3-79B83FB81158}" dt="2021-11-09T22:38:51.816" v="2433" actId="478"/>
            <ac:spMkLst>
              <pc:docMk/>
              <pc:sldMasterMk cId="1984342011" sldId="2147483648"/>
              <pc:sldLayoutMk cId="320517126" sldId="2147483660"/>
              <ac:spMk id="17" creationId="{56BC7BD0-6D40-4DA2-9119-3D744AC98825}"/>
            </ac:spMkLst>
          </pc:spChg>
          <pc:spChg chg="del">
            <ac:chgData name="I-Hsiu Chiang" userId="f2b27098-d011-48cc-9299-7f7d0b33342d" providerId="ADAL" clId="{E1634940-7FDF-428F-82E3-79B83FB81158}" dt="2021-11-09T21:51:20.063" v="2003" actId="478"/>
            <ac:spMkLst>
              <pc:docMk/>
              <pc:sldMasterMk cId="1984342011" sldId="2147483648"/>
              <pc:sldLayoutMk cId="320517126" sldId="2147483660"/>
              <ac:spMk id="19" creationId="{804D7697-ED6C-474A-BC1C-AC319C4D1111}"/>
            </ac:spMkLst>
          </pc:spChg>
          <pc:spChg chg="del mod">
            <ac:chgData name="I-Hsiu Chiang" userId="f2b27098-d011-48cc-9299-7f7d0b33342d" providerId="ADAL" clId="{E1634940-7FDF-428F-82E3-79B83FB81158}" dt="2021-11-09T21:51:20.063" v="2003" actId="478"/>
            <ac:spMkLst>
              <pc:docMk/>
              <pc:sldMasterMk cId="1984342011" sldId="2147483648"/>
              <pc:sldLayoutMk cId="320517126" sldId="2147483660"/>
              <ac:spMk id="20" creationId="{F096A408-4C73-43FA-9BB3-9715B82B3D2B}"/>
            </ac:spMkLst>
          </pc:spChg>
          <pc:spChg chg="del mod">
            <ac:chgData name="I-Hsiu Chiang" userId="f2b27098-d011-48cc-9299-7f7d0b33342d" providerId="ADAL" clId="{E1634940-7FDF-428F-82E3-79B83FB81158}" dt="2021-11-09T21:51:20.063" v="2003" actId="478"/>
            <ac:spMkLst>
              <pc:docMk/>
              <pc:sldMasterMk cId="1984342011" sldId="2147483648"/>
              <pc:sldLayoutMk cId="320517126" sldId="2147483660"/>
              <ac:spMk id="21" creationId="{C5B11A21-C8C4-419F-851D-CD63CACCAEC4}"/>
            </ac:spMkLst>
          </pc:spChg>
          <pc:spChg chg="del">
            <ac:chgData name="I-Hsiu Chiang" userId="f2b27098-d011-48cc-9299-7f7d0b33342d" providerId="ADAL" clId="{E1634940-7FDF-428F-82E3-79B83FB81158}" dt="2021-11-09T21:51:20.063" v="2003" actId="478"/>
            <ac:spMkLst>
              <pc:docMk/>
              <pc:sldMasterMk cId="1984342011" sldId="2147483648"/>
              <pc:sldLayoutMk cId="320517126" sldId="2147483660"/>
              <ac:spMk id="22" creationId="{C61FE761-D585-4D37-9741-3F2923A03B01}"/>
            </ac:spMkLst>
          </pc:spChg>
          <pc:spChg chg="del">
            <ac:chgData name="I-Hsiu Chiang" userId="f2b27098-d011-48cc-9299-7f7d0b33342d" providerId="ADAL" clId="{E1634940-7FDF-428F-82E3-79B83FB81158}" dt="2021-11-09T21:51:20.063" v="2003" actId="478"/>
            <ac:spMkLst>
              <pc:docMk/>
              <pc:sldMasterMk cId="1984342011" sldId="2147483648"/>
              <pc:sldLayoutMk cId="320517126" sldId="2147483660"/>
              <ac:spMk id="23" creationId="{AEF88759-07E7-421C-98C4-6C5962899D05}"/>
            </ac:spMkLst>
          </pc:spChg>
          <pc:spChg chg="del">
            <ac:chgData name="I-Hsiu Chiang" userId="f2b27098-d011-48cc-9299-7f7d0b33342d" providerId="ADAL" clId="{E1634940-7FDF-428F-82E3-79B83FB81158}" dt="2021-11-09T21:51:20.063" v="2003" actId="478"/>
            <ac:spMkLst>
              <pc:docMk/>
              <pc:sldMasterMk cId="1984342011" sldId="2147483648"/>
              <pc:sldLayoutMk cId="320517126" sldId="2147483660"/>
              <ac:spMk id="24" creationId="{46CC2679-5DDB-45BD-AFC4-C0E40C90A9F1}"/>
            </ac:spMkLst>
          </pc:spChg>
          <pc:spChg chg="del">
            <ac:chgData name="I-Hsiu Chiang" userId="f2b27098-d011-48cc-9299-7f7d0b33342d" providerId="ADAL" clId="{E1634940-7FDF-428F-82E3-79B83FB81158}" dt="2021-11-09T21:51:20.063" v="2003" actId="478"/>
            <ac:spMkLst>
              <pc:docMk/>
              <pc:sldMasterMk cId="1984342011" sldId="2147483648"/>
              <pc:sldLayoutMk cId="320517126" sldId="2147483660"/>
              <ac:spMk id="25" creationId="{02ABD78C-73AA-439C-A5BE-17644A96282B}"/>
            </ac:spMkLst>
          </pc:spChg>
          <pc:spChg chg="del">
            <ac:chgData name="I-Hsiu Chiang" userId="f2b27098-d011-48cc-9299-7f7d0b33342d" providerId="ADAL" clId="{E1634940-7FDF-428F-82E3-79B83FB81158}" dt="2021-11-09T21:51:20.063" v="2003" actId="478"/>
            <ac:spMkLst>
              <pc:docMk/>
              <pc:sldMasterMk cId="1984342011" sldId="2147483648"/>
              <pc:sldLayoutMk cId="320517126" sldId="2147483660"/>
              <ac:spMk id="26" creationId="{272124E2-B2DD-45A6-ABE6-459C7038FBB5}"/>
            </ac:spMkLst>
          </pc:spChg>
          <pc:spChg chg="del">
            <ac:chgData name="I-Hsiu Chiang" userId="f2b27098-d011-48cc-9299-7f7d0b33342d" providerId="ADAL" clId="{E1634940-7FDF-428F-82E3-79B83FB81158}" dt="2021-11-09T21:51:20.063" v="2003" actId="478"/>
            <ac:spMkLst>
              <pc:docMk/>
              <pc:sldMasterMk cId="1984342011" sldId="2147483648"/>
              <pc:sldLayoutMk cId="320517126" sldId="2147483660"/>
              <ac:spMk id="27" creationId="{37660DC0-4623-45A5-84FE-A8AB30FB91DF}"/>
            </ac:spMkLst>
          </pc:spChg>
          <pc:spChg chg="del mod">
            <ac:chgData name="I-Hsiu Chiang" userId="f2b27098-d011-48cc-9299-7f7d0b33342d" providerId="ADAL" clId="{E1634940-7FDF-428F-82E3-79B83FB81158}" dt="2021-11-09T21:51:20.063" v="2003" actId="478"/>
            <ac:spMkLst>
              <pc:docMk/>
              <pc:sldMasterMk cId="1984342011" sldId="2147483648"/>
              <pc:sldLayoutMk cId="320517126" sldId="2147483660"/>
              <ac:spMk id="28" creationId="{1324C94E-2600-4373-9B3A-E70E6F6E3EAE}"/>
            </ac:spMkLst>
          </pc:spChg>
          <pc:spChg chg="del">
            <ac:chgData name="I-Hsiu Chiang" userId="f2b27098-d011-48cc-9299-7f7d0b33342d" providerId="ADAL" clId="{E1634940-7FDF-428F-82E3-79B83FB81158}" dt="2021-11-09T21:51:20.063" v="2003" actId="478"/>
            <ac:spMkLst>
              <pc:docMk/>
              <pc:sldMasterMk cId="1984342011" sldId="2147483648"/>
              <pc:sldLayoutMk cId="320517126" sldId="2147483660"/>
              <ac:spMk id="29" creationId="{C1ED5B50-C717-4ECD-9434-0C486B1FA95B}"/>
            </ac:spMkLst>
          </pc:spChg>
          <pc:spChg chg="del">
            <ac:chgData name="I-Hsiu Chiang" userId="f2b27098-d011-48cc-9299-7f7d0b33342d" providerId="ADAL" clId="{E1634940-7FDF-428F-82E3-79B83FB81158}" dt="2021-11-09T21:51:20.063" v="2003" actId="478"/>
            <ac:spMkLst>
              <pc:docMk/>
              <pc:sldMasterMk cId="1984342011" sldId="2147483648"/>
              <pc:sldLayoutMk cId="320517126" sldId="2147483660"/>
              <ac:spMk id="30" creationId="{E91BD8A6-461F-4EAC-82F8-A744495D6BFF}"/>
            </ac:spMkLst>
          </pc:spChg>
          <pc:spChg chg="mod topLvl">
            <ac:chgData name="I-Hsiu Chiang" userId="f2b27098-d011-48cc-9299-7f7d0b33342d" providerId="ADAL" clId="{E1634940-7FDF-428F-82E3-79B83FB81158}" dt="2021-11-09T22:46:27.008" v="2552" actId="2711"/>
            <ac:spMkLst>
              <pc:docMk/>
              <pc:sldMasterMk cId="1984342011" sldId="2147483648"/>
              <pc:sldLayoutMk cId="320517126" sldId="2147483660"/>
              <ac:spMk id="33" creationId="{4C87D9C1-E63A-4E7F-A2F2-B9441DFAFE6B}"/>
            </ac:spMkLst>
          </pc:spChg>
          <pc:spChg chg="del topLvl">
            <ac:chgData name="I-Hsiu Chiang" userId="f2b27098-d011-48cc-9299-7f7d0b33342d" providerId="ADAL" clId="{E1634940-7FDF-428F-82E3-79B83FB81158}" dt="2021-11-09T21:46:15.666" v="1926" actId="21"/>
            <ac:spMkLst>
              <pc:docMk/>
              <pc:sldMasterMk cId="1984342011" sldId="2147483648"/>
              <pc:sldLayoutMk cId="320517126" sldId="2147483660"/>
              <ac:spMk id="37" creationId="{A2C7B801-E8A3-4356-8E6E-5A82DA9E1443}"/>
            </ac:spMkLst>
          </pc:spChg>
          <pc:spChg chg="mod topLvl">
            <ac:chgData name="I-Hsiu Chiang" userId="f2b27098-d011-48cc-9299-7f7d0b33342d" providerId="ADAL" clId="{E1634940-7FDF-428F-82E3-79B83FB81158}" dt="2021-11-09T22:46:27.008" v="2552" actId="2711"/>
            <ac:spMkLst>
              <pc:docMk/>
              <pc:sldMasterMk cId="1984342011" sldId="2147483648"/>
              <pc:sldLayoutMk cId="320517126" sldId="2147483660"/>
              <ac:spMk id="41" creationId="{39843C49-812F-4AC4-8759-BFA1B2C480FD}"/>
            </ac:spMkLst>
          </pc:spChg>
          <pc:spChg chg="mod topLvl">
            <ac:chgData name="I-Hsiu Chiang" userId="f2b27098-d011-48cc-9299-7f7d0b33342d" providerId="ADAL" clId="{E1634940-7FDF-428F-82E3-79B83FB81158}" dt="2021-11-09T22:46:27.008" v="2552" actId="2711"/>
            <ac:spMkLst>
              <pc:docMk/>
              <pc:sldMasterMk cId="1984342011" sldId="2147483648"/>
              <pc:sldLayoutMk cId="320517126" sldId="2147483660"/>
              <ac:spMk id="44" creationId="{5F0F0204-329B-4C59-9376-DA2E190A41F2}"/>
            </ac:spMkLst>
          </pc:spChg>
          <pc:spChg chg="mod topLvl">
            <ac:chgData name="I-Hsiu Chiang" userId="f2b27098-d011-48cc-9299-7f7d0b33342d" providerId="ADAL" clId="{E1634940-7FDF-428F-82E3-79B83FB81158}" dt="2021-11-09T22:46:27.008" v="2552" actId="2711"/>
            <ac:spMkLst>
              <pc:docMk/>
              <pc:sldMasterMk cId="1984342011" sldId="2147483648"/>
              <pc:sldLayoutMk cId="320517126" sldId="2147483660"/>
              <ac:spMk id="47" creationId="{60D5132D-9C05-4BA1-9DC5-047AD05AFCAD}"/>
            </ac:spMkLst>
          </pc:spChg>
          <pc:spChg chg="mod topLvl">
            <ac:chgData name="I-Hsiu Chiang" userId="f2b27098-d011-48cc-9299-7f7d0b33342d" providerId="ADAL" clId="{E1634940-7FDF-428F-82E3-79B83FB81158}" dt="2021-11-09T22:46:27.008" v="2552" actId="2711"/>
            <ac:spMkLst>
              <pc:docMk/>
              <pc:sldMasterMk cId="1984342011" sldId="2147483648"/>
              <pc:sldLayoutMk cId="320517126" sldId="2147483660"/>
              <ac:spMk id="50" creationId="{019B7AA1-FBFB-4467-A894-A8493F7A6AA8}"/>
            </ac:spMkLst>
          </pc:spChg>
          <pc:spChg chg="mod topLvl">
            <ac:chgData name="I-Hsiu Chiang" userId="f2b27098-d011-48cc-9299-7f7d0b33342d" providerId="ADAL" clId="{E1634940-7FDF-428F-82E3-79B83FB81158}" dt="2021-11-09T22:46:27.008" v="2552" actId="2711"/>
            <ac:spMkLst>
              <pc:docMk/>
              <pc:sldMasterMk cId="1984342011" sldId="2147483648"/>
              <pc:sldLayoutMk cId="320517126" sldId="2147483660"/>
              <ac:spMk id="53" creationId="{111FC251-CB3D-4E38-ACB7-A62B2D60EB47}"/>
            </ac:spMkLst>
          </pc:spChg>
          <pc:spChg chg="mod topLvl">
            <ac:chgData name="I-Hsiu Chiang" userId="f2b27098-d011-48cc-9299-7f7d0b33342d" providerId="ADAL" clId="{E1634940-7FDF-428F-82E3-79B83FB81158}" dt="2021-11-09T22:46:27.008" v="2552" actId="2711"/>
            <ac:spMkLst>
              <pc:docMk/>
              <pc:sldMasterMk cId="1984342011" sldId="2147483648"/>
              <pc:sldLayoutMk cId="320517126" sldId="2147483660"/>
              <ac:spMk id="56" creationId="{0B7D5F2D-1085-4523-9A56-C2B16A2F0464}"/>
            </ac:spMkLst>
          </pc:spChg>
          <pc:spChg chg="mod topLvl">
            <ac:chgData name="I-Hsiu Chiang" userId="f2b27098-d011-48cc-9299-7f7d0b33342d" providerId="ADAL" clId="{E1634940-7FDF-428F-82E3-79B83FB81158}" dt="2021-11-09T22:46:27.008" v="2552" actId="2711"/>
            <ac:spMkLst>
              <pc:docMk/>
              <pc:sldMasterMk cId="1984342011" sldId="2147483648"/>
              <pc:sldLayoutMk cId="320517126" sldId="2147483660"/>
              <ac:spMk id="59" creationId="{2092417B-AC2A-401B-90D8-62AA0CC234E7}"/>
            </ac:spMkLst>
          </pc:spChg>
          <pc:spChg chg="mod topLvl">
            <ac:chgData name="I-Hsiu Chiang" userId="f2b27098-d011-48cc-9299-7f7d0b33342d" providerId="ADAL" clId="{E1634940-7FDF-428F-82E3-79B83FB81158}" dt="2021-11-09T22:46:27.008" v="2552" actId="2711"/>
            <ac:spMkLst>
              <pc:docMk/>
              <pc:sldMasterMk cId="1984342011" sldId="2147483648"/>
              <pc:sldLayoutMk cId="320517126" sldId="2147483660"/>
              <ac:spMk id="62" creationId="{45616335-BCB9-464C-BEA1-A1E7E74FD8BE}"/>
            </ac:spMkLst>
          </pc:spChg>
          <pc:spChg chg="mod topLvl">
            <ac:chgData name="I-Hsiu Chiang" userId="f2b27098-d011-48cc-9299-7f7d0b33342d" providerId="ADAL" clId="{E1634940-7FDF-428F-82E3-79B83FB81158}" dt="2021-11-09T22:46:27.008" v="2552" actId="2711"/>
            <ac:spMkLst>
              <pc:docMk/>
              <pc:sldMasterMk cId="1984342011" sldId="2147483648"/>
              <pc:sldLayoutMk cId="320517126" sldId="2147483660"/>
              <ac:spMk id="65" creationId="{4C9D2D7D-12CB-4802-999B-1D1F87BE0FA5}"/>
            </ac:spMkLst>
          </pc:spChg>
          <pc:spChg chg="mod topLvl">
            <ac:chgData name="I-Hsiu Chiang" userId="f2b27098-d011-48cc-9299-7f7d0b33342d" providerId="ADAL" clId="{E1634940-7FDF-428F-82E3-79B83FB81158}" dt="2021-11-09T22:46:27.008" v="2552" actId="2711"/>
            <ac:spMkLst>
              <pc:docMk/>
              <pc:sldMasterMk cId="1984342011" sldId="2147483648"/>
              <pc:sldLayoutMk cId="320517126" sldId="2147483660"/>
              <ac:spMk id="68" creationId="{D1DACA3F-BDD7-46A1-9FFC-5C9E3DC0319B}"/>
            </ac:spMkLst>
          </pc:spChg>
          <pc:spChg chg="del topLvl">
            <ac:chgData name="I-Hsiu Chiang" userId="f2b27098-d011-48cc-9299-7f7d0b33342d" providerId="ADAL" clId="{E1634940-7FDF-428F-82E3-79B83FB81158}" dt="2021-11-09T21:50:11.358" v="1988" actId="478"/>
            <ac:spMkLst>
              <pc:docMk/>
              <pc:sldMasterMk cId="1984342011" sldId="2147483648"/>
              <pc:sldLayoutMk cId="320517126" sldId="2147483660"/>
              <ac:spMk id="71" creationId="{F08C80E3-AE2D-440D-A9D5-30C4A542F095}"/>
            </ac:spMkLst>
          </pc:spChg>
          <pc:spChg chg="mod">
            <ac:chgData name="I-Hsiu Chiang" userId="f2b27098-d011-48cc-9299-7f7d0b33342d" providerId="ADAL" clId="{E1634940-7FDF-428F-82E3-79B83FB81158}" dt="2021-11-09T22:46:27.008" v="2552" actId="2711"/>
            <ac:spMkLst>
              <pc:docMk/>
              <pc:sldMasterMk cId="1984342011" sldId="2147483648"/>
              <pc:sldLayoutMk cId="320517126" sldId="2147483660"/>
              <ac:spMk id="83" creationId="{3070E194-AAC8-4E23-9F2B-5946DF5D2178}"/>
            </ac:spMkLst>
          </pc:spChg>
          <pc:spChg chg="mod">
            <ac:chgData name="I-Hsiu Chiang" userId="f2b27098-d011-48cc-9299-7f7d0b33342d" providerId="ADAL" clId="{E1634940-7FDF-428F-82E3-79B83FB81158}" dt="2021-11-09T22:46:27.008" v="2552" actId="2711"/>
            <ac:spMkLst>
              <pc:docMk/>
              <pc:sldMasterMk cId="1984342011" sldId="2147483648"/>
              <pc:sldLayoutMk cId="320517126" sldId="2147483660"/>
              <ac:spMk id="84" creationId="{53A9E9CF-C53C-41F0-8DEE-872DBB4377F5}"/>
            </ac:spMkLst>
          </pc:spChg>
          <pc:spChg chg="mod">
            <ac:chgData name="I-Hsiu Chiang" userId="f2b27098-d011-48cc-9299-7f7d0b33342d" providerId="ADAL" clId="{E1634940-7FDF-428F-82E3-79B83FB81158}" dt="2021-11-09T22:46:27.008" v="2552" actId="2711"/>
            <ac:spMkLst>
              <pc:docMk/>
              <pc:sldMasterMk cId="1984342011" sldId="2147483648"/>
              <pc:sldLayoutMk cId="320517126" sldId="2147483660"/>
              <ac:spMk id="85" creationId="{72AE6501-3FB0-4A7D-9A36-B350AEC3CAED}"/>
            </ac:spMkLst>
          </pc:spChg>
          <pc:spChg chg="mod">
            <ac:chgData name="I-Hsiu Chiang" userId="f2b27098-d011-48cc-9299-7f7d0b33342d" providerId="ADAL" clId="{E1634940-7FDF-428F-82E3-79B83FB81158}" dt="2021-11-09T22:46:27.008" v="2552" actId="2711"/>
            <ac:spMkLst>
              <pc:docMk/>
              <pc:sldMasterMk cId="1984342011" sldId="2147483648"/>
              <pc:sldLayoutMk cId="320517126" sldId="2147483660"/>
              <ac:spMk id="86" creationId="{CB3FC7F1-097D-46A1-B741-A527899C4866}"/>
            </ac:spMkLst>
          </pc:spChg>
          <pc:spChg chg="mod">
            <ac:chgData name="I-Hsiu Chiang" userId="f2b27098-d011-48cc-9299-7f7d0b33342d" providerId="ADAL" clId="{E1634940-7FDF-428F-82E3-79B83FB81158}" dt="2021-11-09T22:46:27.008" v="2552" actId="2711"/>
            <ac:spMkLst>
              <pc:docMk/>
              <pc:sldMasterMk cId="1984342011" sldId="2147483648"/>
              <pc:sldLayoutMk cId="320517126" sldId="2147483660"/>
              <ac:spMk id="87" creationId="{FC859E34-D208-4716-9A67-734A70457550}"/>
            </ac:spMkLst>
          </pc:spChg>
          <pc:spChg chg="mod">
            <ac:chgData name="I-Hsiu Chiang" userId="f2b27098-d011-48cc-9299-7f7d0b33342d" providerId="ADAL" clId="{E1634940-7FDF-428F-82E3-79B83FB81158}" dt="2021-11-09T22:46:27.008" v="2552" actId="2711"/>
            <ac:spMkLst>
              <pc:docMk/>
              <pc:sldMasterMk cId="1984342011" sldId="2147483648"/>
              <pc:sldLayoutMk cId="320517126" sldId="2147483660"/>
              <ac:spMk id="88" creationId="{049E8B34-6A64-4BBD-A35C-22A6CA41E353}"/>
            </ac:spMkLst>
          </pc:spChg>
          <pc:spChg chg="mod">
            <ac:chgData name="I-Hsiu Chiang" userId="f2b27098-d011-48cc-9299-7f7d0b33342d" providerId="ADAL" clId="{E1634940-7FDF-428F-82E3-79B83FB81158}" dt="2021-11-09T22:46:27.008" v="2552" actId="2711"/>
            <ac:spMkLst>
              <pc:docMk/>
              <pc:sldMasterMk cId="1984342011" sldId="2147483648"/>
              <pc:sldLayoutMk cId="320517126" sldId="2147483660"/>
              <ac:spMk id="89" creationId="{97904633-5897-42A4-AF0F-2EA51A800CF5}"/>
            </ac:spMkLst>
          </pc:spChg>
          <pc:spChg chg="mod">
            <ac:chgData name="I-Hsiu Chiang" userId="f2b27098-d011-48cc-9299-7f7d0b33342d" providerId="ADAL" clId="{E1634940-7FDF-428F-82E3-79B83FB81158}" dt="2021-11-09T22:46:27.008" v="2552" actId="2711"/>
            <ac:spMkLst>
              <pc:docMk/>
              <pc:sldMasterMk cId="1984342011" sldId="2147483648"/>
              <pc:sldLayoutMk cId="320517126" sldId="2147483660"/>
              <ac:spMk id="90" creationId="{79DD194B-FCD9-41BA-9509-A8B90C84FE97}"/>
            </ac:spMkLst>
          </pc:spChg>
          <pc:spChg chg="mod">
            <ac:chgData name="I-Hsiu Chiang" userId="f2b27098-d011-48cc-9299-7f7d0b33342d" providerId="ADAL" clId="{E1634940-7FDF-428F-82E3-79B83FB81158}" dt="2021-11-09T22:46:27.008" v="2552" actId="2711"/>
            <ac:spMkLst>
              <pc:docMk/>
              <pc:sldMasterMk cId="1984342011" sldId="2147483648"/>
              <pc:sldLayoutMk cId="320517126" sldId="2147483660"/>
              <ac:spMk id="91" creationId="{DB6D9DFF-FF4C-4CE7-8978-80DBC6D9C1AD}"/>
            </ac:spMkLst>
          </pc:spChg>
          <pc:spChg chg="mod">
            <ac:chgData name="I-Hsiu Chiang" userId="f2b27098-d011-48cc-9299-7f7d0b33342d" providerId="ADAL" clId="{E1634940-7FDF-428F-82E3-79B83FB81158}" dt="2021-11-09T22:46:27.008" v="2552" actId="2711"/>
            <ac:spMkLst>
              <pc:docMk/>
              <pc:sldMasterMk cId="1984342011" sldId="2147483648"/>
              <pc:sldLayoutMk cId="320517126" sldId="2147483660"/>
              <ac:spMk id="92" creationId="{1AF51762-8702-4718-B74C-51EF4D498495}"/>
            </ac:spMkLst>
          </pc:spChg>
          <pc:spChg chg="mod">
            <ac:chgData name="I-Hsiu Chiang" userId="f2b27098-d011-48cc-9299-7f7d0b33342d" providerId="ADAL" clId="{E1634940-7FDF-428F-82E3-79B83FB81158}" dt="2021-11-09T22:46:27.008" v="2552" actId="2711"/>
            <ac:spMkLst>
              <pc:docMk/>
              <pc:sldMasterMk cId="1984342011" sldId="2147483648"/>
              <pc:sldLayoutMk cId="320517126" sldId="2147483660"/>
              <ac:spMk id="93" creationId="{B94382F6-3287-40E9-A2C6-E28B5F7F051C}"/>
            </ac:spMkLst>
          </pc:spChg>
          <pc:spChg chg="mod">
            <ac:chgData name="I-Hsiu Chiang" userId="f2b27098-d011-48cc-9299-7f7d0b33342d" providerId="ADAL" clId="{E1634940-7FDF-428F-82E3-79B83FB81158}" dt="2021-11-09T22:46:27.008" v="2552" actId="2711"/>
            <ac:spMkLst>
              <pc:docMk/>
              <pc:sldMasterMk cId="1984342011" sldId="2147483648"/>
              <pc:sldLayoutMk cId="320517126" sldId="2147483660"/>
              <ac:spMk id="94" creationId="{138544EE-C7F5-4BEA-B814-148F88843B81}"/>
            </ac:spMkLst>
          </pc:spChg>
          <pc:spChg chg="mod">
            <ac:chgData name="I-Hsiu Chiang" userId="f2b27098-d011-48cc-9299-7f7d0b33342d" providerId="ADAL" clId="{E1634940-7FDF-428F-82E3-79B83FB81158}" dt="2021-11-09T22:46:27.008" v="2552" actId="2711"/>
            <ac:spMkLst>
              <pc:docMk/>
              <pc:sldMasterMk cId="1984342011" sldId="2147483648"/>
              <pc:sldLayoutMk cId="320517126" sldId="2147483660"/>
              <ac:spMk id="95" creationId="{D4154B6A-8576-4E34-B9F7-848562D0FAC9}"/>
            </ac:spMkLst>
          </pc:spChg>
          <pc:spChg chg="del mod">
            <ac:chgData name="I-Hsiu Chiang" userId="f2b27098-d011-48cc-9299-7f7d0b33342d" providerId="ADAL" clId="{E1634940-7FDF-428F-82E3-79B83FB81158}" dt="2021-11-09T21:53:15.454" v="2124" actId="478"/>
            <ac:spMkLst>
              <pc:docMk/>
              <pc:sldMasterMk cId="1984342011" sldId="2147483648"/>
              <pc:sldLayoutMk cId="320517126" sldId="2147483660"/>
              <ac:spMk id="96" creationId="{50E931AF-D6F2-4AD6-AAD8-8472B8635808}"/>
            </ac:spMkLst>
          </pc:spChg>
          <pc:spChg chg="del mod">
            <ac:chgData name="I-Hsiu Chiang" userId="f2b27098-d011-48cc-9299-7f7d0b33342d" providerId="ADAL" clId="{E1634940-7FDF-428F-82E3-79B83FB81158}" dt="2021-11-09T21:53:20.510" v="2128" actId="478"/>
            <ac:spMkLst>
              <pc:docMk/>
              <pc:sldMasterMk cId="1984342011" sldId="2147483648"/>
              <pc:sldLayoutMk cId="320517126" sldId="2147483660"/>
              <ac:spMk id="97" creationId="{AAEA2E2F-AB4C-462B-B9B9-07B4AA406A4B}"/>
            </ac:spMkLst>
          </pc:spChg>
          <pc:spChg chg="del mod">
            <ac:chgData name="I-Hsiu Chiang" userId="f2b27098-d011-48cc-9299-7f7d0b33342d" providerId="ADAL" clId="{E1634940-7FDF-428F-82E3-79B83FB81158}" dt="2021-11-09T21:53:16.645" v="2125" actId="478"/>
            <ac:spMkLst>
              <pc:docMk/>
              <pc:sldMasterMk cId="1984342011" sldId="2147483648"/>
              <pc:sldLayoutMk cId="320517126" sldId="2147483660"/>
              <ac:spMk id="98" creationId="{791F5FE7-9124-491C-AD14-8CD8442EEDBB}"/>
            </ac:spMkLst>
          </pc:spChg>
          <pc:spChg chg="del mod">
            <ac:chgData name="I-Hsiu Chiang" userId="f2b27098-d011-48cc-9299-7f7d0b33342d" providerId="ADAL" clId="{E1634940-7FDF-428F-82E3-79B83FB81158}" dt="2021-11-09T21:53:17.677" v="2126" actId="478"/>
            <ac:spMkLst>
              <pc:docMk/>
              <pc:sldMasterMk cId="1984342011" sldId="2147483648"/>
              <pc:sldLayoutMk cId="320517126" sldId="2147483660"/>
              <ac:spMk id="99" creationId="{AF9DDE50-FB12-4681-9F64-FAEEEE893267}"/>
            </ac:spMkLst>
          </pc:spChg>
          <pc:spChg chg="del mod">
            <ac:chgData name="I-Hsiu Chiang" userId="f2b27098-d011-48cc-9299-7f7d0b33342d" providerId="ADAL" clId="{E1634940-7FDF-428F-82E3-79B83FB81158}" dt="2021-11-09T21:53:19.238" v="2127" actId="478"/>
            <ac:spMkLst>
              <pc:docMk/>
              <pc:sldMasterMk cId="1984342011" sldId="2147483648"/>
              <pc:sldLayoutMk cId="320517126" sldId="2147483660"/>
              <ac:spMk id="100" creationId="{817AE0D5-8EF1-44A0-8F15-FBFA1111DCA0}"/>
            </ac:spMkLst>
          </pc:spChg>
          <pc:spChg chg="del">
            <ac:chgData name="I-Hsiu Chiang" userId="f2b27098-d011-48cc-9299-7f7d0b33342d" providerId="ADAL" clId="{E1634940-7FDF-428F-82E3-79B83FB81158}" dt="2021-11-09T21:52:06.238" v="2019" actId="478"/>
            <ac:spMkLst>
              <pc:docMk/>
              <pc:sldMasterMk cId="1984342011" sldId="2147483648"/>
              <pc:sldLayoutMk cId="320517126" sldId="2147483660"/>
              <ac:spMk id="101" creationId="{6664E19C-3384-49DD-BD5F-2E39375D444C}"/>
            </ac:spMkLst>
          </pc:spChg>
          <pc:spChg chg="add mod">
            <ac:chgData name="I-Hsiu Chiang" userId="f2b27098-d011-48cc-9299-7f7d0b33342d" providerId="ADAL" clId="{E1634940-7FDF-428F-82E3-79B83FB81158}" dt="2021-11-09T22:46:27.008" v="2552" actId="2711"/>
            <ac:spMkLst>
              <pc:docMk/>
              <pc:sldMasterMk cId="1984342011" sldId="2147483648"/>
              <pc:sldLayoutMk cId="320517126" sldId="2147483660"/>
              <ac:spMk id="102" creationId="{D68B7C9C-00D1-419B-A8F9-57E50A7F5533}"/>
            </ac:spMkLst>
          </pc:spChg>
          <pc:spChg chg="mod topLvl">
            <ac:chgData name="I-Hsiu Chiang" userId="f2b27098-d011-48cc-9299-7f7d0b33342d" providerId="ADAL" clId="{E1634940-7FDF-428F-82E3-79B83FB81158}" dt="2021-11-09T22:46:27.008" v="2552" actId="2711"/>
            <ac:spMkLst>
              <pc:docMk/>
              <pc:sldMasterMk cId="1984342011" sldId="2147483648"/>
              <pc:sldLayoutMk cId="320517126" sldId="2147483660"/>
              <ac:spMk id="105" creationId="{0601DC1B-69A0-4110-8946-23681B0E031B}"/>
            </ac:spMkLst>
          </pc:spChg>
          <pc:spChg chg="add del mod">
            <ac:chgData name="I-Hsiu Chiang" userId="f2b27098-d011-48cc-9299-7f7d0b33342d" providerId="ADAL" clId="{E1634940-7FDF-428F-82E3-79B83FB81158}" dt="2021-11-09T22:39:07.366" v="2488" actId="478"/>
            <ac:spMkLst>
              <pc:docMk/>
              <pc:sldMasterMk cId="1984342011" sldId="2147483648"/>
              <pc:sldLayoutMk cId="320517126" sldId="2147483660"/>
              <ac:spMk id="106" creationId="{EA9C3EEB-DF2C-43E6-A39A-9F27045F22FA}"/>
            </ac:spMkLst>
          </pc:spChg>
          <pc:spChg chg="add mod">
            <ac:chgData name="I-Hsiu Chiang" userId="f2b27098-d011-48cc-9299-7f7d0b33342d" providerId="ADAL" clId="{E1634940-7FDF-428F-82E3-79B83FB81158}" dt="2021-11-09T23:10:12.304" v="2981" actId="207"/>
            <ac:spMkLst>
              <pc:docMk/>
              <pc:sldMasterMk cId="1984342011" sldId="2147483648"/>
              <pc:sldLayoutMk cId="320517126" sldId="2147483660"/>
              <ac:spMk id="107" creationId="{B94EA222-DDFC-462F-91B2-F2CF5C8B4AD4}"/>
            </ac:spMkLst>
          </pc:spChg>
          <pc:spChg chg="add mod">
            <ac:chgData name="I-Hsiu Chiang" userId="f2b27098-d011-48cc-9299-7f7d0b33342d" providerId="ADAL" clId="{E1634940-7FDF-428F-82E3-79B83FB81158}" dt="2021-11-09T23:08:56.320" v="2964" actId="20577"/>
            <ac:spMkLst>
              <pc:docMk/>
              <pc:sldMasterMk cId="1984342011" sldId="2147483648"/>
              <pc:sldLayoutMk cId="320517126" sldId="2147483660"/>
              <ac:spMk id="108" creationId="{1CE427FA-D9A8-461C-89C3-C11E24DB3C4F}"/>
            </ac:spMkLst>
          </pc:spChg>
          <pc:spChg chg="add mod">
            <ac:chgData name="I-Hsiu Chiang" userId="f2b27098-d011-48cc-9299-7f7d0b33342d" providerId="ADAL" clId="{E1634940-7FDF-428F-82E3-79B83FB81158}" dt="2021-11-09T23:10:17.449" v="2983" actId="207"/>
            <ac:spMkLst>
              <pc:docMk/>
              <pc:sldMasterMk cId="1984342011" sldId="2147483648"/>
              <pc:sldLayoutMk cId="320517126" sldId="2147483660"/>
              <ac:spMk id="109" creationId="{9398CAAE-BDED-41D3-BCBB-F26D61D09A79}"/>
            </ac:spMkLst>
          </pc:spChg>
          <pc:spChg chg="add mod">
            <ac:chgData name="I-Hsiu Chiang" userId="f2b27098-d011-48cc-9299-7f7d0b33342d" providerId="ADAL" clId="{E1634940-7FDF-428F-82E3-79B83FB81158}" dt="2021-11-09T23:07:42.296" v="2935" actId="20577"/>
            <ac:spMkLst>
              <pc:docMk/>
              <pc:sldMasterMk cId="1984342011" sldId="2147483648"/>
              <pc:sldLayoutMk cId="320517126" sldId="2147483660"/>
              <ac:spMk id="110" creationId="{53E15002-B53B-4D99-9A73-D27F9DF4BB33}"/>
            </ac:spMkLst>
          </pc:spChg>
          <pc:spChg chg="add del mod">
            <ac:chgData name="I-Hsiu Chiang" userId="f2b27098-d011-48cc-9299-7f7d0b33342d" providerId="ADAL" clId="{E1634940-7FDF-428F-82E3-79B83FB81158}" dt="2021-11-09T23:05:21.722" v="2851"/>
            <ac:spMkLst>
              <pc:docMk/>
              <pc:sldMasterMk cId="1984342011" sldId="2147483648"/>
              <pc:sldLayoutMk cId="320517126" sldId="2147483660"/>
              <ac:spMk id="163" creationId="{785EBDE5-3F58-434F-92C7-C485421BB800}"/>
            </ac:spMkLst>
          </pc:spChg>
          <pc:spChg chg="add del mod">
            <ac:chgData name="I-Hsiu Chiang" userId="f2b27098-d011-48cc-9299-7f7d0b33342d" providerId="ADAL" clId="{E1634940-7FDF-428F-82E3-79B83FB81158}" dt="2021-11-09T23:13:48.976" v="3007"/>
            <ac:spMkLst>
              <pc:docMk/>
              <pc:sldMasterMk cId="1984342011" sldId="2147483648"/>
              <pc:sldLayoutMk cId="320517126" sldId="2147483660"/>
              <ac:spMk id="164" creationId="{BBC60C11-56C0-4F5B-8B82-50A30DE68B59}"/>
            </ac:spMkLst>
          </pc:spChg>
          <pc:spChg chg="add del mod">
            <ac:chgData name="I-Hsiu Chiang" userId="f2b27098-d011-48cc-9299-7f7d0b33342d" providerId="ADAL" clId="{E1634940-7FDF-428F-82E3-79B83FB81158}" dt="2021-11-09T23:13:48.617" v="3006"/>
            <ac:spMkLst>
              <pc:docMk/>
              <pc:sldMasterMk cId="1984342011" sldId="2147483648"/>
              <pc:sldLayoutMk cId="320517126" sldId="2147483660"/>
              <ac:spMk id="165" creationId="{D194BBED-F481-4763-B6EC-94FF06407203}"/>
            </ac:spMkLst>
          </pc:spChg>
          <pc:spChg chg="add del mod">
            <ac:chgData name="I-Hsiu Chiang" userId="f2b27098-d011-48cc-9299-7f7d0b33342d" providerId="ADAL" clId="{E1634940-7FDF-428F-82E3-79B83FB81158}" dt="2021-11-09T23:13:48.617" v="3006"/>
            <ac:spMkLst>
              <pc:docMk/>
              <pc:sldMasterMk cId="1984342011" sldId="2147483648"/>
              <pc:sldLayoutMk cId="320517126" sldId="2147483660"/>
              <ac:spMk id="166" creationId="{0F90E32A-5DFB-4F33-BFE4-8E781E95A07D}"/>
            </ac:spMkLst>
          </pc:spChg>
          <pc:spChg chg="add del mod">
            <ac:chgData name="I-Hsiu Chiang" userId="f2b27098-d011-48cc-9299-7f7d0b33342d" providerId="ADAL" clId="{E1634940-7FDF-428F-82E3-79B83FB81158}" dt="2021-11-09T23:13:48.617" v="3006"/>
            <ac:spMkLst>
              <pc:docMk/>
              <pc:sldMasterMk cId="1984342011" sldId="2147483648"/>
              <pc:sldLayoutMk cId="320517126" sldId="2147483660"/>
              <ac:spMk id="167" creationId="{881DFC87-1AD7-4297-BF11-F576E0204197}"/>
            </ac:spMkLst>
          </pc:spChg>
          <pc:grpChg chg="add del mod">
            <ac:chgData name="I-Hsiu Chiang" userId="f2b27098-d011-48cc-9299-7f7d0b33342d" providerId="ADAL" clId="{E1634940-7FDF-428F-82E3-79B83FB81158}" dt="2021-11-09T21:51:55.446" v="2018" actId="478"/>
            <ac:grpSpMkLst>
              <pc:docMk/>
              <pc:sldMasterMk cId="1984342011" sldId="2147483648"/>
              <pc:sldLayoutMk cId="320517126" sldId="2147483660"/>
              <ac:grpSpMk id="38" creationId="{BEB49D06-EF63-4C3A-910B-CB6831B16C9D}"/>
            </ac:grpSpMkLst>
          </pc:grpChg>
          <pc:grpChg chg="del mod">
            <ac:chgData name="I-Hsiu Chiang" userId="f2b27098-d011-48cc-9299-7f7d0b33342d" providerId="ADAL" clId="{E1634940-7FDF-428F-82E3-79B83FB81158}" dt="2021-11-09T21:51:48.861" v="2014" actId="478"/>
            <ac:grpSpMkLst>
              <pc:docMk/>
              <pc:sldMasterMk cId="1984342011" sldId="2147483648"/>
              <pc:sldLayoutMk cId="320517126" sldId="2147483660"/>
              <ac:grpSpMk id="39" creationId="{4FA409AA-6816-4FFF-BA25-BAD4447A906F}"/>
            </ac:grpSpMkLst>
          </pc:grpChg>
          <pc:grpChg chg="del mod">
            <ac:chgData name="I-Hsiu Chiang" userId="f2b27098-d011-48cc-9299-7f7d0b33342d" providerId="ADAL" clId="{E1634940-7FDF-428F-82E3-79B83FB81158}" dt="2021-11-09T21:51:46.541" v="2013" actId="478"/>
            <ac:grpSpMkLst>
              <pc:docMk/>
              <pc:sldMasterMk cId="1984342011" sldId="2147483648"/>
              <pc:sldLayoutMk cId="320517126" sldId="2147483660"/>
              <ac:grpSpMk id="42" creationId="{4C21F7E2-F666-48FA-AABB-65E011391734}"/>
            </ac:grpSpMkLst>
          </pc:grpChg>
          <pc:grpChg chg="del mod">
            <ac:chgData name="I-Hsiu Chiang" userId="f2b27098-d011-48cc-9299-7f7d0b33342d" providerId="ADAL" clId="{E1634940-7FDF-428F-82E3-79B83FB81158}" dt="2021-11-09T21:51:44.565" v="2012" actId="478"/>
            <ac:grpSpMkLst>
              <pc:docMk/>
              <pc:sldMasterMk cId="1984342011" sldId="2147483648"/>
              <pc:sldLayoutMk cId="320517126" sldId="2147483660"/>
              <ac:grpSpMk id="45" creationId="{FD9007D7-5B92-4731-A39C-F5A6EBB39A0F}"/>
            </ac:grpSpMkLst>
          </pc:grpChg>
          <pc:grpChg chg="del mod">
            <ac:chgData name="I-Hsiu Chiang" userId="f2b27098-d011-48cc-9299-7f7d0b33342d" providerId="ADAL" clId="{E1634940-7FDF-428F-82E3-79B83FB81158}" dt="2021-11-09T21:51:40.190" v="2010" actId="478"/>
            <ac:grpSpMkLst>
              <pc:docMk/>
              <pc:sldMasterMk cId="1984342011" sldId="2147483648"/>
              <pc:sldLayoutMk cId="320517126" sldId="2147483660"/>
              <ac:grpSpMk id="51" creationId="{37A216D3-B10A-49A2-91E7-6B15001A3FB0}"/>
            </ac:grpSpMkLst>
          </pc:grpChg>
          <pc:grpChg chg="del mod">
            <ac:chgData name="I-Hsiu Chiang" userId="f2b27098-d011-48cc-9299-7f7d0b33342d" providerId="ADAL" clId="{E1634940-7FDF-428F-82E3-79B83FB81158}" dt="2021-11-09T21:51:29.182" v="2006" actId="478"/>
            <ac:grpSpMkLst>
              <pc:docMk/>
              <pc:sldMasterMk cId="1984342011" sldId="2147483648"/>
              <pc:sldLayoutMk cId="320517126" sldId="2147483660"/>
              <ac:grpSpMk id="54" creationId="{33A48BF4-E5AF-426C-B91A-E2874F887DFC}"/>
            </ac:grpSpMkLst>
          </pc:grpChg>
          <pc:grpChg chg="del mod">
            <ac:chgData name="I-Hsiu Chiang" userId="f2b27098-d011-48cc-9299-7f7d0b33342d" providerId="ADAL" clId="{E1634940-7FDF-428F-82E3-79B83FB81158}" dt="2021-11-09T21:51:31.133" v="2007" actId="478"/>
            <ac:grpSpMkLst>
              <pc:docMk/>
              <pc:sldMasterMk cId="1984342011" sldId="2147483648"/>
              <pc:sldLayoutMk cId="320517126" sldId="2147483660"/>
              <ac:grpSpMk id="57" creationId="{B2166A5C-6403-42D7-8962-0052BEA0363E}"/>
            </ac:grpSpMkLst>
          </pc:grpChg>
          <pc:grpChg chg="del mod">
            <ac:chgData name="I-Hsiu Chiang" userId="f2b27098-d011-48cc-9299-7f7d0b33342d" providerId="ADAL" clId="{E1634940-7FDF-428F-82E3-79B83FB81158}" dt="2021-11-09T21:51:42.262" v="2011" actId="478"/>
            <ac:grpSpMkLst>
              <pc:docMk/>
              <pc:sldMasterMk cId="1984342011" sldId="2147483648"/>
              <pc:sldLayoutMk cId="320517126" sldId="2147483660"/>
              <ac:grpSpMk id="75" creationId="{E298C5F6-9A26-42A5-8CE6-0AB714917758}"/>
            </ac:grpSpMkLst>
          </pc:grpChg>
          <pc:grpChg chg="del">
            <ac:chgData name="I-Hsiu Chiang" userId="f2b27098-d011-48cc-9299-7f7d0b33342d" providerId="ADAL" clId="{E1634940-7FDF-428F-82E3-79B83FB81158}" dt="2021-11-09T21:50:11.358" v="1988" actId="478"/>
            <ac:grpSpMkLst>
              <pc:docMk/>
              <pc:sldMasterMk cId="1984342011" sldId="2147483648"/>
              <pc:sldLayoutMk cId="320517126" sldId="2147483660"/>
              <ac:grpSpMk id="76" creationId="{CDBF36D1-D00D-4D0E-A137-B0C1518AA950}"/>
            </ac:grpSpMkLst>
          </pc:grpChg>
          <pc:grpChg chg="del mod">
            <ac:chgData name="I-Hsiu Chiang" userId="f2b27098-d011-48cc-9299-7f7d0b33342d" providerId="ADAL" clId="{E1634940-7FDF-428F-82E3-79B83FB81158}" dt="2021-11-09T21:51:33.197" v="2008" actId="478"/>
            <ac:grpSpMkLst>
              <pc:docMk/>
              <pc:sldMasterMk cId="1984342011" sldId="2147483648"/>
              <pc:sldLayoutMk cId="320517126" sldId="2147483660"/>
              <ac:grpSpMk id="77" creationId="{24158274-99B6-424C-9DB7-4B178174FCD6}"/>
            </ac:grpSpMkLst>
          </pc:grpChg>
          <pc:grpChg chg="del mod">
            <ac:chgData name="I-Hsiu Chiang" userId="f2b27098-d011-48cc-9299-7f7d0b33342d" providerId="ADAL" clId="{E1634940-7FDF-428F-82E3-79B83FB81158}" dt="2021-11-09T21:51:25.622" v="2005" actId="478"/>
            <ac:grpSpMkLst>
              <pc:docMk/>
              <pc:sldMasterMk cId="1984342011" sldId="2147483648"/>
              <pc:sldLayoutMk cId="320517126" sldId="2147483660"/>
              <ac:grpSpMk id="78" creationId="{9703DC63-2401-4AD3-8B32-193667CD897E}"/>
            </ac:grpSpMkLst>
          </pc:grpChg>
          <pc:grpChg chg="add del mod">
            <ac:chgData name="I-Hsiu Chiang" userId="f2b27098-d011-48cc-9299-7f7d0b33342d" providerId="ADAL" clId="{E1634940-7FDF-428F-82E3-79B83FB81158}" dt="2021-11-09T21:46:15.666" v="1926" actId="21"/>
            <ac:grpSpMkLst>
              <pc:docMk/>
              <pc:sldMasterMk cId="1984342011" sldId="2147483648"/>
              <pc:sldLayoutMk cId="320517126" sldId="2147483660"/>
              <ac:grpSpMk id="80" creationId="{7AC1507B-4D7E-4A03-BD68-719F3B4FFFFE}"/>
            </ac:grpSpMkLst>
          </pc:grpChg>
          <pc:grpChg chg="del mod">
            <ac:chgData name="I-Hsiu Chiang" userId="f2b27098-d011-48cc-9299-7f7d0b33342d" providerId="ADAL" clId="{E1634940-7FDF-428F-82E3-79B83FB81158}" dt="2021-11-09T21:51:23.693" v="2004" actId="478"/>
            <ac:grpSpMkLst>
              <pc:docMk/>
              <pc:sldMasterMk cId="1984342011" sldId="2147483648"/>
              <pc:sldLayoutMk cId="320517126" sldId="2147483660"/>
              <ac:grpSpMk id="81" creationId="{575A635E-0C3E-4F07-842B-60231D9875D4}"/>
            </ac:grpSpMkLst>
          </pc:grpChg>
          <pc:grpChg chg="add del mod">
            <ac:chgData name="I-Hsiu Chiang" userId="f2b27098-d011-48cc-9299-7f7d0b33342d" providerId="ADAL" clId="{E1634940-7FDF-428F-82E3-79B83FB81158}" dt="2021-11-09T21:52:13.974" v="2021" actId="478"/>
            <ac:grpSpMkLst>
              <pc:docMk/>
              <pc:sldMasterMk cId="1984342011" sldId="2147483648"/>
              <pc:sldLayoutMk cId="320517126" sldId="2147483660"/>
              <ac:grpSpMk id="103" creationId="{4DE214C2-8458-4262-91A1-E432A05CC7EA}"/>
            </ac:grpSpMkLst>
          </pc:grpChg>
          <pc:graphicFrameChg chg="add del mod">
            <ac:chgData name="I-Hsiu Chiang" userId="f2b27098-d011-48cc-9299-7f7d0b33342d" providerId="ADAL" clId="{E1634940-7FDF-428F-82E3-79B83FB81158}" dt="2021-11-09T23:05:21.722" v="2851"/>
            <ac:graphicFrameMkLst>
              <pc:docMk/>
              <pc:sldMasterMk cId="1984342011" sldId="2147483648"/>
              <pc:sldLayoutMk cId="320517126" sldId="2147483660"/>
              <ac:graphicFrameMk id="162" creationId="{F42320F2-5B29-468D-ABC3-7300AA45CE67}"/>
            </ac:graphicFrameMkLst>
          </pc:graphicFrameChg>
          <pc:cxnChg chg="del topLvl">
            <ac:chgData name="I-Hsiu Chiang" userId="f2b27098-d011-48cc-9299-7f7d0b33342d" providerId="ADAL" clId="{E1634940-7FDF-428F-82E3-79B83FB81158}" dt="2021-11-09T21:51:55.446" v="2018" actId="478"/>
            <ac:cxnSpMkLst>
              <pc:docMk/>
              <pc:sldMasterMk cId="1984342011" sldId="2147483648"/>
              <pc:sldLayoutMk cId="320517126" sldId="2147483660"/>
              <ac:cxnSpMk id="32" creationId="{327E53F1-5E20-4EC7-87CF-EB6E9FDE9F12}"/>
            </ac:cxnSpMkLst>
          </pc:cxnChg>
          <pc:cxnChg chg="del topLvl">
            <ac:chgData name="I-Hsiu Chiang" userId="f2b27098-d011-48cc-9299-7f7d0b33342d" providerId="ADAL" clId="{E1634940-7FDF-428F-82E3-79B83FB81158}" dt="2021-11-09T21:51:51.053" v="2015" actId="478"/>
            <ac:cxnSpMkLst>
              <pc:docMk/>
              <pc:sldMasterMk cId="1984342011" sldId="2147483648"/>
              <pc:sldLayoutMk cId="320517126" sldId="2147483660"/>
              <ac:cxnSpMk id="36" creationId="{F344BED5-CC6A-4BE9-A525-8E8D0064488A}"/>
            </ac:cxnSpMkLst>
          </pc:cxnChg>
          <pc:cxnChg chg="del topLvl">
            <ac:chgData name="I-Hsiu Chiang" userId="f2b27098-d011-48cc-9299-7f7d0b33342d" providerId="ADAL" clId="{E1634940-7FDF-428F-82E3-79B83FB81158}" dt="2021-11-09T21:51:48.861" v="2014" actId="478"/>
            <ac:cxnSpMkLst>
              <pc:docMk/>
              <pc:sldMasterMk cId="1984342011" sldId="2147483648"/>
              <pc:sldLayoutMk cId="320517126" sldId="2147483660"/>
              <ac:cxnSpMk id="40" creationId="{5CA6520F-1760-430A-B65E-C626CFF2F72B}"/>
            </ac:cxnSpMkLst>
          </pc:cxnChg>
          <pc:cxnChg chg="del topLvl">
            <ac:chgData name="I-Hsiu Chiang" userId="f2b27098-d011-48cc-9299-7f7d0b33342d" providerId="ADAL" clId="{E1634940-7FDF-428F-82E3-79B83FB81158}" dt="2021-11-09T21:51:46.541" v="2013" actId="478"/>
            <ac:cxnSpMkLst>
              <pc:docMk/>
              <pc:sldMasterMk cId="1984342011" sldId="2147483648"/>
              <pc:sldLayoutMk cId="320517126" sldId="2147483660"/>
              <ac:cxnSpMk id="43" creationId="{D8569AFA-3030-46B5-8C96-BBA5D82A9D78}"/>
            </ac:cxnSpMkLst>
          </pc:cxnChg>
          <pc:cxnChg chg="del topLvl">
            <ac:chgData name="I-Hsiu Chiang" userId="f2b27098-d011-48cc-9299-7f7d0b33342d" providerId="ADAL" clId="{E1634940-7FDF-428F-82E3-79B83FB81158}" dt="2021-11-09T21:51:44.565" v="2012" actId="478"/>
            <ac:cxnSpMkLst>
              <pc:docMk/>
              <pc:sldMasterMk cId="1984342011" sldId="2147483648"/>
              <pc:sldLayoutMk cId="320517126" sldId="2147483660"/>
              <ac:cxnSpMk id="46" creationId="{EEEC3455-89C8-487D-A4AD-5C3E0D6D7378}"/>
            </ac:cxnSpMkLst>
          </pc:cxnChg>
          <pc:cxnChg chg="del topLvl">
            <ac:chgData name="I-Hsiu Chiang" userId="f2b27098-d011-48cc-9299-7f7d0b33342d" providerId="ADAL" clId="{E1634940-7FDF-428F-82E3-79B83FB81158}" dt="2021-11-09T21:51:42.262" v="2011" actId="478"/>
            <ac:cxnSpMkLst>
              <pc:docMk/>
              <pc:sldMasterMk cId="1984342011" sldId="2147483648"/>
              <pc:sldLayoutMk cId="320517126" sldId="2147483660"/>
              <ac:cxnSpMk id="49" creationId="{EECD6B90-8AB5-404B-8C47-296EACB3A748}"/>
            </ac:cxnSpMkLst>
          </pc:cxnChg>
          <pc:cxnChg chg="del topLvl">
            <ac:chgData name="I-Hsiu Chiang" userId="f2b27098-d011-48cc-9299-7f7d0b33342d" providerId="ADAL" clId="{E1634940-7FDF-428F-82E3-79B83FB81158}" dt="2021-11-09T21:51:40.190" v="2010" actId="478"/>
            <ac:cxnSpMkLst>
              <pc:docMk/>
              <pc:sldMasterMk cId="1984342011" sldId="2147483648"/>
              <pc:sldLayoutMk cId="320517126" sldId="2147483660"/>
              <ac:cxnSpMk id="52" creationId="{C9539913-F5B6-46CE-8254-5D926DEA5760}"/>
            </ac:cxnSpMkLst>
          </pc:cxnChg>
          <pc:cxnChg chg="del topLvl">
            <ac:chgData name="I-Hsiu Chiang" userId="f2b27098-d011-48cc-9299-7f7d0b33342d" providerId="ADAL" clId="{E1634940-7FDF-428F-82E3-79B83FB81158}" dt="2021-11-09T21:51:29.182" v="2006" actId="478"/>
            <ac:cxnSpMkLst>
              <pc:docMk/>
              <pc:sldMasterMk cId="1984342011" sldId="2147483648"/>
              <pc:sldLayoutMk cId="320517126" sldId="2147483660"/>
              <ac:cxnSpMk id="55" creationId="{43156CFF-0844-4928-96F2-9B7989831CB0}"/>
            </ac:cxnSpMkLst>
          </pc:cxnChg>
          <pc:cxnChg chg="del topLvl">
            <ac:chgData name="I-Hsiu Chiang" userId="f2b27098-d011-48cc-9299-7f7d0b33342d" providerId="ADAL" clId="{E1634940-7FDF-428F-82E3-79B83FB81158}" dt="2021-11-09T21:51:31.133" v="2007" actId="478"/>
            <ac:cxnSpMkLst>
              <pc:docMk/>
              <pc:sldMasterMk cId="1984342011" sldId="2147483648"/>
              <pc:sldLayoutMk cId="320517126" sldId="2147483660"/>
              <ac:cxnSpMk id="58" creationId="{6BDD4C7A-BAE9-4341-ACA2-BC09D58B2EB2}"/>
            </ac:cxnSpMkLst>
          </pc:cxnChg>
          <pc:cxnChg chg="del topLvl">
            <ac:chgData name="I-Hsiu Chiang" userId="f2b27098-d011-48cc-9299-7f7d0b33342d" providerId="ADAL" clId="{E1634940-7FDF-428F-82E3-79B83FB81158}" dt="2021-11-09T21:51:23.693" v="2004" actId="478"/>
            <ac:cxnSpMkLst>
              <pc:docMk/>
              <pc:sldMasterMk cId="1984342011" sldId="2147483648"/>
              <pc:sldLayoutMk cId="320517126" sldId="2147483660"/>
              <ac:cxnSpMk id="61" creationId="{CC9D07EB-53D6-4BBA-ACB6-E8F63F9A0835}"/>
            </ac:cxnSpMkLst>
          </pc:cxnChg>
          <pc:cxnChg chg="del topLvl">
            <ac:chgData name="I-Hsiu Chiang" userId="f2b27098-d011-48cc-9299-7f7d0b33342d" providerId="ADAL" clId="{E1634940-7FDF-428F-82E3-79B83FB81158}" dt="2021-11-09T21:51:25.622" v="2005" actId="478"/>
            <ac:cxnSpMkLst>
              <pc:docMk/>
              <pc:sldMasterMk cId="1984342011" sldId="2147483648"/>
              <pc:sldLayoutMk cId="320517126" sldId="2147483660"/>
              <ac:cxnSpMk id="64" creationId="{16A6E3F7-6319-4441-AFD9-C3D4F2972FA5}"/>
            </ac:cxnSpMkLst>
          </pc:cxnChg>
          <pc:cxnChg chg="del topLvl">
            <ac:chgData name="I-Hsiu Chiang" userId="f2b27098-d011-48cc-9299-7f7d0b33342d" providerId="ADAL" clId="{E1634940-7FDF-428F-82E3-79B83FB81158}" dt="2021-11-09T21:51:33.197" v="2008" actId="478"/>
            <ac:cxnSpMkLst>
              <pc:docMk/>
              <pc:sldMasterMk cId="1984342011" sldId="2147483648"/>
              <pc:sldLayoutMk cId="320517126" sldId="2147483660"/>
              <ac:cxnSpMk id="67" creationId="{8E62A3E4-AE49-44CE-8671-D9E2E7A149F4}"/>
            </ac:cxnSpMkLst>
          </pc:cxnChg>
          <pc:cxnChg chg="del topLvl">
            <ac:chgData name="I-Hsiu Chiang" userId="f2b27098-d011-48cc-9299-7f7d0b33342d" providerId="ADAL" clId="{E1634940-7FDF-428F-82E3-79B83FB81158}" dt="2021-11-09T21:51:38.149" v="2009" actId="478"/>
            <ac:cxnSpMkLst>
              <pc:docMk/>
              <pc:sldMasterMk cId="1984342011" sldId="2147483648"/>
              <pc:sldLayoutMk cId="320517126" sldId="2147483660"/>
              <ac:cxnSpMk id="70" creationId="{FA69A115-43BB-4F45-8737-8989918E4F3D}"/>
            </ac:cxnSpMkLst>
          </pc:cxnChg>
          <pc:cxnChg chg="mod">
            <ac:chgData name="I-Hsiu Chiang" userId="f2b27098-d011-48cc-9299-7f7d0b33342d" providerId="ADAL" clId="{E1634940-7FDF-428F-82E3-79B83FB81158}" dt="2021-11-09T22:46:27.008" v="2552" actId="2711"/>
            <ac:cxnSpMkLst>
              <pc:docMk/>
              <pc:sldMasterMk cId="1984342011" sldId="2147483648"/>
              <pc:sldLayoutMk cId="320517126" sldId="2147483660"/>
              <ac:cxnSpMk id="73" creationId="{3B25E3D6-2A2E-464A-8CB9-910A73E922D2}"/>
            </ac:cxnSpMkLst>
          </pc:cxnChg>
          <pc:cxnChg chg="add del mod">
            <ac:chgData name="I-Hsiu Chiang" userId="f2b27098-d011-48cc-9299-7f7d0b33342d" providerId="ADAL" clId="{E1634940-7FDF-428F-82E3-79B83FB81158}" dt="2021-11-09T22:10:51.547" v="2391" actId="478"/>
            <ac:cxnSpMkLst>
              <pc:docMk/>
              <pc:sldMasterMk cId="1984342011" sldId="2147483648"/>
              <pc:sldLayoutMk cId="320517126" sldId="2147483660"/>
              <ac:cxnSpMk id="79" creationId="{93EAE31B-DCA0-4093-AB61-E2D36753D785}"/>
            </ac:cxnSpMkLst>
          </pc:cxnChg>
          <pc:cxnChg chg="del mod topLvl">
            <ac:chgData name="I-Hsiu Chiang" userId="f2b27098-d011-48cc-9299-7f7d0b33342d" providerId="ADAL" clId="{E1634940-7FDF-428F-82E3-79B83FB81158}" dt="2021-11-09T21:52:13.974" v="2021" actId="478"/>
            <ac:cxnSpMkLst>
              <pc:docMk/>
              <pc:sldMasterMk cId="1984342011" sldId="2147483648"/>
              <pc:sldLayoutMk cId="320517126" sldId="2147483660"/>
              <ac:cxnSpMk id="104" creationId="{E191EA5C-B675-4707-B635-E2D3A1CB62AB}"/>
            </ac:cxnSpMkLst>
          </pc:cxnChg>
          <pc:cxnChg chg="add mod ord">
            <ac:chgData name="I-Hsiu Chiang" userId="f2b27098-d011-48cc-9299-7f7d0b33342d" providerId="ADAL" clId="{E1634940-7FDF-428F-82E3-79B83FB81158}" dt="2021-11-09T22:46:27.008" v="2552" actId="2711"/>
            <ac:cxnSpMkLst>
              <pc:docMk/>
              <pc:sldMasterMk cId="1984342011" sldId="2147483648"/>
              <pc:sldLayoutMk cId="320517126" sldId="2147483660"/>
              <ac:cxnSpMk id="111" creationId="{7E705DD9-062D-4D7D-9852-3AD3B76A6A29}"/>
            </ac:cxnSpMkLst>
          </pc:cxnChg>
          <pc:cxnChg chg="add mod ord">
            <ac:chgData name="I-Hsiu Chiang" userId="f2b27098-d011-48cc-9299-7f7d0b33342d" providerId="ADAL" clId="{E1634940-7FDF-428F-82E3-79B83FB81158}" dt="2021-11-09T22:46:27.008" v="2552" actId="2711"/>
            <ac:cxnSpMkLst>
              <pc:docMk/>
              <pc:sldMasterMk cId="1984342011" sldId="2147483648"/>
              <pc:sldLayoutMk cId="320517126" sldId="2147483660"/>
              <ac:cxnSpMk id="112" creationId="{0930CF59-2175-47C0-B184-7B7C7807056D}"/>
            </ac:cxnSpMkLst>
          </pc:cxnChg>
          <pc:cxnChg chg="add mod ord">
            <ac:chgData name="I-Hsiu Chiang" userId="f2b27098-d011-48cc-9299-7f7d0b33342d" providerId="ADAL" clId="{E1634940-7FDF-428F-82E3-79B83FB81158}" dt="2021-11-09T23:10:18.561" v="2984" actId="692"/>
            <ac:cxnSpMkLst>
              <pc:docMk/>
              <pc:sldMasterMk cId="1984342011" sldId="2147483648"/>
              <pc:sldLayoutMk cId="320517126" sldId="2147483660"/>
              <ac:cxnSpMk id="113" creationId="{7CF88B07-5800-4308-8770-5DDD9A6DB450}"/>
            </ac:cxnSpMkLst>
          </pc:cxnChg>
          <pc:cxnChg chg="add mod">
            <ac:chgData name="I-Hsiu Chiang" userId="f2b27098-d011-48cc-9299-7f7d0b33342d" providerId="ADAL" clId="{E1634940-7FDF-428F-82E3-79B83FB81158}" dt="2021-11-09T22:46:27.008" v="2552" actId="2711"/>
            <ac:cxnSpMkLst>
              <pc:docMk/>
              <pc:sldMasterMk cId="1984342011" sldId="2147483648"/>
              <pc:sldLayoutMk cId="320517126" sldId="2147483660"/>
              <ac:cxnSpMk id="114" creationId="{56A52674-9C72-4942-BB5D-E4BBD78E1BF1}"/>
            </ac:cxnSpMkLst>
          </pc:cxnChg>
          <pc:cxnChg chg="add mod">
            <ac:chgData name="I-Hsiu Chiang" userId="f2b27098-d011-48cc-9299-7f7d0b33342d" providerId="ADAL" clId="{E1634940-7FDF-428F-82E3-79B83FB81158}" dt="2021-11-09T23:11:12.752" v="2987" actId="1582"/>
            <ac:cxnSpMkLst>
              <pc:docMk/>
              <pc:sldMasterMk cId="1984342011" sldId="2147483648"/>
              <pc:sldLayoutMk cId="320517126" sldId="2147483660"/>
              <ac:cxnSpMk id="115" creationId="{6E21E9CE-1E3A-48C5-8603-B861E78AF159}"/>
            </ac:cxnSpMkLst>
          </pc:cxnChg>
          <pc:cxnChg chg="add mod">
            <ac:chgData name="I-Hsiu Chiang" userId="f2b27098-d011-48cc-9299-7f7d0b33342d" providerId="ADAL" clId="{E1634940-7FDF-428F-82E3-79B83FB81158}" dt="2021-11-09T23:11:12.752" v="2987" actId="1582"/>
            <ac:cxnSpMkLst>
              <pc:docMk/>
              <pc:sldMasterMk cId="1984342011" sldId="2147483648"/>
              <pc:sldLayoutMk cId="320517126" sldId="2147483660"/>
              <ac:cxnSpMk id="117" creationId="{5A2E9D2F-3EE7-4277-878A-509C278B9B5D}"/>
            </ac:cxnSpMkLst>
          </pc:cxnChg>
          <pc:cxnChg chg="add mod">
            <ac:chgData name="I-Hsiu Chiang" userId="f2b27098-d011-48cc-9299-7f7d0b33342d" providerId="ADAL" clId="{E1634940-7FDF-428F-82E3-79B83FB81158}" dt="2021-11-09T23:11:12.752" v="2987" actId="1582"/>
            <ac:cxnSpMkLst>
              <pc:docMk/>
              <pc:sldMasterMk cId="1984342011" sldId="2147483648"/>
              <pc:sldLayoutMk cId="320517126" sldId="2147483660"/>
              <ac:cxnSpMk id="120" creationId="{DF18754A-487B-4504-83CC-F376A9515486}"/>
            </ac:cxnSpMkLst>
          </pc:cxnChg>
          <pc:cxnChg chg="add del mod">
            <ac:chgData name="I-Hsiu Chiang" userId="f2b27098-d011-48cc-9299-7f7d0b33342d" providerId="ADAL" clId="{E1634940-7FDF-428F-82E3-79B83FB81158}" dt="2021-11-09T22:50:46.312" v="2657" actId="478"/>
            <ac:cxnSpMkLst>
              <pc:docMk/>
              <pc:sldMasterMk cId="1984342011" sldId="2147483648"/>
              <pc:sldLayoutMk cId="320517126" sldId="2147483660"/>
              <ac:cxnSpMk id="124" creationId="{ADD004A4-E230-4E56-A2F9-163F1CF525F5}"/>
            </ac:cxnSpMkLst>
          </pc:cxnChg>
          <pc:cxnChg chg="add mod">
            <ac:chgData name="I-Hsiu Chiang" userId="f2b27098-d011-48cc-9299-7f7d0b33342d" providerId="ADAL" clId="{E1634940-7FDF-428F-82E3-79B83FB81158}" dt="2021-11-09T23:11:12.752" v="2987" actId="1582"/>
            <ac:cxnSpMkLst>
              <pc:docMk/>
              <pc:sldMasterMk cId="1984342011" sldId="2147483648"/>
              <pc:sldLayoutMk cId="320517126" sldId="2147483660"/>
              <ac:cxnSpMk id="126" creationId="{ECFD3F72-28CA-45E1-B3DC-663C4B03D57C}"/>
            </ac:cxnSpMkLst>
          </pc:cxnChg>
          <pc:cxnChg chg="add del mod">
            <ac:chgData name="I-Hsiu Chiang" userId="f2b27098-d011-48cc-9299-7f7d0b33342d" providerId="ADAL" clId="{E1634940-7FDF-428F-82E3-79B83FB81158}" dt="2021-11-09T22:51:10.017" v="2663"/>
            <ac:cxnSpMkLst>
              <pc:docMk/>
              <pc:sldMasterMk cId="1984342011" sldId="2147483648"/>
              <pc:sldLayoutMk cId="320517126" sldId="2147483660"/>
              <ac:cxnSpMk id="129" creationId="{3EFF79D5-37BA-4208-869F-BED04A4AF680}"/>
            </ac:cxnSpMkLst>
          </pc:cxnChg>
          <pc:cxnChg chg="add mod">
            <ac:chgData name="I-Hsiu Chiang" userId="f2b27098-d011-48cc-9299-7f7d0b33342d" providerId="ADAL" clId="{E1634940-7FDF-428F-82E3-79B83FB81158}" dt="2021-11-09T23:11:12.752" v="2987" actId="1582"/>
            <ac:cxnSpMkLst>
              <pc:docMk/>
              <pc:sldMasterMk cId="1984342011" sldId="2147483648"/>
              <pc:sldLayoutMk cId="320517126" sldId="2147483660"/>
              <ac:cxnSpMk id="130" creationId="{47E28E1F-3C9A-4A43-BF59-1FABFC2B2C7D}"/>
            </ac:cxnSpMkLst>
          </pc:cxnChg>
          <pc:cxnChg chg="add mod">
            <ac:chgData name="I-Hsiu Chiang" userId="f2b27098-d011-48cc-9299-7f7d0b33342d" providerId="ADAL" clId="{E1634940-7FDF-428F-82E3-79B83FB81158}" dt="2021-11-09T23:11:12.752" v="2987" actId="1582"/>
            <ac:cxnSpMkLst>
              <pc:docMk/>
              <pc:sldMasterMk cId="1984342011" sldId="2147483648"/>
              <pc:sldLayoutMk cId="320517126" sldId="2147483660"/>
              <ac:cxnSpMk id="142" creationId="{EA5EC349-D386-4ACC-9E6F-EE5E194CD2FF}"/>
            </ac:cxnSpMkLst>
          </pc:cxnChg>
          <pc:cxnChg chg="add del mod">
            <ac:chgData name="I-Hsiu Chiang" userId="f2b27098-d011-48cc-9299-7f7d0b33342d" providerId="ADAL" clId="{E1634940-7FDF-428F-82E3-79B83FB81158}" dt="2021-11-09T22:57:44.856" v="2750" actId="478"/>
            <ac:cxnSpMkLst>
              <pc:docMk/>
              <pc:sldMasterMk cId="1984342011" sldId="2147483648"/>
              <pc:sldLayoutMk cId="320517126" sldId="2147483660"/>
              <ac:cxnSpMk id="145" creationId="{330BD05A-D278-4BDA-A11D-4AB215AF8E39}"/>
            </ac:cxnSpMkLst>
          </pc:cxnChg>
          <pc:cxnChg chg="add mod">
            <ac:chgData name="I-Hsiu Chiang" userId="f2b27098-d011-48cc-9299-7f7d0b33342d" providerId="ADAL" clId="{E1634940-7FDF-428F-82E3-79B83FB81158}" dt="2021-11-09T23:11:29.931" v="2988" actId="692"/>
            <ac:cxnSpMkLst>
              <pc:docMk/>
              <pc:sldMasterMk cId="1984342011" sldId="2147483648"/>
              <pc:sldLayoutMk cId="320517126" sldId="2147483660"/>
              <ac:cxnSpMk id="150" creationId="{E69E2810-AB56-4D2B-AF08-6B56C612EABE}"/>
            </ac:cxnSpMkLst>
          </pc:cxnChg>
          <pc:cxnChg chg="add mod">
            <ac:chgData name="I-Hsiu Chiang" userId="f2b27098-d011-48cc-9299-7f7d0b33342d" providerId="ADAL" clId="{E1634940-7FDF-428F-82E3-79B83FB81158}" dt="2021-11-09T23:11:12.752" v="2987" actId="1582"/>
            <ac:cxnSpMkLst>
              <pc:docMk/>
              <pc:sldMasterMk cId="1984342011" sldId="2147483648"/>
              <pc:sldLayoutMk cId="320517126" sldId="2147483660"/>
              <ac:cxnSpMk id="152" creationId="{806D167B-DB9E-43F5-BA9F-CCE9C644139D}"/>
            </ac:cxnSpMkLst>
          </pc:cxnChg>
          <pc:cxnChg chg="add mod">
            <ac:chgData name="I-Hsiu Chiang" userId="f2b27098-d011-48cc-9299-7f7d0b33342d" providerId="ADAL" clId="{E1634940-7FDF-428F-82E3-79B83FB81158}" dt="2021-11-09T23:11:12.752" v="2987" actId="1582"/>
            <ac:cxnSpMkLst>
              <pc:docMk/>
              <pc:sldMasterMk cId="1984342011" sldId="2147483648"/>
              <pc:sldLayoutMk cId="320517126" sldId="2147483660"/>
              <ac:cxnSpMk id="154" creationId="{5B1C12F8-42A7-4C55-8DB9-D9DA5B96F992}"/>
            </ac:cxnSpMkLst>
          </pc:cxnChg>
        </pc:sldLayoutChg>
        <pc:sldLayoutChg chg="new add del mod">
          <pc:chgData name="I-Hsiu Chiang" userId="f2b27098-d011-48cc-9299-7f7d0b33342d" providerId="ADAL" clId="{E1634940-7FDF-428F-82E3-79B83FB81158}" dt="2021-11-09T23:13:47.930" v="3004" actId="11236"/>
          <pc:sldLayoutMkLst>
            <pc:docMk/>
            <pc:sldMasterMk cId="1984342011" sldId="2147483648"/>
            <pc:sldLayoutMk cId="1662356880" sldId="2147483661"/>
          </pc:sldLayoutMkLst>
        </pc:sldLayoutChg>
      </pc:sldMasterChg>
      <pc:sldMasterChg chg="new del mod addSldLayout delSldLayout">
        <pc:chgData name="I-Hsiu Chiang" userId="f2b27098-d011-48cc-9299-7f7d0b33342d" providerId="ADAL" clId="{E1634940-7FDF-428F-82E3-79B83FB81158}" dt="2021-11-09T23:13:27.191" v="3002" actId="6938"/>
        <pc:sldMasterMkLst>
          <pc:docMk/>
          <pc:sldMasterMk cId="2461542331" sldId="2147483661"/>
        </pc:sldMasterMkLst>
        <pc:sldLayoutChg chg="new del replId">
          <pc:chgData name="I-Hsiu Chiang" userId="f2b27098-d011-48cc-9299-7f7d0b33342d" providerId="ADAL" clId="{E1634940-7FDF-428F-82E3-79B83FB81158}" dt="2021-11-09T23:13:27.191" v="3002" actId="6938"/>
          <pc:sldLayoutMkLst>
            <pc:docMk/>
            <pc:sldMasterMk cId="2461542331" sldId="2147483661"/>
            <pc:sldLayoutMk cId="3582716502" sldId="2147483662"/>
          </pc:sldLayoutMkLst>
        </pc:sldLayoutChg>
        <pc:sldLayoutChg chg="new del replId">
          <pc:chgData name="I-Hsiu Chiang" userId="f2b27098-d011-48cc-9299-7f7d0b33342d" providerId="ADAL" clId="{E1634940-7FDF-428F-82E3-79B83FB81158}" dt="2021-11-09T23:13:27.191" v="3002" actId="6938"/>
          <pc:sldLayoutMkLst>
            <pc:docMk/>
            <pc:sldMasterMk cId="2461542331" sldId="2147483661"/>
            <pc:sldLayoutMk cId="4246246559" sldId="2147483663"/>
          </pc:sldLayoutMkLst>
        </pc:sldLayoutChg>
        <pc:sldLayoutChg chg="new del replId">
          <pc:chgData name="I-Hsiu Chiang" userId="f2b27098-d011-48cc-9299-7f7d0b33342d" providerId="ADAL" clId="{E1634940-7FDF-428F-82E3-79B83FB81158}" dt="2021-11-09T23:13:27.191" v="3002" actId="6938"/>
          <pc:sldLayoutMkLst>
            <pc:docMk/>
            <pc:sldMasterMk cId="2461542331" sldId="2147483661"/>
            <pc:sldLayoutMk cId="3707271868" sldId="2147483664"/>
          </pc:sldLayoutMkLst>
        </pc:sldLayoutChg>
        <pc:sldLayoutChg chg="new del replId">
          <pc:chgData name="I-Hsiu Chiang" userId="f2b27098-d011-48cc-9299-7f7d0b33342d" providerId="ADAL" clId="{E1634940-7FDF-428F-82E3-79B83FB81158}" dt="2021-11-09T23:13:27.191" v="3002" actId="6938"/>
          <pc:sldLayoutMkLst>
            <pc:docMk/>
            <pc:sldMasterMk cId="2461542331" sldId="2147483661"/>
            <pc:sldLayoutMk cId="3996647526" sldId="2147483665"/>
          </pc:sldLayoutMkLst>
        </pc:sldLayoutChg>
        <pc:sldLayoutChg chg="new del replId">
          <pc:chgData name="I-Hsiu Chiang" userId="f2b27098-d011-48cc-9299-7f7d0b33342d" providerId="ADAL" clId="{E1634940-7FDF-428F-82E3-79B83FB81158}" dt="2021-11-09T23:13:27.191" v="3002" actId="6938"/>
          <pc:sldLayoutMkLst>
            <pc:docMk/>
            <pc:sldMasterMk cId="2461542331" sldId="2147483661"/>
            <pc:sldLayoutMk cId="824114407" sldId="2147483666"/>
          </pc:sldLayoutMkLst>
        </pc:sldLayoutChg>
        <pc:sldLayoutChg chg="new del replId">
          <pc:chgData name="I-Hsiu Chiang" userId="f2b27098-d011-48cc-9299-7f7d0b33342d" providerId="ADAL" clId="{E1634940-7FDF-428F-82E3-79B83FB81158}" dt="2021-11-09T23:13:27.191" v="3002" actId="6938"/>
          <pc:sldLayoutMkLst>
            <pc:docMk/>
            <pc:sldMasterMk cId="2461542331" sldId="2147483661"/>
            <pc:sldLayoutMk cId="280816666" sldId="2147483667"/>
          </pc:sldLayoutMkLst>
        </pc:sldLayoutChg>
        <pc:sldLayoutChg chg="new del replId">
          <pc:chgData name="I-Hsiu Chiang" userId="f2b27098-d011-48cc-9299-7f7d0b33342d" providerId="ADAL" clId="{E1634940-7FDF-428F-82E3-79B83FB81158}" dt="2021-11-09T23:13:27.191" v="3002" actId="6938"/>
          <pc:sldLayoutMkLst>
            <pc:docMk/>
            <pc:sldMasterMk cId="2461542331" sldId="2147483661"/>
            <pc:sldLayoutMk cId="3747684254" sldId="2147483668"/>
          </pc:sldLayoutMkLst>
        </pc:sldLayoutChg>
        <pc:sldLayoutChg chg="new del replId">
          <pc:chgData name="I-Hsiu Chiang" userId="f2b27098-d011-48cc-9299-7f7d0b33342d" providerId="ADAL" clId="{E1634940-7FDF-428F-82E3-79B83FB81158}" dt="2021-11-09T23:13:27.191" v="3002" actId="6938"/>
          <pc:sldLayoutMkLst>
            <pc:docMk/>
            <pc:sldMasterMk cId="2461542331" sldId="2147483661"/>
            <pc:sldLayoutMk cId="2597006060" sldId="2147483669"/>
          </pc:sldLayoutMkLst>
        </pc:sldLayoutChg>
        <pc:sldLayoutChg chg="new del replId">
          <pc:chgData name="I-Hsiu Chiang" userId="f2b27098-d011-48cc-9299-7f7d0b33342d" providerId="ADAL" clId="{E1634940-7FDF-428F-82E3-79B83FB81158}" dt="2021-11-09T23:13:27.191" v="3002" actId="6938"/>
          <pc:sldLayoutMkLst>
            <pc:docMk/>
            <pc:sldMasterMk cId="2461542331" sldId="2147483661"/>
            <pc:sldLayoutMk cId="2848177834" sldId="2147483670"/>
          </pc:sldLayoutMkLst>
        </pc:sldLayoutChg>
        <pc:sldLayoutChg chg="new del replId">
          <pc:chgData name="I-Hsiu Chiang" userId="f2b27098-d011-48cc-9299-7f7d0b33342d" providerId="ADAL" clId="{E1634940-7FDF-428F-82E3-79B83FB81158}" dt="2021-11-09T23:13:27.191" v="3002" actId="6938"/>
          <pc:sldLayoutMkLst>
            <pc:docMk/>
            <pc:sldMasterMk cId="2461542331" sldId="2147483661"/>
            <pc:sldLayoutMk cId="2861985440" sldId="2147483671"/>
          </pc:sldLayoutMkLst>
        </pc:sldLayoutChg>
        <pc:sldLayoutChg chg="new del replId">
          <pc:chgData name="I-Hsiu Chiang" userId="f2b27098-d011-48cc-9299-7f7d0b33342d" providerId="ADAL" clId="{E1634940-7FDF-428F-82E3-79B83FB81158}" dt="2021-11-09T23:13:27.191" v="3002" actId="6938"/>
          <pc:sldLayoutMkLst>
            <pc:docMk/>
            <pc:sldMasterMk cId="2461542331" sldId="2147483661"/>
            <pc:sldLayoutMk cId="2086741213" sldId="2147483672"/>
          </pc:sldLayoutMkLst>
        </pc:sldLayoutChg>
      </pc:sldMasterChg>
    </pc:docChg>
  </pc:docChgLst>
  <pc:docChgLst>
    <pc:chgData name="I-Hsiu Chiang" userId="f2b27098-d011-48cc-9299-7f7d0b33342d" providerId="ADAL" clId="{8D691559-A9BA-44EF-AAC0-F8D6775BB483}"/>
    <pc:docChg chg="undo redo custSel modSld">
      <pc:chgData name="I-Hsiu Chiang" userId="f2b27098-d011-48cc-9299-7f7d0b33342d" providerId="ADAL" clId="{8D691559-A9BA-44EF-AAC0-F8D6775BB483}" dt="2021-11-09T15:15:33.035" v="1938" actId="1076"/>
      <pc:docMkLst>
        <pc:docMk/>
      </pc:docMkLst>
      <pc:sldChg chg="addSp delSp modSp mod">
        <pc:chgData name="I-Hsiu Chiang" userId="f2b27098-d011-48cc-9299-7f7d0b33342d" providerId="ADAL" clId="{8D691559-A9BA-44EF-AAC0-F8D6775BB483}" dt="2021-11-09T15:15:33.035" v="1938" actId="1076"/>
        <pc:sldMkLst>
          <pc:docMk/>
          <pc:sldMk cId="4154231443" sldId="256"/>
        </pc:sldMkLst>
        <pc:spChg chg="add mod">
          <ac:chgData name="I-Hsiu Chiang" userId="f2b27098-d011-48cc-9299-7f7d0b33342d" providerId="ADAL" clId="{8D691559-A9BA-44EF-AAC0-F8D6775BB483}" dt="2021-11-09T15:11:04.671" v="1825" actId="113"/>
          <ac:spMkLst>
            <pc:docMk/>
            <pc:sldMk cId="4154231443" sldId="256"/>
            <ac:spMk id="2" creationId="{209935FE-3F6F-46F2-A5EC-B03420E11674}"/>
          </ac:spMkLst>
        </pc:spChg>
        <pc:spChg chg="del">
          <ac:chgData name="I-Hsiu Chiang" userId="f2b27098-d011-48cc-9299-7f7d0b33342d" providerId="ADAL" clId="{8D691559-A9BA-44EF-AAC0-F8D6775BB483}" dt="2021-11-09T11:42:20.765" v="1" actId="478"/>
          <ac:spMkLst>
            <pc:docMk/>
            <pc:sldMk cId="4154231443" sldId="256"/>
            <ac:spMk id="2" creationId="{2A4E1ED4-A5B7-46A6-95C3-263934657D99}"/>
          </ac:spMkLst>
        </pc:spChg>
        <pc:spChg chg="del">
          <ac:chgData name="I-Hsiu Chiang" userId="f2b27098-d011-48cc-9299-7f7d0b33342d" providerId="ADAL" clId="{8D691559-A9BA-44EF-AAC0-F8D6775BB483}" dt="2021-11-09T11:42:23.833" v="2" actId="478"/>
          <ac:spMkLst>
            <pc:docMk/>
            <pc:sldMk cId="4154231443" sldId="256"/>
            <ac:spMk id="3" creationId="{41F75A0C-C437-42EA-B7A7-1404685E4F08}"/>
          </ac:spMkLst>
        </pc:spChg>
        <pc:spChg chg="add mod">
          <ac:chgData name="I-Hsiu Chiang" userId="f2b27098-d011-48cc-9299-7f7d0b33342d" providerId="ADAL" clId="{8D691559-A9BA-44EF-AAC0-F8D6775BB483}" dt="2021-11-09T15:14:53.635" v="1932" actId="14100"/>
          <ac:spMkLst>
            <pc:docMk/>
            <pc:sldMk cId="4154231443" sldId="256"/>
            <ac:spMk id="3" creationId="{E2C8D9FF-53A7-4865-BCBD-3F1B13453DF3}"/>
          </ac:spMkLst>
        </pc:spChg>
        <pc:spChg chg="add mod">
          <ac:chgData name="I-Hsiu Chiang" userId="f2b27098-d011-48cc-9299-7f7d0b33342d" providerId="ADAL" clId="{8D691559-A9BA-44EF-AAC0-F8D6775BB483}" dt="2021-11-09T15:12:09.599" v="1826" actId="14100"/>
          <ac:spMkLst>
            <pc:docMk/>
            <pc:sldMk cId="4154231443" sldId="256"/>
            <ac:spMk id="4" creationId="{3C478819-FF0E-4C22-B611-41D92C327BB3}"/>
          </ac:spMkLst>
        </pc:spChg>
        <pc:spChg chg="add del mod">
          <ac:chgData name="I-Hsiu Chiang" userId="f2b27098-d011-48cc-9299-7f7d0b33342d" providerId="ADAL" clId="{8D691559-A9BA-44EF-AAC0-F8D6775BB483}" dt="2021-11-09T13:47:37.940" v="435"/>
          <ac:spMkLst>
            <pc:docMk/>
            <pc:sldMk cId="4154231443" sldId="256"/>
            <ac:spMk id="6" creationId="{D51D7CB8-A146-4921-8582-F90D8DBA6731}"/>
          </ac:spMkLst>
        </pc:spChg>
        <pc:spChg chg="add mod">
          <ac:chgData name="I-Hsiu Chiang" userId="f2b27098-d011-48cc-9299-7f7d0b33342d" providerId="ADAL" clId="{8D691559-A9BA-44EF-AAC0-F8D6775BB483}" dt="2021-11-09T15:10:31.656" v="1824" actId="207"/>
          <ac:spMkLst>
            <pc:docMk/>
            <pc:sldMk cId="4154231443" sldId="256"/>
            <ac:spMk id="15" creationId="{1FD132F9-198F-41E9-A130-D2ACA177F8E3}"/>
          </ac:spMkLst>
        </pc:spChg>
        <pc:spChg chg="add mod">
          <ac:chgData name="I-Hsiu Chiang" userId="f2b27098-d011-48cc-9299-7f7d0b33342d" providerId="ADAL" clId="{8D691559-A9BA-44EF-AAC0-F8D6775BB483}" dt="2021-11-09T15:13:08.836" v="1861" actId="1036"/>
          <ac:spMkLst>
            <pc:docMk/>
            <pc:sldMk cId="4154231443" sldId="256"/>
            <ac:spMk id="16" creationId="{B19D3A4C-085F-40D9-A6DA-CB502B78F23D}"/>
          </ac:spMkLst>
        </pc:spChg>
        <pc:spChg chg="add mod">
          <ac:chgData name="I-Hsiu Chiang" userId="f2b27098-d011-48cc-9299-7f7d0b33342d" providerId="ADAL" clId="{8D691559-A9BA-44EF-AAC0-F8D6775BB483}" dt="2021-11-09T15:13:08.836" v="1861" actId="1036"/>
          <ac:spMkLst>
            <pc:docMk/>
            <pc:sldMk cId="4154231443" sldId="256"/>
            <ac:spMk id="21" creationId="{76EFB5E2-4900-4F09-9E36-6C0C48E6F6C3}"/>
          </ac:spMkLst>
        </pc:spChg>
        <pc:spChg chg="add mod">
          <ac:chgData name="I-Hsiu Chiang" userId="f2b27098-d011-48cc-9299-7f7d0b33342d" providerId="ADAL" clId="{8D691559-A9BA-44EF-AAC0-F8D6775BB483}" dt="2021-11-09T15:15:20.638" v="1937" actId="1076"/>
          <ac:spMkLst>
            <pc:docMk/>
            <pc:sldMk cId="4154231443" sldId="256"/>
            <ac:spMk id="24" creationId="{F71ECFCB-A242-401F-8ECC-E53480D71227}"/>
          </ac:spMkLst>
        </pc:spChg>
        <pc:spChg chg="add mod">
          <ac:chgData name="I-Hsiu Chiang" userId="f2b27098-d011-48cc-9299-7f7d0b33342d" providerId="ADAL" clId="{8D691559-A9BA-44EF-AAC0-F8D6775BB483}" dt="2021-11-09T15:15:33.035" v="1938" actId="1076"/>
          <ac:spMkLst>
            <pc:docMk/>
            <pc:sldMk cId="4154231443" sldId="256"/>
            <ac:spMk id="25" creationId="{60877152-73FD-4ADB-8287-AA10F76F9CA1}"/>
          </ac:spMkLst>
        </pc:spChg>
        <pc:picChg chg="mod">
          <ac:chgData name="I-Hsiu Chiang" userId="f2b27098-d011-48cc-9299-7f7d0b33342d" providerId="ADAL" clId="{8D691559-A9BA-44EF-AAC0-F8D6775BB483}" dt="2021-11-09T15:15:02.533" v="1935" actId="1076"/>
          <ac:picMkLst>
            <pc:docMk/>
            <pc:sldMk cId="4154231443" sldId="256"/>
            <ac:picMk id="5" creationId="{C969B4DE-BA07-4FB2-A153-A014566A8D93}"/>
          </ac:picMkLst>
        </pc:picChg>
        <pc:picChg chg="add del mod">
          <ac:chgData name="I-Hsiu Chiang" userId="f2b27098-d011-48cc-9299-7f7d0b33342d" providerId="ADAL" clId="{8D691559-A9BA-44EF-AAC0-F8D6775BB483}" dt="2021-11-09T15:07:35.395" v="1754" actId="478"/>
          <ac:picMkLst>
            <pc:docMk/>
            <pc:sldMk cId="4154231443" sldId="256"/>
            <ac:picMk id="8" creationId="{159AF081-6EF7-4690-9A8E-1A60B95D9803}"/>
          </ac:picMkLst>
        </pc:picChg>
        <pc:picChg chg="add del mod">
          <ac:chgData name="I-Hsiu Chiang" userId="f2b27098-d011-48cc-9299-7f7d0b33342d" providerId="ADAL" clId="{8D691559-A9BA-44EF-AAC0-F8D6775BB483}" dt="2021-11-09T14:14:22.368" v="974" actId="478"/>
          <ac:picMkLst>
            <pc:docMk/>
            <pc:sldMk cId="4154231443" sldId="256"/>
            <ac:picMk id="10" creationId="{1AF129CF-CD71-4CDD-A34B-B5B587277567}"/>
          </ac:picMkLst>
        </pc:picChg>
        <pc:picChg chg="add mod">
          <ac:chgData name="I-Hsiu Chiang" userId="f2b27098-d011-48cc-9299-7f7d0b33342d" providerId="ADAL" clId="{8D691559-A9BA-44EF-AAC0-F8D6775BB483}" dt="2021-11-09T15:13:08.836" v="1861" actId="1036"/>
          <ac:picMkLst>
            <pc:docMk/>
            <pc:sldMk cId="4154231443" sldId="256"/>
            <ac:picMk id="12" creationId="{EB1E137D-CB01-4FEC-9361-5F4E500872AE}"/>
          </ac:picMkLst>
        </pc:picChg>
        <pc:picChg chg="add mod">
          <ac:chgData name="I-Hsiu Chiang" userId="f2b27098-d011-48cc-9299-7f7d0b33342d" providerId="ADAL" clId="{8D691559-A9BA-44EF-AAC0-F8D6775BB483}" dt="2021-11-09T15:13:20.640" v="1863" actId="1076"/>
          <ac:picMkLst>
            <pc:docMk/>
            <pc:sldMk cId="4154231443" sldId="256"/>
            <ac:picMk id="14" creationId="{8848A793-5D3B-460B-ABF3-5E690A251392}"/>
          </ac:picMkLst>
        </pc:picChg>
        <pc:picChg chg="add del mod">
          <ac:chgData name="I-Hsiu Chiang" userId="f2b27098-d011-48cc-9299-7f7d0b33342d" providerId="ADAL" clId="{8D691559-A9BA-44EF-AAC0-F8D6775BB483}" dt="2021-11-09T14:41:29.469" v="1381" actId="22"/>
          <ac:picMkLst>
            <pc:docMk/>
            <pc:sldMk cId="4154231443" sldId="256"/>
            <ac:picMk id="18" creationId="{96542A03-1C21-4361-AEDF-7A6235A59E95}"/>
          </ac:picMkLst>
        </pc:picChg>
        <pc:picChg chg="add mod">
          <ac:chgData name="I-Hsiu Chiang" userId="f2b27098-d011-48cc-9299-7f7d0b33342d" providerId="ADAL" clId="{8D691559-A9BA-44EF-AAC0-F8D6775BB483}" dt="2021-11-09T15:13:08.836" v="1861" actId="1036"/>
          <ac:picMkLst>
            <pc:docMk/>
            <pc:sldMk cId="4154231443" sldId="256"/>
            <ac:picMk id="20" creationId="{5FB00851-100C-494C-A16C-B8E45E37D63A}"/>
          </ac:picMkLst>
        </pc:picChg>
        <pc:picChg chg="add mod">
          <ac:chgData name="I-Hsiu Chiang" userId="f2b27098-d011-48cc-9299-7f7d0b33342d" providerId="ADAL" clId="{8D691559-A9BA-44EF-AAC0-F8D6775BB483}" dt="2021-11-09T15:08:54.864" v="1812" actId="1038"/>
          <ac:picMkLst>
            <pc:docMk/>
            <pc:sldMk cId="4154231443" sldId="256"/>
            <ac:picMk id="23" creationId="{987525A8-FCFB-44D9-A9F5-4658ECDCE1A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C35957-F653-4D67-998E-BF741D011C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9DE1D-FCC9-4C37-97DB-8E99DD6D4E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38776-AB52-479A-82FA-176C76DF4BAC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38351-17ED-4147-97DD-CB6D9F70A8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6F3BF-3992-4134-A8A2-42B978FB3A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EB2E7-B15E-4B4A-B6F6-E573C6424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47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D179F-7123-4492-8D42-9DC7206FE8A1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AE1F5-2713-4FD9-905F-C93955511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42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3B8A-6885-4587-9479-B3CEF130A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05883-D9B7-4725-B6A3-FA3E6805C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A1B00-8D74-4DC2-A301-2E4BAC77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7DD8-EDD0-466E-A197-3863D1C0191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7C8A6-7F55-495E-8DAB-0BA254DC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7967D-53B1-435A-9A28-88163ADD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6ECB-83C8-4519-804E-E91B184B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4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1B7B-C6E1-49A9-A6B9-392D3314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D4408-90F8-490D-A212-9D2EDCD4E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AF69D-F448-4DE7-9420-500B40F2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7DD8-EDD0-466E-A197-3863D1C0191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6D6FB-80D0-43E1-9B9F-DB1BFFE7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14391-1D55-411B-A7DB-4731251C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6ECB-83C8-4519-804E-E91B184B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2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15451B-AE05-4874-9CDF-C36CDD0FE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978C7-1396-4594-BB62-9F36FF064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C9ABF-4608-4C94-BA70-93393906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7DD8-EDD0-466E-A197-3863D1C0191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6BA9F-4862-4CDB-862E-C4FC9168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18EB3-589B-4C85-8E81-0FF1D383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6ECB-83C8-4519-804E-E91B184B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0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2867-288D-4158-9508-9EE126A1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1133B-C1B4-45E8-B306-C6208BDB1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E2010-CB50-41F3-B9B7-A562F7F5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7DD8-EDD0-466E-A197-3863D1C0191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94878-0424-49FE-9F6A-22139A5C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BCC71-5E10-467A-93A3-3DC1E20C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6ECB-83C8-4519-804E-E91B184B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3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17FF-3DA2-4AF9-A4B3-1812414A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2D59F-C620-48ED-A2F5-AAA33BB7B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7C60A-D27F-4E06-A368-5E5ED5AE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7DD8-EDD0-466E-A197-3863D1C0191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78334-DB1E-408F-9665-69563A43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52ACB-FA75-4BFA-904B-51C49A36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6ECB-83C8-4519-804E-E91B184B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5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182A-4826-4492-8CA4-59C953A4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8E61D-5804-42C6-A944-26D6E976B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1F701-E359-49CA-8EC7-5A35FE966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08994-EA42-43E0-B4F3-832E6628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7DD8-EDD0-466E-A197-3863D1C0191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074AB-FDC8-4F22-BB3A-BA7C13A4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20D48-81E6-4E91-8E17-BD32277A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6ECB-83C8-4519-804E-E91B184B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9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F645A-AADB-4E3E-9294-FC406A826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8FFFD-2224-46FF-9D98-5D1C3B3A5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FE9D7-ED8B-4CAE-BFC5-6CE9A4032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08D7A-1A67-4B4C-A2C4-A03D5B375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D8FAF-D7B1-46C1-A21F-A57313BA7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0626D-D87A-4AEE-B0DE-7142CF9D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7DD8-EDD0-466E-A197-3863D1C0191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C62BD-80D0-4514-9E3F-CB070BE5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9A79A-6AF8-445A-895D-470E8D68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6ECB-83C8-4519-804E-E91B184B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7669-1E83-47F0-A7B5-3741C7F4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37AD5-C1D3-47FF-B661-D56A588F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7DD8-EDD0-466E-A197-3863D1C0191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500B3-74C4-45FB-9BF8-6EF8F296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E3D90-CE33-4103-90B7-28E9117D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6ECB-83C8-4519-804E-E91B184B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672D8-3FC0-4EAA-A38C-48026749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7DD8-EDD0-466E-A197-3863D1C0191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D89E8-4779-49D6-AB72-FDABE435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7C8C6-3304-4223-90E1-B9A8100E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6ECB-83C8-4519-804E-E91B184B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2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634F-778F-487D-B526-BC52A72B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7FA1F-87BA-4363-8BC2-3105EC1DE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D6E28-AFDB-4C8A-AF35-A55E5A1ED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8F657-CEF2-4152-B0E8-A75D8893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7DD8-EDD0-466E-A197-3863D1C0191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5DECF-FAC6-42FB-96CC-CF0B9CB3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013D8-65EA-4F72-8EAB-B7D0C31C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6ECB-83C8-4519-804E-E91B184B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3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DE48-020F-445C-8ED8-53191C51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F45B5-7DDD-48DE-83AC-D9386B2B7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FB4D3-9526-458B-B88B-51E663FAF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63B7-A9F5-4F26-8F74-5BF10FA5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7DD8-EDD0-466E-A197-3863D1C0191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67D2F-775B-4E21-91D2-42476BAF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E0A15-7204-400D-A20D-6200C1AC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6ECB-83C8-4519-804E-E91B184B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5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C89DC-6B9E-4BBD-B88B-FFD15C2F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98261-BC6D-44E5-BC32-6B59A58D0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A18CB-030E-433F-9208-FAFF9C48D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07DD8-EDD0-466E-A197-3863D1C0191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66D30-0548-4B24-A63C-6C1973B92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A1364-0734-4E64-B5CE-474F467CD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16ECB-83C8-4519-804E-E91B184B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4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6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2B50ECE-8B2A-488C-8A84-1D28160B7A28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7848882" y="3928994"/>
            <a:ext cx="2174607" cy="1091"/>
          </a:xfrm>
          <a:prstGeom prst="line">
            <a:avLst/>
          </a:prstGeom>
          <a:ln w="36068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855575C-94A1-47AB-9D5D-BF230A8BD8E6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5432776" y="3928994"/>
            <a:ext cx="2160074" cy="1383"/>
          </a:xfrm>
          <a:prstGeom prst="line">
            <a:avLst/>
          </a:prstGeom>
          <a:ln w="36068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BCD885-730D-418B-A313-A6B732ABCD28}"/>
              </a:ext>
            </a:extLst>
          </p:cNvPr>
          <p:cNvCxnSpPr>
            <a:cxnSpLocks/>
            <a:stCxn id="35" idx="6"/>
            <a:endCxn id="14" idx="2"/>
          </p:cNvCxnSpPr>
          <p:nvPr/>
        </p:nvCxnSpPr>
        <p:spPr>
          <a:xfrm>
            <a:off x="2985931" y="3928994"/>
            <a:ext cx="2190813" cy="1383"/>
          </a:xfrm>
          <a:prstGeom prst="line">
            <a:avLst/>
          </a:prstGeom>
          <a:ln w="36068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C72F4B-5AC0-4FFE-B0C4-7D283EE46F6E}"/>
              </a:ext>
            </a:extLst>
          </p:cNvPr>
          <p:cNvCxnSpPr>
            <a:cxnSpLocks/>
            <a:stCxn id="6" idx="6"/>
            <a:endCxn id="35" idx="2"/>
          </p:cNvCxnSpPr>
          <p:nvPr/>
        </p:nvCxnSpPr>
        <p:spPr>
          <a:xfrm flipV="1">
            <a:off x="1299801" y="3928994"/>
            <a:ext cx="1430098" cy="6400"/>
          </a:xfrm>
          <a:prstGeom prst="line">
            <a:avLst/>
          </a:prstGeom>
          <a:ln w="36068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981503A-F89A-4063-89FB-32B65854261F}"/>
              </a:ext>
            </a:extLst>
          </p:cNvPr>
          <p:cNvSpPr/>
          <p:nvPr/>
        </p:nvSpPr>
        <p:spPr>
          <a:xfrm>
            <a:off x="1171785" y="3871386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en-GB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84C929-670E-4E9D-B56D-98DC63D6C306}"/>
              </a:ext>
            </a:extLst>
          </p:cNvPr>
          <p:cNvSpPr/>
          <p:nvPr/>
        </p:nvSpPr>
        <p:spPr>
          <a:xfrm>
            <a:off x="1979771" y="3871386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en-GB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D65A7B-F7A1-4B76-A4B2-96E0C4EBB400}"/>
              </a:ext>
            </a:extLst>
          </p:cNvPr>
          <p:cNvSpPr/>
          <p:nvPr/>
        </p:nvSpPr>
        <p:spPr>
          <a:xfrm>
            <a:off x="3582536" y="3871386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en-GB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12FB04-394E-4195-933C-950F1B270BE9}"/>
              </a:ext>
            </a:extLst>
          </p:cNvPr>
          <p:cNvSpPr/>
          <p:nvPr/>
        </p:nvSpPr>
        <p:spPr>
          <a:xfrm>
            <a:off x="4374818" y="3871386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en-GB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6C6656-71F8-4E27-9FBC-1979681B8CBF}"/>
              </a:ext>
            </a:extLst>
          </p:cNvPr>
          <p:cNvSpPr/>
          <p:nvPr/>
        </p:nvSpPr>
        <p:spPr>
          <a:xfrm>
            <a:off x="6050812" y="3871386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en-GB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4DF88CF-39DA-472B-A631-0EB43F878FF1}"/>
              </a:ext>
            </a:extLst>
          </p:cNvPr>
          <p:cNvSpPr/>
          <p:nvPr/>
        </p:nvSpPr>
        <p:spPr>
          <a:xfrm>
            <a:off x="6846798" y="3871386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en-GB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D192E5-CC65-418B-81E7-C4EE70BEC98A}"/>
              </a:ext>
            </a:extLst>
          </p:cNvPr>
          <p:cNvSpPr/>
          <p:nvPr/>
        </p:nvSpPr>
        <p:spPr>
          <a:xfrm>
            <a:off x="8465092" y="3871386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en-GB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4ADE14-31BA-41B3-AA5E-68B9721DA578}"/>
              </a:ext>
            </a:extLst>
          </p:cNvPr>
          <p:cNvSpPr/>
          <p:nvPr/>
        </p:nvSpPr>
        <p:spPr>
          <a:xfrm>
            <a:off x="9267409" y="3871386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en-GB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D47670-8E0B-4D89-9500-C4A9DA728499}"/>
              </a:ext>
            </a:extLst>
          </p:cNvPr>
          <p:cNvSpPr/>
          <p:nvPr/>
        </p:nvSpPr>
        <p:spPr>
          <a:xfrm>
            <a:off x="5176744" y="3802361"/>
            <a:ext cx="256032" cy="256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en-GB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3876EA-D26C-4068-B84D-EF25D259A9BB}"/>
              </a:ext>
            </a:extLst>
          </p:cNvPr>
          <p:cNvSpPr/>
          <p:nvPr/>
        </p:nvSpPr>
        <p:spPr>
          <a:xfrm>
            <a:off x="7592850" y="3800978"/>
            <a:ext cx="256032" cy="256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en-GB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C889FA-3174-462C-8630-5DFFC6EC5879}"/>
              </a:ext>
            </a:extLst>
          </p:cNvPr>
          <p:cNvSpPr/>
          <p:nvPr/>
        </p:nvSpPr>
        <p:spPr>
          <a:xfrm>
            <a:off x="10023489" y="3802069"/>
            <a:ext cx="256032" cy="256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en-GB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E015CF0-CF3F-4712-A75D-289E872A6B02}"/>
              </a:ext>
            </a:extLst>
          </p:cNvPr>
          <p:cNvSpPr txBox="1">
            <a:spLocks/>
          </p:cNvSpPr>
          <p:nvPr/>
        </p:nvSpPr>
        <p:spPr>
          <a:xfrm>
            <a:off x="1430023" y="1055437"/>
            <a:ext cx="1655064" cy="2192097"/>
          </a:xfrm>
          <a:prstGeom prst="rect">
            <a:avLst/>
          </a:prstGeom>
          <a:solidFill>
            <a:schemeClr val="accent6"/>
          </a:solidFill>
        </p:spPr>
        <p:txBody>
          <a:bodyPr lIns="18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start of the data recording</a:t>
            </a:r>
          </a:p>
          <a:p>
            <a:r>
              <a:rPr lang="en-GB" dirty="0"/>
              <a:t>09/10/2016</a:t>
            </a:r>
          </a:p>
        </p:txBody>
      </p:sp>
      <p:sp>
        <p:nvSpPr>
          <p:cNvPr id="22" name="Text Placeholder 82">
            <a:extLst>
              <a:ext uri="{FF2B5EF4-FFF2-40B4-BE49-F238E27FC236}">
                <a16:creationId xmlns:a16="http://schemas.microsoft.com/office/drawing/2014/main" id="{AF12D60B-8E2C-4699-A4E6-A04551115A40}"/>
              </a:ext>
            </a:extLst>
          </p:cNvPr>
          <p:cNvSpPr txBox="1">
            <a:spLocks/>
          </p:cNvSpPr>
          <p:nvPr/>
        </p:nvSpPr>
        <p:spPr>
          <a:xfrm>
            <a:off x="896857" y="408421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Oct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Text Placeholder 82">
            <a:extLst>
              <a:ext uri="{FF2B5EF4-FFF2-40B4-BE49-F238E27FC236}">
                <a16:creationId xmlns:a16="http://schemas.microsoft.com/office/drawing/2014/main" id="{B523A9FD-4A08-479B-9073-9BC764495959}"/>
              </a:ext>
            </a:extLst>
          </p:cNvPr>
          <p:cNvSpPr txBox="1">
            <a:spLocks/>
          </p:cNvSpPr>
          <p:nvPr/>
        </p:nvSpPr>
        <p:spPr>
          <a:xfrm>
            <a:off x="10630020" y="408421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Oct</a:t>
            </a:r>
          </a:p>
        </p:txBody>
      </p:sp>
      <p:sp>
        <p:nvSpPr>
          <p:cNvPr id="24" name="Text Placeholder 82">
            <a:extLst>
              <a:ext uri="{FF2B5EF4-FFF2-40B4-BE49-F238E27FC236}">
                <a16:creationId xmlns:a16="http://schemas.microsoft.com/office/drawing/2014/main" id="{35EA1423-191D-432D-A8F4-8A1BF6EF6D57}"/>
              </a:ext>
            </a:extLst>
          </p:cNvPr>
          <p:cNvSpPr txBox="1">
            <a:spLocks/>
          </p:cNvSpPr>
          <p:nvPr/>
        </p:nvSpPr>
        <p:spPr>
          <a:xfrm>
            <a:off x="1707954" y="408421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Nov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5" name="Text Placeholder 82">
            <a:extLst>
              <a:ext uri="{FF2B5EF4-FFF2-40B4-BE49-F238E27FC236}">
                <a16:creationId xmlns:a16="http://schemas.microsoft.com/office/drawing/2014/main" id="{1F9CD472-6822-4525-A877-B81B777948CC}"/>
              </a:ext>
            </a:extLst>
          </p:cNvPr>
          <p:cNvSpPr txBox="1">
            <a:spLocks/>
          </p:cNvSpPr>
          <p:nvPr/>
        </p:nvSpPr>
        <p:spPr>
          <a:xfrm>
            <a:off x="2519051" y="408421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Dec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6" name="Text Placeholder 82">
            <a:extLst>
              <a:ext uri="{FF2B5EF4-FFF2-40B4-BE49-F238E27FC236}">
                <a16:creationId xmlns:a16="http://schemas.microsoft.com/office/drawing/2014/main" id="{CB675AF1-F311-478F-A92F-8FA9237F93DC}"/>
              </a:ext>
            </a:extLst>
          </p:cNvPr>
          <p:cNvSpPr txBox="1">
            <a:spLocks/>
          </p:cNvSpPr>
          <p:nvPr/>
        </p:nvSpPr>
        <p:spPr>
          <a:xfrm>
            <a:off x="3330148" y="408421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Jan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Text Placeholder 82">
            <a:extLst>
              <a:ext uri="{FF2B5EF4-FFF2-40B4-BE49-F238E27FC236}">
                <a16:creationId xmlns:a16="http://schemas.microsoft.com/office/drawing/2014/main" id="{DA0CBE54-65A4-4844-863C-FAB341CEB6F7}"/>
              </a:ext>
            </a:extLst>
          </p:cNvPr>
          <p:cNvSpPr txBox="1">
            <a:spLocks/>
          </p:cNvSpPr>
          <p:nvPr/>
        </p:nvSpPr>
        <p:spPr>
          <a:xfrm>
            <a:off x="4141245" y="408421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Feb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Text Placeholder 82">
            <a:extLst>
              <a:ext uri="{FF2B5EF4-FFF2-40B4-BE49-F238E27FC236}">
                <a16:creationId xmlns:a16="http://schemas.microsoft.com/office/drawing/2014/main" id="{33A00C44-6422-449D-898E-5F0D63CBFD77}"/>
              </a:ext>
            </a:extLst>
          </p:cNvPr>
          <p:cNvSpPr txBox="1">
            <a:spLocks/>
          </p:cNvSpPr>
          <p:nvPr/>
        </p:nvSpPr>
        <p:spPr>
          <a:xfrm>
            <a:off x="4952342" y="408421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Mar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9" name="Text Placeholder 82">
            <a:extLst>
              <a:ext uri="{FF2B5EF4-FFF2-40B4-BE49-F238E27FC236}">
                <a16:creationId xmlns:a16="http://schemas.microsoft.com/office/drawing/2014/main" id="{C182F1D7-626E-416B-A1FA-0431AE75FFCC}"/>
              </a:ext>
            </a:extLst>
          </p:cNvPr>
          <p:cNvSpPr txBox="1">
            <a:spLocks/>
          </p:cNvSpPr>
          <p:nvPr/>
        </p:nvSpPr>
        <p:spPr>
          <a:xfrm>
            <a:off x="5763439" y="408421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Apr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0" name="Text Placeholder 82">
            <a:extLst>
              <a:ext uri="{FF2B5EF4-FFF2-40B4-BE49-F238E27FC236}">
                <a16:creationId xmlns:a16="http://schemas.microsoft.com/office/drawing/2014/main" id="{478E0666-306F-4BCB-8D4B-D450BD52B503}"/>
              </a:ext>
            </a:extLst>
          </p:cNvPr>
          <p:cNvSpPr txBox="1">
            <a:spLocks/>
          </p:cNvSpPr>
          <p:nvPr/>
        </p:nvSpPr>
        <p:spPr>
          <a:xfrm>
            <a:off x="6574536" y="408421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May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1" name="Text Placeholder 82">
            <a:extLst>
              <a:ext uri="{FF2B5EF4-FFF2-40B4-BE49-F238E27FC236}">
                <a16:creationId xmlns:a16="http://schemas.microsoft.com/office/drawing/2014/main" id="{A6BD5BB4-4B9C-4AC5-9CFE-A725B49F0A6E}"/>
              </a:ext>
            </a:extLst>
          </p:cNvPr>
          <p:cNvSpPr txBox="1">
            <a:spLocks/>
          </p:cNvSpPr>
          <p:nvPr/>
        </p:nvSpPr>
        <p:spPr>
          <a:xfrm>
            <a:off x="7385633" y="408421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Jun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Text Placeholder 82">
            <a:extLst>
              <a:ext uri="{FF2B5EF4-FFF2-40B4-BE49-F238E27FC236}">
                <a16:creationId xmlns:a16="http://schemas.microsoft.com/office/drawing/2014/main" id="{117DA0FC-9F93-473E-93D0-FBA000029707}"/>
              </a:ext>
            </a:extLst>
          </p:cNvPr>
          <p:cNvSpPr txBox="1">
            <a:spLocks/>
          </p:cNvSpPr>
          <p:nvPr/>
        </p:nvSpPr>
        <p:spPr>
          <a:xfrm>
            <a:off x="8196730" y="408421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Jul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3" name="Text Placeholder 82">
            <a:extLst>
              <a:ext uri="{FF2B5EF4-FFF2-40B4-BE49-F238E27FC236}">
                <a16:creationId xmlns:a16="http://schemas.microsoft.com/office/drawing/2014/main" id="{62EC5D01-5BCF-4E53-A090-06176B2F6374}"/>
              </a:ext>
            </a:extLst>
          </p:cNvPr>
          <p:cNvSpPr txBox="1">
            <a:spLocks/>
          </p:cNvSpPr>
          <p:nvPr/>
        </p:nvSpPr>
        <p:spPr>
          <a:xfrm>
            <a:off x="9007827" y="408421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Aug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4" name="Text Placeholder 82">
            <a:extLst>
              <a:ext uri="{FF2B5EF4-FFF2-40B4-BE49-F238E27FC236}">
                <a16:creationId xmlns:a16="http://schemas.microsoft.com/office/drawing/2014/main" id="{D7218298-3AD0-4B90-8737-FE8A0A9CC8ED}"/>
              </a:ext>
            </a:extLst>
          </p:cNvPr>
          <p:cNvSpPr txBox="1">
            <a:spLocks/>
          </p:cNvSpPr>
          <p:nvPr/>
        </p:nvSpPr>
        <p:spPr>
          <a:xfrm>
            <a:off x="9818924" y="408421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Sep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96550CE-D2A6-4EE9-9A3D-C74DF6EF02C8}"/>
              </a:ext>
            </a:extLst>
          </p:cNvPr>
          <p:cNvSpPr/>
          <p:nvPr/>
        </p:nvSpPr>
        <p:spPr>
          <a:xfrm>
            <a:off x="2729899" y="3800978"/>
            <a:ext cx="256032" cy="256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en-GB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9B18A6-6981-47BF-B8DD-8019F1017B3E}"/>
              </a:ext>
            </a:extLst>
          </p:cNvPr>
          <p:cNvSpPr/>
          <p:nvPr/>
        </p:nvSpPr>
        <p:spPr>
          <a:xfrm>
            <a:off x="10901633" y="3871386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en-GB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4572CC28-7F17-4930-8FC8-817EBD7B7557}"/>
              </a:ext>
            </a:extLst>
          </p:cNvPr>
          <p:cNvSpPr txBox="1">
            <a:spLocks/>
          </p:cNvSpPr>
          <p:nvPr/>
        </p:nvSpPr>
        <p:spPr>
          <a:xfrm>
            <a:off x="1430023" y="4706262"/>
            <a:ext cx="2221992" cy="1999338"/>
          </a:xfrm>
          <a:prstGeom prst="rect">
            <a:avLst/>
          </a:prstGeom>
          <a:solidFill>
            <a:srgbClr val="C55A11"/>
          </a:solidFill>
        </p:spPr>
        <p:txBody>
          <a:bodyPr lIns="18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dirty="0"/>
              <a:t>Highest rainfall recorded</a:t>
            </a:r>
          </a:p>
          <a:p>
            <a:pPr algn="l"/>
            <a:r>
              <a:rPr lang="en-GB" sz="2000" b="1" dirty="0">
                <a:solidFill>
                  <a:srgbClr val="FFFF00"/>
                </a:solidFill>
              </a:rPr>
              <a:t>23.2mm</a:t>
            </a:r>
          </a:p>
          <a:p>
            <a:pPr algn="l"/>
            <a:r>
              <a:rPr lang="en-GB" sz="2000" b="1" dirty="0">
                <a:solidFill>
                  <a:srgbClr val="FFFF00"/>
                </a:solidFill>
              </a:rPr>
              <a:t>21/11/2016</a:t>
            </a:r>
          </a:p>
          <a:p>
            <a:pPr algn="l"/>
            <a:r>
              <a:rPr lang="en-GB" b="1" dirty="0">
                <a:solidFill>
                  <a:srgbClr val="FFFF00"/>
                </a:solidFill>
              </a:rPr>
              <a:t>Autumn</a:t>
            </a:r>
            <a:endParaRPr lang="en-GB" sz="2000" b="1" dirty="0">
              <a:solidFill>
                <a:srgbClr val="FFFF00"/>
              </a:solidFill>
            </a:endParaRP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D2A1D69-59AD-4610-BB3F-231500150C7F}"/>
              </a:ext>
            </a:extLst>
          </p:cNvPr>
          <p:cNvSpPr txBox="1">
            <a:spLocks/>
          </p:cNvSpPr>
          <p:nvPr/>
        </p:nvSpPr>
        <p:spPr>
          <a:xfrm>
            <a:off x="3984533" y="4706262"/>
            <a:ext cx="2221992" cy="1999338"/>
          </a:xfrm>
          <a:prstGeom prst="rect">
            <a:avLst/>
          </a:prstGeom>
          <a:solidFill>
            <a:srgbClr val="C55A11"/>
          </a:solidFill>
        </p:spPr>
        <p:txBody>
          <a:bodyPr lIns="18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Lowest outdoor temperature recorded</a:t>
            </a:r>
          </a:p>
          <a:p>
            <a:pPr algn="l"/>
            <a:r>
              <a:rPr lang="en-GB" sz="2400" b="1" dirty="0">
                <a:solidFill>
                  <a:srgbClr val="FFFF00"/>
                </a:solidFill>
              </a:rPr>
              <a:t>-1.81</a:t>
            </a:r>
            <a:r>
              <a:rPr lang="zh-TW" altLang="en-US" sz="2400" b="1" dirty="0">
                <a:solidFill>
                  <a:srgbClr val="FFFF00"/>
                </a:solidFill>
              </a:rPr>
              <a:t> </a:t>
            </a:r>
            <a:r>
              <a:rPr lang="en-GB" sz="2400" b="1" dirty="0">
                <a:solidFill>
                  <a:srgbClr val="FFFF00"/>
                </a:solidFill>
              </a:rPr>
              <a:t>°C</a:t>
            </a:r>
          </a:p>
          <a:p>
            <a:pPr algn="l"/>
            <a:r>
              <a:rPr lang="en-GB" sz="2400" b="1" dirty="0">
                <a:solidFill>
                  <a:srgbClr val="FFFF00"/>
                </a:solidFill>
              </a:rPr>
              <a:t>31/11/2016</a:t>
            </a:r>
          </a:p>
          <a:p>
            <a:pPr algn="l"/>
            <a:r>
              <a:rPr lang="en-GB" sz="2400" b="1" dirty="0">
                <a:solidFill>
                  <a:srgbClr val="FFFF00"/>
                </a:solidFill>
              </a:rPr>
              <a:t>Start of Winter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86F77F99-BC11-469B-8DBE-3D047CA2D5C0}"/>
              </a:ext>
            </a:extLst>
          </p:cNvPr>
          <p:cNvSpPr txBox="1">
            <a:spLocks/>
          </p:cNvSpPr>
          <p:nvPr/>
        </p:nvSpPr>
        <p:spPr>
          <a:xfrm>
            <a:off x="6539043" y="4706262"/>
            <a:ext cx="2221992" cy="199933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lIns="18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Highest outdoor temperature recorded</a:t>
            </a:r>
          </a:p>
          <a:p>
            <a:pPr algn="l"/>
            <a:r>
              <a:rPr lang="en-GB" sz="2400" b="1" dirty="0">
                <a:solidFill>
                  <a:srgbClr val="002060"/>
                </a:solidFill>
              </a:rPr>
              <a:t>26.38 °C</a:t>
            </a:r>
          </a:p>
          <a:p>
            <a:pPr algn="l"/>
            <a:r>
              <a:rPr lang="en-GB" sz="2400" b="1" dirty="0">
                <a:solidFill>
                  <a:srgbClr val="002060"/>
                </a:solidFill>
              </a:rPr>
              <a:t>19/06/2017</a:t>
            </a:r>
          </a:p>
          <a:p>
            <a:pPr algn="l"/>
            <a:r>
              <a:rPr lang="en-GB" sz="2400" b="1" dirty="0">
                <a:solidFill>
                  <a:srgbClr val="002060"/>
                </a:solidFill>
              </a:rPr>
              <a:t>Summer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9680A7EB-441D-49F6-8F94-7F6F2BB9815F}"/>
              </a:ext>
            </a:extLst>
          </p:cNvPr>
          <p:cNvSpPr txBox="1">
            <a:spLocks/>
          </p:cNvSpPr>
          <p:nvPr/>
        </p:nvSpPr>
        <p:spPr>
          <a:xfrm>
            <a:off x="9093552" y="4706262"/>
            <a:ext cx="1655064" cy="1999338"/>
          </a:xfrm>
          <a:prstGeom prst="rect">
            <a:avLst/>
          </a:prstGeom>
          <a:solidFill>
            <a:srgbClr val="FF0000"/>
          </a:solidFill>
        </p:spPr>
        <p:txBody>
          <a:bodyPr lIns="144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end of the recording</a:t>
            </a:r>
          </a:p>
          <a:p>
            <a:r>
              <a:rPr lang="en-GB" dirty="0"/>
              <a:t>09/10/2017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8CC7199-8C2E-45D4-91FA-5D2471411BF8}"/>
              </a:ext>
            </a:extLst>
          </p:cNvPr>
          <p:cNvCxnSpPr>
            <a:cxnSpLocks/>
            <a:stCxn id="16" idx="6"/>
            <a:endCxn id="36" idx="2"/>
          </p:cNvCxnSpPr>
          <p:nvPr/>
        </p:nvCxnSpPr>
        <p:spPr>
          <a:xfrm>
            <a:off x="10279521" y="3930085"/>
            <a:ext cx="622112" cy="5309"/>
          </a:xfrm>
          <a:prstGeom prst="line">
            <a:avLst/>
          </a:prstGeom>
          <a:ln w="36068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F32D8EA-CDBA-449B-BBA9-6DD08395248F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 rot="5400000">
            <a:off x="1434748" y="3048579"/>
            <a:ext cx="623852" cy="1021762"/>
          </a:xfrm>
          <a:prstGeom prst="bentConnector3">
            <a:avLst/>
          </a:prstGeom>
          <a:ln w="38100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35C2AD-74F6-440B-9215-7467D0A5540A}"/>
              </a:ext>
            </a:extLst>
          </p:cNvPr>
          <p:cNvCxnSpPr>
            <a:cxnSpLocks/>
            <a:stCxn id="37" idx="0"/>
          </p:cNvCxnSpPr>
          <p:nvPr/>
        </p:nvCxnSpPr>
        <p:spPr>
          <a:xfrm rot="5400000" flipH="1" flipV="1">
            <a:off x="2186803" y="4283216"/>
            <a:ext cx="777263" cy="6883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434683E-8AB4-429B-A0AC-5C3048A20076}"/>
              </a:ext>
            </a:extLst>
          </p:cNvPr>
          <p:cNvCxnSpPr>
            <a:cxnSpLocks/>
            <a:stCxn id="39" idx="0"/>
          </p:cNvCxnSpPr>
          <p:nvPr/>
        </p:nvCxnSpPr>
        <p:spPr>
          <a:xfrm rot="5400000" flipH="1" flipV="1">
            <a:off x="7565856" y="4013183"/>
            <a:ext cx="777263" cy="608896"/>
          </a:xfrm>
          <a:prstGeom prst="bentConnector3">
            <a:avLst>
              <a:gd name="adj1" fmla="val 50000"/>
            </a:avLst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76497F4-C373-41EB-8A51-C7C1EE87A1ED}"/>
              </a:ext>
            </a:extLst>
          </p:cNvPr>
          <p:cNvCxnSpPr>
            <a:cxnSpLocks/>
            <a:stCxn id="40" idx="0"/>
            <a:endCxn id="36" idx="4"/>
          </p:cNvCxnSpPr>
          <p:nvPr/>
        </p:nvCxnSpPr>
        <p:spPr>
          <a:xfrm rot="5400000" flipH="1" flipV="1">
            <a:off x="10089932" y="3830554"/>
            <a:ext cx="706860" cy="104455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03E94A5-9529-4230-9F91-9944CF318A81}"/>
              </a:ext>
            </a:extLst>
          </p:cNvPr>
          <p:cNvCxnSpPr>
            <a:cxnSpLocks/>
            <a:stCxn id="38" idx="0"/>
            <a:endCxn id="35" idx="4"/>
          </p:cNvCxnSpPr>
          <p:nvPr/>
        </p:nvCxnSpPr>
        <p:spPr>
          <a:xfrm rot="16200000" flipV="1">
            <a:off x="3652096" y="3262829"/>
            <a:ext cx="649252" cy="2237614"/>
          </a:xfrm>
          <a:prstGeom prst="bentConnector3">
            <a:avLst/>
          </a:prstGeom>
          <a:ln w="38100"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84DF49F-A0A1-4D80-851A-EB4298631D26}"/>
              </a:ext>
            </a:extLst>
          </p:cNvPr>
          <p:cNvSpPr/>
          <p:nvPr/>
        </p:nvSpPr>
        <p:spPr>
          <a:xfrm>
            <a:off x="0" y="97164"/>
            <a:ext cx="5948040" cy="695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Seasonal summary of the weather 2017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09CB50A-FDF5-4617-9844-743A799E047D}"/>
              </a:ext>
            </a:extLst>
          </p:cNvPr>
          <p:cNvSpPr/>
          <p:nvPr/>
        </p:nvSpPr>
        <p:spPr>
          <a:xfrm>
            <a:off x="3332808" y="1261559"/>
            <a:ext cx="2565827" cy="23703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68.8% </a:t>
            </a:r>
            <a:r>
              <a:rPr lang="en-US" sz="11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rainfall comes from </a:t>
            </a:r>
            <a:r>
              <a:rPr lang="en-US" sz="1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Summer and Autumn (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n-US" sz="1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  <a:r>
              <a:rPr lang="en-US" sz="1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Percentage of rainfall contributed in seasons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553F21A2-B9A2-4F73-B271-E37E5FE04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571" y="2039183"/>
            <a:ext cx="1705205" cy="1403749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A3322FEC-3825-498F-8D08-588DD105575F}"/>
              </a:ext>
            </a:extLst>
          </p:cNvPr>
          <p:cNvSpPr/>
          <p:nvPr/>
        </p:nvSpPr>
        <p:spPr>
          <a:xfrm>
            <a:off x="8840932" y="1055437"/>
            <a:ext cx="2565827" cy="2572893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GB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between the highest (</a:t>
            </a:r>
            <a:r>
              <a:rPr lang="en-GB" sz="11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summer</a:t>
            </a:r>
            <a:r>
              <a:rPr lang="en-GB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the lowest humidity season (</a:t>
            </a:r>
            <a:r>
              <a:rPr lang="en-GB" sz="11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winter</a:t>
            </a:r>
            <a:r>
              <a:rPr lang="en-GB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</a:t>
            </a:r>
          </a:p>
          <a:p>
            <a:pPr algn="ctr"/>
            <a:r>
              <a:rPr lang="en-GB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9.7%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9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average humidity of the highest and the lowest season</a:t>
            </a:r>
            <a:endParaRPr lang="en-US" sz="1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E63BE44-A753-4BCD-8FBC-FB93734CCCA8}"/>
              </a:ext>
            </a:extLst>
          </p:cNvPr>
          <p:cNvSpPr/>
          <p:nvPr/>
        </p:nvSpPr>
        <p:spPr>
          <a:xfrm>
            <a:off x="6080079" y="1243223"/>
            <a:ext cx="2565827" cy="2384142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Summer</a:t>
            </a:r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average (17.5 </a:t>
            </a:r>
            <a:r>
              <a:rPr lang="en-GB" sz="11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  </a:t>
            </a:r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outdoor</a:t>
            </a: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</a:p>
          <a:p>
            <a:pPr algn="ctr"/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Winter</a:t>
            </a:r>
            <a:r>
              <a:rPr lang="en-US" sz="11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1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lowest average (5.6 </a:t>
            </a:r>
            <a:r>
              <a:rPr lang="en-GB" sz="11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en-US" sz="11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en-US" sz="11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outdoor</a:t>
            </a:r>
            <a:r>
              <a:rPr lang="en-US" sz="11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endParaRPr lang="en-US" sz="105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average temperature of each seasons</a:t>
            </a:r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61DDD370-7C7F-439B-952A-0EFE6A865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001" y="2180002"/>
            <a:ext cx="1710324" cy="125347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90BEA34-A550-47B0-85F5-0AA4ECCCB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1665" y="2010979"/>
            <a:ext cx="1758328" cy="130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4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6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2B50ECE-8B2A-488C-8A84-1D28160B7A28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7848882" y="3928994"/>
            <a:ext cx="2174607" cy="1091"/>
          </a:xfrm>
          <a:prstGeom prst="line">
            <a:avLst/>
          </a:prstGeom>
          <a:ln w="36068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855575C-94A1-47AB-9D5D-BF230A8BD8E6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5432776" y="3928994"/>
            <a:ext cx="2160074" cy="1383"/>
          </a:xfrm>
          <a:prstGeom prst="line">
            <a:avLst/>
          </a:prstGeom>
          <a:ln w="36068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BCD885-730D-418B-A313-A6B732ABCD28}"/>
              </a:ext>
            </a:extLst>
          </p:cNvPr>
          <p:cNvCxnSpPr>
            <a:cxnSpLocks/>
            <a:stCxn id="35" idx="6"/>
            <a:endCxn id="14" idx="2"/>
          </p:cNvCxnSpPr>
          <p:nvPr/>
        </p:nvCxnSpPr>
        <p:spPr>
          <a:xfrm>
            <a:off x="2985931" y="3928994"/>
            <a:ext cx="2190813" cy="1383"/>
          </a:xfrm>
          <a:prstGeom prst="line">
            <a:avLst/>
          </a:prstGeom>
          <a:ln w="36068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C72F4B-5AC0-4FFE-B0C4-7D283EE46F6E}"/>
              </a:ext>
            </a:extLst>
          </p:cNvPr>
          <p:cNvCxnSpPr>
            <a:cxnSpLocks/>
            <a:stCxn id="6" idx="6"/>
            <a:endCxn id="35" idx="2"/>
          </p:cNvCxnSpPr>
          <p:nvPr/>
        </p:nvCxnSpPr>
        <p:spPr>
          <a:xfrm flipV="1">
            <a:off x="1299801" y="3928994"/>
            <a:ext cx="1430098" cy="6400"/>
          </a:xfrm>
          <a:prstGeom prst="line">
            <a:avLst/>
          </a:prstGeom>
          <a:ln w="36068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981503A-F89A-4063-89FB-32B65854261F}"/>
              </a:ext>
            </a:extLst>
          </p:cNvPr>
          <p:cNvSpPr/>
          <p:nvPr/>
        </p:nvSpPr>
        <p:spPr>
          <a:xfrm>
            <a:off x="1171785" y="3871386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en-GB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84C929-670E-4E9D-B56D-98DC63D6C306}"/>
              </a:ext>
            </a:extLst>
          </p:cNvPr>
          <p:cNvSpPr/>
          <p:nvPr/>
        </p:nvSpPr>
        <p:spPr>
          <a:xfrm>
            <a:off x="1979771" y="3871386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en-GB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D65A7B-F7A1-4B76-A4B2-96E0C4EBB400}"/>
              </a:ext>
            </a:extLst>
          </p:cNvPr>
          <p:cNvSpPr/>
          <p:nvPr/>
        </p:nvSpPr>
        <p:spPr>
          <a:xfrm>
            <a:off x="3582536" y="3871386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en-GB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12FB04-394E-4195-933C-950F1B270BE9}"/>
              </a:ext>
            </a:extLst>
          </p:cNvPr>
          <p:cNvSpPr/>
          <p:nvPr/>
        </p:nvSpPr>
        <p:spPr>
          <a:xfrm>
            <a:off x="4374818" y="3871386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en-GB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6C6656-71F8-4E27-9FBC-1979681B8CBF}"/>
              </a:ext>
            </a:extLst>
          </p:cNvPr>
          <p:cNvSpPr/>
          <p:nvPr/>
        </p:nvSpPr>
        <p:spPr>
          <a:xfrm>
            <a:off x="6050812" y="3871386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en-GB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4DF88CF-39DA-472B-A631-0EB43F878FF1}"/>
              </a:ext>
            </a:extLst>
          </p:cNvPr>
          <p:cNvSpPr/>
          <p:nvPr/>
        </p:nvSpPr>
        <p:spPr>
          <a:xfrm>
            <a:off x="6846798" y="3871386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en-GB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D192E5-CC65-418B-81E7-C4EE70BEC98A}"/>
              </a:ext>
            </a:extLst>
          </p:cNvPr>
          <p:cNvSpPr/>
          <p:nvPr/>
        </p:nvSpPr>
        <p:spPr>
          <a:xfrm>
            <a:off x="8465092" y="3871386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en-GB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4ADE14-31BA-41B3-AA5E-68B9721DA578}"/>
              </a:ext>
            </a:extLst>
          </p:cNvPr>
          <p:cNvSpPr/>
          <p:nvPr/>
        </p:nvSpPr>
        <p:spPr>
          <a:xfrm>
            <a:off x="9267409" y="3871386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en-GB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D47670-8E0B-4D89-9500-C4A9DA728499}"/>
              </a:ext>
            </a:extLst>
          </p:cNvPr>
          <p:cNvSpPr/>
          <p:nvPr/>
        </p:nvSpPr>
        <p:spPr>
          <a:xfrm>
            <a:off x="5176744" y="3802361"/>
            <a:ext cx="256032" cy="256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en-GB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3876EA-D26C-4068-B84D-EF25D259A9BB}"/>
              </a:ext>
            </a:extLst>
          </p:cNvPr>
          <p:cNvSpPr/>
          <p:nvPr/>
        </p:nvSpPr>
        <p:spPr>
          <a:xfrm>
            <a:off x="7592850" y="3800978"/>
            <a:ext cx="256032" cy="256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en-GB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C889FA-3174-462C-8630-5DFFC6EC5879}"/>
              </a:ext>
            </a:extLst>
          </p:cNvPr>
          <p:cNvSpPr/>
          <p:nvPr/>
        </p:nvSpPr>
        <p:spPr>
          <a:xfrm>
            <a:off x="10023489" y="3802069"/>
            <a:ext cx="256032" cy="256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en-GB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E015CF0-CF3F-4712-A75D-289E872A6B02}"/>
              </a:ext>
            </a:extLst>
          </p:cNvPr>
          <p:cNvSpPr txBox="1">
            <a:spLocks/>
          </p:cNvSpPr>
          <p:nvPr/>
        </p:nvSpPr>
        <p:spPr>
          <a:xfrm>
            <a:off x="1430023" y="985520"/>
            <a:ext cx="1655064" cy="2262014"/>
          </a:xfrm>
          <a:prstGeom prst="rect">
            <a:avLst/>
          </a:prstGeom>
          <a:solidFill>
            <a:schemeClr val="accent6"/>
          </a:solidFill>
        </p:spPr>
        <p:txBody>
          <a:bodyPr lIns="18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start of the data recording</a:t>
            </a:r>
          </a:p>
          <a:p>
            <a:r>
              <a:rPr lang="en-GB" dirty="0"/>
              <a:t>09/10/2016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6637F83-CCA1-48E6-A751-0B70880D56AC}"/>
              </a:ext>
            </a:extLst>
          </p:cNvPr>
          <p:cNvSpPr txBox="1">
            <a:spLocks/>
          </p:cNvSpPr>
          <p:nvPr/>
        </p:nvSpPr>
        <p:spPr>
          <a:xfrm>
            <a:off x="3417605" y="985520"/>
            <a:ext cx="2221992" cy="2262014"/>
          </a:xfrm>
          <a:prstGeom prst="rect">
            <a:avLst/>
          </a:prstGeom>
          <a:solidFill>
            <a:schemeClr val="bg1"/>
          </a:solidFill>
        </p:spPr>
        <p:txBody>
          <a:bodyPr lIns="18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chemeClr val="tx1"/>
                </a:solidFill>
              </a:rPr>
              <a:t>Highest air pressure recorded</a:t>
            </a:r>
          </a:p>
          <a:p>
            <a:pPr algn="l"/>
            <a:r>
              <a:rPr lang="en-GB" sz="2400" b="1" dirty="0">
                <a:solidFill>
                  <a:srgbClr val="00B050"/>
                </a:solidFill>
              </a:rPr>
              <a:t>1035.6 millibars</a:t>
            </a:r>
          </a:p>
          <a:p>
            <a:pPr algn="l"/>
            <a:r>
              <a:rPr lang="en-GB" sz="2400" b="1" dirty="0">
                <a:solidFill>
                  <a:srgbClr val="00B050"/>
                </a:solidFill>
              </a:rPr>
              <a:t>27/12/2016</a:t>
            </a:r>
          </a:p>
          <a:p>
            <a:pPr algn="l"/>
            <a:r>
              <a:rPr lang="en-GB" sz="2400" b="1" dirty="0">
                <a:solidFill>
                  <a:srgbClr val="00B050"/>
                </a:solidFill>
              </a:rPr>
              <a:t>December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2BAE855D-A636-42FF-B12D-8F08A8F877AA}"/>
              </a:ext>
            </a:extLst>
          </p:cNvPr>
          <p:cNvSpPr txBox="1">
            <a:spLocks/>
          </p:cNvSpPr>
          <p:nvPr/>
        </p:nvSpPr>
        <p:spPr>
          <a:xfrm>
            <a:off x="5972115" y="985520"/>
            <a:ext cx="2221992" cy="2262014"/>
          </a:xfrm>
          <a:prstGeom prst="rect">
            <a:avLst/>
          </a:prstGeom>
          <a:solidFill>
            <a:schemeClr val="bg1"/>
          </a:solidFill>
        </p:spPr>
        <p:txBody>
          <a:bodyPr lIns="18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chemeClr val="tx1"/>
                </a:solidFill>
              </a:rPr>
              <a:t>Lowest recorded humidity</a:t>
            </a:r>
          </a:p>
          <a:p>
            <a:pPr algn="l"/>
            <a:r>
              <a:rPr lang="en-GB" sz="2400" b="1" dirty="0">
                <a:solidFill>
                  <a:srgbClr val="00B050"/>
                </a:solidFill>
              </a:rPr>
              <a:t>37%</a:t>
            </a:r>
          </a:p>
          <a:p>
            <a:pPr algn="l"/>
            <a:r>
              <a:rPr lang="en-GB" sz="2400" b="1" dirty="0">
                <a:solidFill>
                  <a:srgbClr val="00B050"/>
                </a:solidFill>
              </a:rPr>
              <a:t>27/01/2017</a:t>
            </a:r>
          </a:p>
          <a:p>
            <a:pPr algn="l"/>
            <a:r>
              <a:rPr lang="en-GB" sz="2400" b="1" dirty="0">
                <a:solidFill>
                  <a:srgbClr val="00B050"/>
                </a:solidFill>
              </a:rPr>
              <a:t>January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69F9694-79BB-4249-9DF5-37AE38DA5736}"/>
              </a:ext>
            </a:extLst>
          </p:cNvPr>
          <p:cNvSpPr txBox="1">
            <a:spLocks/>
          </p:cNvSpPr>
          <p:nvPr/>
        </p:nvSpPr>
        <p:spPr>
          <a:xfrm>
            <a:off x="8526625" y="695244"/>
            <a:ext cx="2221992" cy="2552290"/>
          </a:xfrm>
          <a:prstGeom prst="rect">
            <a:avLst/>
          </a:prstGeom>
          <a:solidFill>
            <a:srgbClr val="C55A11"/>
          </a:solidFill>
        </p:spPr>
        <p:txBody>
          <a:bodyPr lIns="18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Highest recorded humidity</a:t>
            </a:r>
          </a:p>
          <a:p>
            <a:pPr algn="l"/>
            <a:r>
              <a:rPr lang="en-GB" sz="2400" b="1" dirty="0">
                <a:solidFill>
                  <a:srgbClr val="FFFF00"/>
                </a:solidFill>
              </a:rPr>
              <a:t>59%</a:t>
            </a:r>
          </a:p>
          <a:p>
            <a:pPr algn="l"/>
            <a:r>
              <a:rPr lang="en-GB" sz="2400" b="1" dirty="0">
                <a:solidFill>
                  <a:srgbClr val="FFFF00"/>
                </a:solidFill>
              </a:rPr>
              <a:t>23/08/2017</a:t>
            </a:r>
          </a:p>
          <a:p>
            <a:pPr algn="l"/>
            <a:r>
              <a:rPr lang="en-GB" sz="2400" b="1" dirty="0">
                <a:solidFill>
                  <a:srgbClr val="FFFF00"/>
                </a:solidFill>
              </a:rPr>
              <a:t>02/10/2017</a:t>
            </a:r>
          </a:p>
          <a:p>
            <a:pPr algn="l"/>
            <a:r>
              <a:rPr lang="en-GB" sz="2400" b="1" dirty="0">
                <a:solidFill>
                  <a:srgbClr val="FFFF00"/>
                </a:solidFill>
              </a:rPr>
              <a:t>August</a:t>
            </a:r>
          </a:p>
          <a:p>
            <a:pPr algn="l"/>
            <a:r>
              <a:rPr lang="en-GB" sz="2400" b="1" dirty="0">
                <a:solidFill>
                  <a:srgbClr val="FFFF00"/>
                </a:solidFill>
              </a:rPr>
              <a:t>October</a:t>
            </a:r>
          </a:p>
        </p:txBody>
      </p:sp>
      <p:sp>
        <p:nvSpPr>
          <p:cNvPr id="22" name="Text Placeholder 82">
            <a:extLst>
              <a:ext uri="{FF2B5EF4-FFF2-40B4-BE49-F238E27FC236}">
                <a16:creationId xmlns:a16="http://schemas.microsoft.com/office/drawing/2014/main" id="{AF12D60B-8E2C-4699-A4E6-A04551115A40}"/>
              </a:ext>
            </a:extLst>
          </p:cNvPr>
          <p:cNvSpPr txBox="1">
            <a:spLocks/>
          </p:cNvSpPr>
          <p:nvPr/>
        </p:nvSpPr>
        <p:spPr>
          <a:xfrm>
            <a:off x="896857" y="408421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Oct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Text Placeholder 82">
            <a:extLst>
              <a:ext uri="{FF2B5EF4-FFF2-40B4-BE49-F238E27FC236}">
                <a16:creationId xmlns:a16="http://schemas.microsoft.com/office/drawing/2014/main" id="{B523A9FD-4A08-479B-9073-9BC764495959}"/>
              </a:ext>
            </a:extLst>
          </p:cNvPr>
          <p:cNvSpPr txBox="1">
            <a:spLocks/>
          </p:cNvSpPr>
          <p:nvPr/>
        </p:nvSpPr>
        <p:spPr>
          <a:xfrm>
            <a:off x="10630020" y="408421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Oct</a:t>
            </a:r>
          </a:p>
        </p:txBody>
      </p:sp>
      <p:sp>
        <p:nvSpPr>
          <p:cNvPr id="24" name="Text Placeholder 82">
            <a:extLst>
              <a:ext uri="{FF2B5EF4-FFF2-40B4-BE49-F238E27FC236}">
                <a16:creationId xmlns:a16="http://schemas.microsoft.com/office/drawing/2014/main" id="{35EA1423-191D-432D-A8F4-8A1BF6EF6D57}"/>
              </a:ext>
            </a:extLst>
          </p:cNvPr>
          <p:cNvSpPr txBox="1">
            <a:spLocks/>
          </p:cNvSpPr>
          <p:nvPr/>
        </p:nvSpPr>
        <p:spPr>
          <a:xfrm>
            <a:off x="1707954" y="408421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Nov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5" name="Text Placeholder 82">
            <a:extLst>
              <a:ext uri="{FF2B5EF4-FFF2-40B4-BE49-F238E27FC236}">
                <a16:creationId xmlns:a16="http://schemas.microsoft.com/office/drawing/2014/main" id="{1F9CD472-6822-4525-A877-B81B777948CC}"/>
              </a:ext>
            </a:extLst>
          </p:cNvPr>
          <p:cNvSpPr txBox="1">
            <a:spLocks/>
          </p:cNvSpPr>
          <p:nvPr/>
        </p:nvSpPr>
        <p:spPr>
          <a:xfrm>
            <a:off x="2519051" y="408421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Dec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6" name="Text Placeholder 82">
            <a:extLst>
              <a:ext uri="{FF2B5EF4-FFF2-40B4-BE49-F238E27FC236}">
                <a16:creationId xmlns:a16="http://schemas.microsoft.com/office/drawing/2014/main" id="{CB675AF1-F311-478F-A92F-8FA9237F93DC}"/>
              </a:ext>
            </a:extLst>
          </p:cNvPr>
          <p:cNvSpPr txBox="1">
            <a:spLocks/>
          </p:cNvSpPr>
          <p:nvPr/>
        </p:nvSpPr>
        <p:spPr>
          <a:xfrm>
            <a:off x="3330148" y="408421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Jan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Text Placeholder 82">
            <a:extLst>
              <a:ext uri="{FF2B5EF4-FFF2-40B4-BE49-F238E27FC236}">
                <a16:creationId xmlns:a16="http://schemas.microsoft.com/office/drawing/2014/main" id="{DA0CBE54-65A4-4844-863C-FAB341CEB6F7}"/>
              </a:ext>
            </a:extLst>
          </p:cNvPr>
          <p:cNvSpPr txBox="1">
            <a:spLocks/>
          </p:cNvSpPr>
          <p:nvPr/>
        </p:nvSpPr>
        <p:spPr>
          <a:xfrm>
            <a:off x="4141245" y="408421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Feb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Text Placeholder 82">
            <a:extLst>
              <a:ext uri="{FF2B5EF4-FFF2-40B4-BE49-F238E27FC236}">
                <a16:creationId xmlns:a16="http://schemas.microsoft.com/office/drawing/2014/main" id="{33A00C44-6422-449D-898E-5F0D63CBFD77}"/>
              </a:ext>
            </a:extLst>
          </p:cNvPr>
          <p:cNvSpPr txBox="1">
            <a:spLocks/>
          </p:cNvSpPr>
          <p:nvPr/>
        </p:nvSpPr>
        <p:spPr>
          <a:xfrm>
            <a:off x="4952342" y="408421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Mar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9" name="Text Placeholder 82">
            <a:extLst>
              <a:ext uri="{FF2B5EF4-FFF2-40B4-BE49-F238E27FC236}">
                <a16:creationId xmlns:a16="http://schemas.microsoft.com/office/drawing/2014/main" id="{C182F1D7-626E-416B-A1FA-0431AE75FFCC}"/>
              </a:ext>
            </a:extLst>
          </p:cNvPr>
          <p:cNvSpPr txBox="1">
            <a:spLocks/>
          </p:cNvSpPr>
          <p:nvPr/>
        </p:nvSpPr>
        <p:spPr>
          <a:xfrm>
            <a:off x="5763439" y="408421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Apr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0" name="Text Placeholder 82">
            <a:extLst>
              <a:ext uri="{FF2B5EF4-FFF2-40B4-BE49-F238E27FC236}">
                <a16:creationId xmlns:a16="http://schemas.microsoft.com/office/drawing/2014/main" id="{478E0666-306F-4BCB-8D4B-D450BD52B503}"/>
              </a:ext>
            </a:extLst>
          </p:cNvPr>
          <p:cNvSpPr txBox="1">
            <a:spLocks/>
          </p:cNvSpPr>
          <p:nvPr/>
        </p:nvSpPr>
        <p:spPr>
          <a:xfrm>
            <a:off x="6574536" y="408421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May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1" name="Text Placeholder 82">
            <a:extLst>
              <a:ext uri="{FF2B5EF4-FFF2-40B4-BE49-F238E27FC236}">
                <a16:creationId xmlns:a16="http://schemas.microsoft.com/office/drawing/2014/main" id="{A6BD5BB4-4B9C-4AC5-9CFE-A725B49F0A6E}"/>
              </a:ext>
            </a:extLst>
          </p:cNvPr>
          <p:cNvSpPr txBox="1">
            <a:spLocks/>
          </p:cNvSpPr>
          <p:nvPr/>
        </p:nvSpPr>
        <p:spPr>
          <a:xfrm>
            <a:off x="7385633" y="408421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Jun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Text Placeholder 82">
            <a:extLst>
              <a:ext uri="{FF2B5EF4-FFF2-40B4-BE49-F238E27FC236}">
                <a16:creationId xmlns:a16="http://schemas.microsoft.com/office/drawing/2014/main" id="{117DA0FC-9F93-473E-93D0-FBA000029707}"/>
              </a:ext>
            </a:extLst>
          </p:cNvPr>
          <p:cNvSpPr txBox="1">
            <a:spLocks/>
          </p:cNvSpPr>
          <p:nvPr/>
        </p:nvSpPr>
        <p:spPr>
          <a:xfrm>
            <a:off x="8196730" y="408421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Jul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3" name="Text Placeholder 82">
            <a:extLst>
              <a:ext uri="{FF2B5EF4-FFF2-40B4-BE49-F238E27FC236}">
                <a16:creationId xmlns:a16="http://schemas.microsoft.com/office/drawing/2014/main" id="{62EC5D01-5BCF-4E53-A090-06176B2F6374}"/>
              </a:ext>
            </a:extLst>
          </p:cNvPr>
          <p:cNvSpPr txBox="1">
            <a:spLocks/>
          </p:cNvSpPr>
          <p:nvPr/>
        </p:nvSpPr>
        <p:spPr>
          <a:xfrm>
            <a:off x="9007827" y="408421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Aug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4" name="Text Placeholder 82">
            <a:extLst>
              <a:ext uri="{FF2B5EF4-FFF2-40B4-BE49-F238E27FC236}">
                <a16:creationId xmlns:a16="http://schemas.microsoft.com/office/drawing/2014/main" id="{D7218298-3AD0-4B90-8737-FE8A0A9CC8ED}"/>
              </a:ext>
            </a:extLst>
          </p:cNvPr>
          <p:cNvSpPr txBox="1">
            <a:spLocks/>
          </p:cNvSpPr>
          <p:nvPr/>
        </p:nvSpPr>
        <p:spPr>
          <a:xfrm>
            <a:off x="9818924" y="408421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Sep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96550CE-D2A6-4EE9-9A3D-C74DF6EF02C8}"/>
              </a:ext>
            </a:extLst>
          </p:cNvPr>
          <p:cNvSpPr/>
          <p:nvPr/>
        </p:nvSpPr>
        <p:spPr>
          <a:xfrm>
            <a:off x="2729899" y="3800978"/>
            <a:ext cx="256032" cy="256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en-GB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9B18A6-6981-47BF-B8DD-8019F1017B3E}"/>
              </a:ext>
            </a:extLst>
          </p:cNvPr>
          <p:cNvSpPr/>
          <p:nvPr/>
        </p:nvSpPr>
        <p:spPr>
          <a:xfrm>
            <a:off x="10901633" y="3871386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en-GB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9680A7EB-441D-49F6-8F94-7F6F2BB9815F}"/>
              </a:ext>
            </a:extLst>
          </p:cNvPr>
          <p:cNvSpPr txBox="1">
            <a:spLocks/>
          </p:cNvSpPr>
          <p:nvPr/>
        </p:nvSpPr>
        <p:spPr>
          <a:xfrm>
            <a:off x="9093552" y="4977184"/>
            <a:ext cx="1655064" cy="1627632"/>
          </a:xfrm>
          <a:prstGeom prst="rect">
            <a:avLst/>
          </a:prstGeom>
          <a:solidFill>
            <a:srgbClr val="FF0000"/>
          </a:solidFill>
        </p:spPr>
        <p:txBody>
          <a:bodyPr lIns="144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end of the recording</a:t>
            </a:r>
          </a:p>
          <a:p>
            <a:r>
              <a:rPr lang="en-GB" dirty="0"/>
              <a:t>09/10/2017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8CC7199-8C2E-45D4-91FA-5D2471411BF8}"/>
              </a:ext>
            </a:extLst>
          </p:cNvPr>
          <p:cNvCxnSpPr>
            <a:cxnSpLocks/>
            <a:stCxn id="16" idx="6"/>
            <a:endCxn id="36" idx="2"/>
          </p:cNvCxnSpPr>
          <p:nvPr/>
        </p:nvCxnSpPr>
        <p:spPr>
          <a:xfrm>
            <a:off x="10279521" y="3930085"/>
            <a:ext cx="622112" cy="5309"/>
          </a:xfrm>
          <a:prstGeom prst="line">
            <a:avLst/>
          </a:prstGeom>
          <a:ln w="36068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F32D8EA-CDBA-449B-BBA9-6DD08395248F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 rot="5400000">
            <a:off x="1434748" y="3048579"/>
            <a:ext cx="623852" cy="1021762"/>
          </a:xfrm>
          <a:prstGeom prst="bentConnector3">
            <a:avLst/>
          </a:prstGeom>
          <a:ln w="38100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4BF3388-8244-49E1-AC2C-0B690FD20766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9387542" y="3497613"/>
            <a:ext cx="681460" cy="181302"/>
          </a:xfrm>
          <a:prstGeom prst="bentConnector3">
            <a:avLst>
              <a:gd name="adj1" fmla="val 50000"/>
            </a:avLst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FE2207A-4B23-49B9-B35C-DFF7A5D546D7}"/>
              </a:ext>
            </a:extLst>
          </p:cNvPr>
          <p:cNvCxnSpPr>
            <a:cxnSpLocks/>
            <a:stCxn id="21" idx="2"/>
            <a:endCxn id="36" idx="0"/>
          </p:cNvCxnSpPr>
          <p:nvPr/>
        </p:nvCxnSpPr>
        <p:spPr>
          <a:xfrm rot="16200000" flipH="1">
            <a:off x="9989705" y="2895450"/>
            <a:ext cx="623852" cy="1328020"/>
          </a:xfrm>
          <a:prstGeom prst="bentConnector3">
            <a:avLst>
              <a:gd name="adj1" fmla="val 50000"/>
            </a:avLst>
          </a:prstGeom>
          <a:ln w="38100"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76497F4-C373-41EB-8A51-C7C1EE87A1ED}"/>
              </a:ext>
            </a:extLst>
          </p:cNvPr>
          <p:cNvCxnSpPr>
            <a:cxnSpLocks/>
            <a:stCxn id="40" idx="0"/>
            <a:endCxn id="36" idx="4"/>
          </p:cNvCxnSpPr>
          <p:nvPr/>
        </p:nvCxnSpPr>
        <p:spPr>
          <a:xfrm rot="5400000" flipH="1" flipV="1">
            <a:off x="9954471" y="3966015"/>
            <a:ext cx="977782" cy="104455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F50001E-5FB9-4871-9D61-3458E860A551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 rot="5400000">
            <a:off x="3775647" y="3118432"/>
            <a:ext cx="623852" cy="882057"/>
          </a:xfrm>
          <a:prstGeom prst="bentConnector3">
            <a:avLst>
              <a:gd name="adj1" fmla="val 27199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856B195-A498-46E4-B641-E9F1ADA786D0}"/>
              </a:ext>
            </a:extLst>
          </p:cNvPr>
          <p:cNvCxnSpPr>
            <a:cxnSpLocks/>
            <a:stCxn id="20" idx="2"/>
            <a:endCxn id="9" idx="0"/>
          </p:cNvCxnSpPr>
          <p:nvPr/>
        </p:nvCxnSpPr>
        <p:spPr>
          <a:xfrm rot="5400000">
            <a:off x="5449043" y="2237318"/>
            <a:ext cx="623852" cy="2644285"/>
          </a:xfrm>
          <a:prstGeom prst="bentConnector3">
            <a:avLst>
              <a:gd name="adj1" fmla="val 67915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84DF49F-A0A1-4D80-851A-EB4298631D26}"/>
              </a:ext>
            </a:extLst>
          </p:cNvPr>
          <p:cNvSpPr/>
          <p:nvPr/>
        </p:nvSpPr>
        <p:spPr>
          <a:xfrm>
            <a:off x="0" y="97164"/>
            <a:ext cx="5948040" cy="695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Monthly summary of the weather 2017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E2C18B8-66F4-4C25-AAFA-3D673FC95024}"/>
              </a:ext>
            </a:extLst>
          </p:cNvPr>
          <p:cNvSpPr/>
          <p:nvPr/>
        </p:nvSpPr>
        <p:spPr>
          <a:xfrm>
            <a:off x="799326" y="4379714"/>
            <a:ext cx="2565827" cy="24367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Nearly 50%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rainfall</a:t>
            </a:r>
            <a:r>
              <a:rPr lang="zh-TW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TW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summer</a:t>
            </a:r>
            <a:r>
              <a:rPr lang="zh-TW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comes from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orange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9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9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9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Percentage of rainfall contributed in summer</a:t>
            </a:r>
          </a:p>
          <a:p>
            <a:pPr algn="ctr"/>
            <a:endParaRPr lang="en-US" sz="1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534DBB2-ACF7-452D-A638-539D2553B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97" y="5252590"/>
            <a:ext cx="1308180" cy="1391239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9D374E5-FB94-46AB-8B7C-CD58F679E075}"/>
              </a:ext>
            </a:extLst>
          </p:cNvPr>
          <p:cNvSpPr/>
          <p:nvPr/>
        </p:nvSpPr>
        <p:spPr>
          <a:xfrm>
            <a:off x="3606539" y="4378331"/>
            <a:ext cx="2565827" cy="2447058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average 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(18.2 </a:t>
            </a:r>
            <a:r>
              <a:rPr lang="en-GB" sz="11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  </a:t>
            </a:r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outdoor</a:t>
            </a: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</a:p>
          <a:p>
            <a:pPr algn="ctr"/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</a:t>
            </a:r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1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lowest average </a:t>
            </a:r>
          </a:p>
          <a:p>
            <a:pPr algn="ctr"/>
            <a:r>
              <a:rPr lang="en-US" sz="11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(4.4 </a:t>
            </a:r>
            <a:r>
              <a:rPr lang="en-GB" sz="11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en-US" sz="11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en-US" sz="11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outdoor</a:t>
            </a:r>
            <a:r>
              <a:rPr lang="en-US" sz="11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</a:p>
          <a:p>
            <a:pPr algn="ctr"/>
            <a:endParaRPr lang="en-US" sz="11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average temperature of the highest and the lowest month</a:t>
            </a:r>
            <a:endParaRPr lang="en-US" sz="9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4F9ADF6-99B7-4674-88D2-CF7D1F24A2CF}"/>
              </a:ext>
            </a:extLst>
          </p:cNvPr>
          <p:cNvSpPr/>
          <p:nvPr/>
        </p:nvSpPr>
        <p:spPr>
          <a:xfrm>
            <a:off x="6386961" y="4352506"/>
            <a:ext cx="2565827" cy="247566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GB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between the highest (</a:t>
            </a:r>
            <a:r>
              <a:rPr lang="en-GB" sz="1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  <a:r>
              <a:rPr lang="en-GB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the lowest humidity month (</a:t>
            </a:r>
            <a:r>
              <a:rPr lang="en-GB" sz="1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</a:t>
            </a:r>
            <a:r>
              <a:rPr lang="en-GB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14.5%</a:t>
            </a:r>
          </a:p>
          <a:p>
            <a:pPr algn="ctr"/>
            <a:endParaRPr lang="en-GB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average humidity of the highest and the lowest month</a:t>
            </a:r>
            <a:endParaRPr lang="en-US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8ADCE3D2-A8C6-404D-B3CB-1A81EA03D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245" y="5361315"/>
            <a:ext cx="1442760" cy="108654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9355BA1-82B4-4187-BBF1-DE58B8C95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297" y="5240785"/>
            <a:ext cx="1758328" cy="129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6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274</Words>
  <Application>Microsoft Office PowerPoint</Application>
  <PresentationFormat>Widescreen</PresentationFormat>
  <Paragraphs>143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Chiang, I-Hsiu</dc:creator>
  <cp:lastModifiedBy>I-Hsiu Chiang</cp:lastModifiedBy>
  <cp:revision>1</cp:revision>
  <dcterms:created xsi:type="dcterms:W3CDTF">2021-11-09T11:33:18Z</dcterms:created>
  <dcterms:modified xsi:type="dcterms:W3CDTF">2021-11-11T17:24:34Z</dcterms:modified>
</cp:coreProperties>
</file>