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4634-C8D7-4AAF-8BA0-BF59D5F0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D7899-92D6-44DA-9736-927CCB504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738E-20E4-4045-8403-69293A95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EDCD-E7D7-4981-B23B-FB7EE4878F0C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67BD3-54B6-4229-9075-5C778484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7128D-CFC3-4BCF-9935-FF547A0A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27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3E17-E1ED-4A56-865F-4C160501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050FD-9924-4985-B6DF-02AFDD73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2E520-C6BE-4C57-8108-174EE254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EDCD-E7D7-4981-B23B-FB7EE4878F0C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DC7FC-47F4-4CAF-8DC1-CAFC76B4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63C9-08DB-4C52-91C2-8615DF72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3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DBC25-97A6-4D45-B486-45A2CA7BF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57EDB-5ED8-43DF-BC3E-600F75B24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4218F-7482-447A-9F41-DFAFC971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EDCD-E7D7-4981-B23B-FB7EE4878F0C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CF42C-C0D8-4CFE-8BAF-F633EB3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0C30-BA70-4B65-889F-4A01ECFA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77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AF71-C262-4E98-B0FE-CA26005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E953-E6F2-420D-B479-4FCAEA56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F897C-DBB8-4A32-A95A-E89369F9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EDCD-E7D7-4981-B23B-FB7EE4878F0C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C648E-310F-4022-A0A6-B092818F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342EA-AE37-4359-B8B5-7639F380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67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D9BF-2A8A-4053-BF91-FCF968B6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D38F0-F40D-4738-946C-6AA618CB9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97407-D6BB-4172-926D-8C0635F8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EDCD-E7D7-4981-B23B-FB7EE4878F0C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4C2A5-ACF7-48C7-9087-7769D946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847C-BEB4-4CDE-A2F4-5E41045D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90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12E2-97FE-427B-89F1-DA1EEB7B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B7717-B5CA-4463-A2BC-54199CD3E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46E01-3457-4883-92C8-31200EA37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8744-CD3A-4B67-B20A-5A67AC8B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EDCD-E7D7-4981-B23B-FB7EE4878F0C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E5DA0-3D15-4E2A-81FB-9B1BC0A1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6B599-5A3E-49F9-A9EE-D105A3E7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81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6E2A-540A-4C64-A30C-5352D1C3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BB380-01B7-4CEE-A96A-8220C814C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AFE02-E8A2-46A7-A41D-D53DDE82B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5A092-B7C8-41AC-87B7-455529E7D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1DE6A-BF02-429E-A22D-A49398E60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621A1-5D7A-4269-B838-7113E5B1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EDCD-E7D7-4981-B23B-FB7EE4878F0C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D26D8-1B7B-420B-8F77-94FDCF33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FB641-867B-4A22-932C-771A4A5D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56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8BC7-4FC1-4ED2-BEB2-F1125127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624F4-1F71-4B60-A09D-39A13583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EDCD-E7D7-4981-B23B-FB7EE4878F0C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7CB53-0B66-4E14-895F-ABD7E223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D2170-C1F1-4ACF-B0E8-48AB7B1F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38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7960A-1464-4461-B922-3187EAFF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EDCD-E7D7-4981-B23B-FB7EE4878F0C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82633-DE94-484C-8C03-50F21DAA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20532-19BB-4009-9AAB-6815DA14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5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6244-08CA-41A3-8F11-C452651B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2A899-5535-420A-A2D0-BDED9741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414D2-10BD-437A-AD74-0D2CC8A76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59E2B-4E79-44C6-8EBC-6A16A3A1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EDCD-E7D7-4981-B23B-FB7EE4878F0C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7377C-5DCC-4252-AE82-E3A046DC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3EEB9-7946-46B6-B0C7-0DBA8FC2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15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2C39-6B97-4A7E-BE88-6FB16284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107AF-3C67-43DA-8B3A-75218ECEF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20345-542C-4A03-AB6C-11901CF28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F9CEC-6521-4E02-976C-BF53767E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EDCD-E7D7-4981-B23B-FB7EE4878F0C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B4FFD-CFD6-4201-A0D5-46C36336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D6D28-92BA-47A8-91CA-90270F32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6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A9372-BA7D-4B48-B81A-0BBC9B5F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3320-555A-49AD-B870-2C3AB42FF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160F8-4DDF-4E4C-9165-EDFEB7E95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FEDCD-E7D7-4981-B23B-FB7EE4878F0C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11A6D-6797-4A83-B620-2661A304D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EC258-589B-412D-9E0D-FB3F18B78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66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5CE9E8-FF33-4F37-9B39-D191392D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3194"/>
          </a:xfrm>
        </p:spPr>
        <p:txBody>
          <a:bodyPr>
            <a:normAutofit fontScale="90000"/>
          </a:bodyPr>
          <a:lstStyle/>
          <a:p>
            <a:r>
              <a:rPr lang="en-GB" dirty="0"/>
              <a:t>Git Workflow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42A01-B4AE-4207-B781-F480D277C2C7}"/>
              </a:ext>
            </a:extLst>
          </p:cNvPr>
          <p:cNvSpPr/>
          <p:nvPr/>
        </p:nvSpPr>
        <p:spPr>
          <a:xfrm>
            <a:off x="1293336" y="2685536"/>
            <a:ext cx="2479589" cy="958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C:/users/me/github/myrepo/*</a:t>
            </a:r>
          </a:p>
          <a:p>
            <a:pPr algn="ctr"/>
            <a:endParaRPr lang="en-GB" sz="1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dirty="0">
                <a:solidFill>
                  <a:schemeClr val="accent1"/>
                </a:solidFill>
              </a:rPr>
              <a:t>Local Working 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E7E171-EA4A-4703-A1C6-2AEF2B5F77BA}"/>
              </a:ext>
            </a:extLst>
          </p:cNvPr>
          <p:cNvSpPr/>
          <p:nvPr/>
        </p:nvSpPr>
        <p:spPr>
          <a:xfrm>
            <a:off x="1293336" y="3654223"/>
            <a:ext cx="2479589" cy="1121063"/>
          </a:xfrm>
          <a:prstGeom prst="rect">
            <a:avLst/>
          </a:prstGeom>
          <a:gradFill>
            <a:gsLst>
              <a:gs pos="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</a:rPr>
              <a:t>MYREPO</a:t>
            </a:r>
            <a:endParaRPr lang="en-GB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C:/users/me/github/myrepo/.git/*</a:t>
            </a:r>
          </a:p>
          <a:p>
            <a:pPr algn="ctr"/>
            <a:r>
              <a:rPr lang="en-GB" dirty="0"/>
              <a:t>Commit tree: master</a:t>
            </a:r>
          </a:p>
          <a:p>
            <a:pPr algn="ctr"/>
            <a:r>
              <a:rPr lang="en-GB" dirty="0"/>
              <a:t>Origin/master (copy)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EAA02-9710-4491-ADA0-D13B7154A0F6}"/>
              </a:ext>
            </a:extLst>
          </p:cNvPr>
          <p:cNvSpPr/>
          <p:nvPr/>
        </p:nvSpPr>
        <p:spPr>
          <a:xfrm>
            <a:off x="5276332" y="3462433"/>
            <a:ext cx="2479589" cy="2089751"/>
          </a:xfrm>
          <a:prstGeom prst="rect">
            <a:avLst/>
          </a:prstGeom>
          <a:gradFill flip="none" rotWithShape="1">
            <a:gsLst>
              <a:gs pos="9000">
                <a:schemeClr val="accent1"/>
              </a:gs>
              <a:gs pos="93000">
                <a:schemeClr val="bg1">
                  <a:shade val="675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https:/www.github/com/myrepo/*</a:t>
            </a:r>
          </a:p>
          <a:p>
            <a:pPr algn="ctr"/>
            <a:endParaRPr lang="en-GB" sz="1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ctr"/>
            <a:endParaRPr lang="en-GB" sz="1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dirty="0">
                <a:solidFill>
                  <a:srgbClr val="FFFF00"/>
                </a:solidFill>
              </a:rPr>
              <a:t>ORIGIN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Central Cloud files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Commit tree: master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772D31-D90B-4546-978A-4B6BEC8F4DD2}"/>
              </a:ext>
            </a:extLst>
          </p:cNvPr>
          <p:cNvSpPr/>
          <p:nvPr/>
        </p:nvSpPr>
        <p:spPr>
          <a:xfrm>
            <a:off x="9176947" y="2685536"/>
            <a:ext cx="2479589" cy="958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C:/users/me/github/myrepo/*</a:t>
            </a:r>
          </a:p>
          <a:p>
            <a:pPr algn="ctr"/>
            <a:endParaRPr lang="en-GB" sz="1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dirty="0">
                <a:solidFill>
                  <a:schemeClr val="accent1"/>
                </a:solidFill>
              </a:rPr>
              <a:t>Local Working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4AB7E2-89BE-4166-BDB5-E2442AFF99A4}"/>
              </a:ext>
            </a:extLst>
          </p:cNvPr>
          <p:cNvSpPr/>
          <p:nvPr/>
        </p:nvSpPr>
        <p:spPr>
          <a:xfrm>
            <a:off x="9176947" y="3654223"/>
            <a:ext cx="2479589" cy="1121063"/>
          </a:xfrm>
          <a:prstGeom prst="rect">
            <a:avLst/>
          </a:prstGeom>
          <a:gradFill>
            <a:gsLst>
              <a:gs pos="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latin typeface="Consolas" panose="020B0609020204030204" pitchFamily="49" charset="0"/>
            </a:endParaRPr>
          </a:p>
          <a:p>
            <a:pPr lvl="0" algn="ctr"/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</a:rPr>
              <a:t>MYREPO</a:t>
            </a:r>
            <a:endParaRPr lang="en-GB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C:/users/me/github/myrepo/.git/*</a:t>
            </a:r>
          </a:p>
          <a:p>
            <a:pPr algn="ctr"/>
            <a:r>
              <a:rPr lang="en-GB" dirty="0"/>
              <a:t>Commit Tree: master</a:t>
            </a:r>
          </a:p>
          <a:p>
            <a:pPr algn="ctr"/>
            <a:r>
              <a:rPr lang="en-GB" dirty="0"/>
              <a:t>Origin/master (copy)</a:t>
            </a:r>
          </a:p>
          <a:p>
            <a:pPr algn="ctr"/>
            <a:endParaRPr lang="en-GB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A0CDA58-A63D-43B3-9FE0-C22C4817F054}"/>
              </a:ext>
            </a:extLst>
          </p:cNvPr>
          <p:cNvSpPr/>
          <p:nvPr/>
        </p:nvSpPr>
        <p:spPr>
          <a:xfrm>
            <a:off x="3833570" y="3375272"/>
            <a:ext cx="271848" cy="958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571B2A7-8B66-4E80-A127-2F908BD92C37}"/>
              </a:ext>
            </a:extLst>
          </p:cNvPr>
          <p:cNvSpPr/>
          <p:nvPr/>
        </p:nvSpPr>
        <p:spPr>
          <a:xfrm>
            <a:off x="3976445" y="4360240"/>
            <a:ext cx="1073347" cy="294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FF0C99C-3EA4-4783-926C-B71DEAB3096E}"/>
              </a:ext>
            </a:extLst>
          </p:cNvPr>
          <p:cNvSpPr/>
          <p:nvPr/>
        </p:nvSpPr>
        <p:spPr>
          <a:xfrm>
            <a:off x="7982461" y="4277862"/>
            <a:ext cx="1073347" cy="294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BC795A-55C3-4838-9A61-6939CFFEE720}"/>
              </a:ext>
            </a:extLst>
          </p:cNvPr>
          <p:cNvSpPr txBox="1"/>
          <p:nvPr/>
        </p:nvSpPr>
        <p:spPr>
          <a:xfrm>
            <a:off x="3997433" y="3429000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598E2-26AE-48F7-9960-4EDAD0B56C27}"/>
              </a:ext>
            </a:extLst>
          </p:cNvPr>
          <p:cNvSpPr txBox="1"/>
          <p:nvPr/>
        </p:nvSpPr>
        <p:spPr>
          <a:xfrm>
            <a:off x="4116368" y="4077807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960135-B89B-46E4-8F16-17FE0DB2442A}"/>
              </a:ext>
            </a:extLst>
          </p:cNvPr>
          <p:cNvSpPr txBox="1"/>
          <p:nvPr/>
        </p:nvSpPr>
        <p:spPr>
          <a:xfrm>
            <a:off x="8088413" y="4007525"/>
            <a:ext cx="756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Fetch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B611FD-8CCC-49E9-81F6-CF7EED182D2A}"/>
              </a:ext>
            </a:extLst>
          </p:cNvPr>
          <p:cNvSpPr txBox="1"/>
          <p:nvPr/>
        </p:nvSpPr>
        <p:spPr>
          <a:xfrm>
            <a:off x="8390246" y="2913162"/>
            <a:ext cx="876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Merge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79AA6B8-B1B9-4E41-9038-B3C13E23C7B0}"/>
              </a:ext>
            </a:extLst>
          </p:cNvPr>
          <p:cNvSpPr/>
          <p:nvPr/>
        </p:nvSpPr>
        <p:spPr>
          <a:xfrm flipV="1">
            <a:off x="8871686" y="3302690"/>
            <a:ext cx="271848" cy="958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E1DB922-A1B6-46AA-9C5C-116ED24DF4C2}"/>
              </a:ext>
            </a:extLst>
          </p:cNvPr>
          <p:cNvSpPr/>
          <p:nvPr/>
        </p:nvSpPr>
        <p:spPr>
          <a:xfrm flipH="1">
            <a:off x="3950329" y="4963946"/>
            <a:ext cx="1073347" cy="294138"/>
          </a:xfrm>
          <a:prstGeom prst="rightArrow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E0D5A2-6C88-4DC6-817E-1EDDBB90E989}"/>
              </a:ext>
            </a:extLst>
          </p:cNvPr>
          <p:cNvSpPr txBox="1"/>
          <p:nvPr/>
        </p:nvSpPr>
        <p:spPr>
          <a:xfrm>
            <a:off x="4152082" y="4673428"/>
            <a:ext cx="881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Fetch*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97922EB-3B35-4565-88AA-CF7A77C51B8E}"/>
              </a:ext>
            </a:extLst>
          </p:cNvPr>
          <p:cNvSpPr/>
          <p:nvPr/>
        </p:nvSpPr>
        <p:spPr>
          <a:xfrm flipH="1">
            <a:off x="8008577" y="4873483"/>
            <a:ext cx="1073347" cy="294138"/>
          </a:xfrm>
          <a:prstGeom prst="rightArrow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29E98D-60D1-4E81-B4CE-3B2433EA2167}"/>
              </a:ext>
            </a:extLst>
          </p:cNvPr>
          <p:cNvSpPr txBox="1"/>
          <p:nvPr/>
        </p:nvSpPr>
        <p:spPr>
          <a:xfrm>
            <a:off x="8088413" y="4587573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Push*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84F7625B-92A0-4BF1-A93B-BCBFE4494FCF}"/>
              </a:ext>
            </a:extLst>
          </p:cNvPr>
          <p:cNvSpPr/>
          <p:nvPr/>
        </p:nvSpPr>
        <p:spPr>
          <a:xfrm>
            <a:off x="7982461" y="3302690"/>
            <a:ext cx="815570" cy="66319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83E0A-633E-4423-91BF-24FA213F0A08}"/>
              </a:ext>
            </a:extLst>
          </p:cNvPr>
          <p:cNvSpPr txBox="1"/>
          <p:nvPr/>
        </p:nvSpPr>
        <p:spPr>
          <a:xfrm>
            <a:off x="7982461" y="3456227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Pull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4D4D2-F3B1-496B-99C5-DBE3108B7869}"/>
              </a:ext>
            </a:extLst>
          </p:cNvPr>
          <p:cNvSpPr txBox="1"/>
          <p:nvPr/>
        </p:nvSpPr>
        <p:spPr>
          <a:xfrm>
            <a:off x="1128583" y="1336910"/>
            <a:ext cx="115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Local file changes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094EB0C-2798-40FA-A450-CD44AFAE03BE}"/>
              </a:ext>
            </a:extLst>
          </p:cNvPr>
          <p:cNvSpPr/>
          <p:nvPr/>
        </p:nvSpPr>
        <p:spPr>
          <a:xfrm>
            <a:off x="2235428" y="1498018"/>
            <a:ext cx="865269" cy="321295"/>
          </a:xfrm>
          <a:prstGeom prst="righ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876E45-77FC-4CC6-8E41-30AA652E7F35}"/>
              </a:ext>
            </a:extLst>
          </p:cNvPr>
          <p:cNvSpPr txBox="1"/>
          <p:nvPr/>
        </p:nvSpPr>
        <p:spPr>
          <a:xfrm>
            <a:off x="3256921" y="1197000"/>
            <a:ext cx="1153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Central repo</a:t>
            </a:r>
          </a:p>
          <a:p>
            <a:r>
              <a:rPr lang="en-GB" b="1" dirty="0">
                <a:solidFill>
                  <a:srgbClr val="00B050"/>
                </a:solidFill>
              </a:rPr>
              <a:t>changes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EEC141-A58C-42AB-ADEF-902CFB249476}"/>
              </a:ext>
            </a:extLst>
          </p:cNvPr>
          <p:cNvSpPr txBox="1"/>
          <p:nvPr/>
        </p:nvSpPr>
        <p:spPr>
          <a:xfrm>
            <a:off x="9450922" y="1307797"/>
            <a:ext cx="115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Local file changes 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A120893-1F7D-4BD0-B06B-4F882686117E}"/>
              </a:ext>
            </a:extLst>
          </p:cNvPr>
          <p:cNvSpPr/>
          <p:nvPr/>
        </p:nvSpPr>
        <p:spPr>
          <a:xfrm>
            <a:off x="8483828" y="1470316"/>
            <a:ext cx="865269" cy="321295"/>
          </a:xfrm>
          <a:prstGeom prst="righ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1B3A1F-FF89-46C4-911D-C3FAEC4071C1}"/>
              </a:ext>
            </a:extLst>
          </p:cNvPr>
          <p:cNvSpPr txBox="1"/>
          <p:nvPr/>
        </p:nvSpPr>
        <p:spPr>
          <a:xfrm>
            <a:off x="7205135" y="1162304"/>
            <a:ext cx="1153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rgbClr val="00B050"/>
                </a:solidFill>
              </a:rPr>
              <a:t>Central repo changes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9FBCF7-F80E-4E21-B3CF-D1B2307F7BEB}"/>
              </a:ext>
            </a:extLst>
          </p:cNvPr>
          <p:cNvSpPr txBox="1"/>
          <p:nvPr/>
        </p:nvSpPr>
        <p:spPr>
          <a:xfrm>
            <a:off x="3997433" y="5834617"/>
            <a:ext cx="5193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*The opposite command may be required to complete synchronisation after a Push or Fetch: </a:t>
            </a:r>
            <a:r>
              <a:rPr lang="en-GB" dirty="0" err="1">
                <a:solidFill>
                  <a:srgbClr val="FF0000"/>
                </a:solidFill>
              </a:rPr>
              <a:t>Github</a:t>
            </a:r>
            <a:r>
              <a:rPr lang="en-GB" dirty="0">
                <a:solidFill>
                  <a:srgbClr val="FF0000"/>
                </a:solidFill>
              </a:rPr>
              <a:t> desktop will do this</a:t>
            </a:r>
          </a:p>
        </p:txBody>
      </p:sp>
    </p:spTree>
    <p:extLst>
      <p:ext uri="{BB962C8B-B14F-4D97-AF65-F5344CB8AC3E}">
        <p14:creationId xmlns:p14="http://schemas.microsoft.com/office/powerpoint/2010/main" val="293531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F3486D-E0C1-4EB6-A439-613C8FE79C1B}"/>
              </a:ext>
            </a:extLst>
          </p:cNvPr>
          <p:cNvSpPr txBox="1"/>
          <p:nvPr/>
        </p:nvSpPr>
        <p:spPr>
          <a:xfrm>
            <a:off x="1079157" y="2619632"/>
            <a:ext cx="5741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i="1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88CDE-E144-468E-98AB-68813501CE34}"/>
              </a:ext>
            </a:extLst>
          </p:cNvPr>
          <p:cNvSpPr txBox="1"/>
          <p:nvPr/>
        </p:nvSpPr>
        <p:spPr>
          <a:xfrm>
            <a:off x="3126260" y="1058561"/>
            <a:ext cx="705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i="1" dirty="0"/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6FD4B-5097-4395-B2CB-8C192BB47FD5}"/>
              </a:ext>
            </a:extLst>
          </p:cNvPr>
          <p:cNvSpPr txBox="1"/>
          <p:nvPr/>
        </p:nvSpPr>
        <p:spPr>
          <a:xfrm>
            <a:off x="3126260" y="4305350"/>
            <a:ext cx="5982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i="1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E5AB6-FEA6-4FB5-A9FC-BBAF705E3B6F}"/>
              </a:ext>
            </a:extLst>
          </p:cNvPr>
          <p:cNvSpPr txBox="1"/>
          <p:nvPr/>
        </p:nvSpPr>
        <p:spPr>
          <a:xfrm>
            <a:off x="5097025" y="2619632"/>
            <a:ext cx="6367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i="1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B4278-BB3B-4759-81C1-58B09B1B74EB}"/>
              </a:ext>
            </a:extLst>
          </p:cNvPr>
          <p:cNvSpPr txBox="1"/>
          <p:nvPr/>
        </p:nvSpPr>
        <p:spPr>
          <a:xfrm>
            <a:off x="7500127" y="2619632"/>
            <a:ext cx="6447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i="1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8EF58-8C1B-473A-9B90-85783B073A5E}"/>
              </a:ext>
            </a:extLst>
          </p:cNvPr>
          <p:cNvSpPr txBox="1"/>
          <p:nvPr/>
        </p:nvSpPr>
        <p:spPr>
          <a:xfrm>
            <a:off x="9911245" y="2619632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i="1" dirty="0"/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ADA79FC-BA02-4DA2-96C3-A6213322914A}"/>
              </a:ext>
            </a:extLst>
          </p:cNvPr>
          <p:cNvSpPr/>
          <p:nvPr/>
        </p:nvSpPr>
        <p:spPr>
          <a:xfrm rot="19233593">
            <a:off x="1732087" y="2273643"/>
            <a:ext cx="1472907" cy="2800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1CA802-230D-4328-AE3D-6E5325DB607E}"/>
              </a:ext>
            </a:extLst>
          </p:cNvPr>
          <p:cNvSpPr/>
          <p:nvPr/>
        </p:nvSpPr>
        <p:spPr>
          <a:xfrm rot="2408320">
            <a:off x="1697908" y="3989175"/>
            <a:ext cx="1472907" cy="2800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24E106D-9876-42ED-A776-23412CC1F9BD}"/>
              </a:ext>
            </a:extLst>
          </p:cNvPr>
          <p:cNvSpPr/>
          <p:nvPr/>
        </p:nvSpPr>
        <p:spPr>
          <a:xfrm rot="19233593">
            <a:off x="3769054" y="3982141"/>
            <a:ext cx="1472907" cy="2800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430634D-4CE1-4D5B-AB5B-E6CC1709027D}"/>
              </a:ext>
            </a:extLst>
          </p:cNvPr>
          <p:cNvSpPr/>
          <p:nvPr/>
        </p:nvSpPr>
        <p:spPr>
          <a:xfrm rot="2408320">
            <a:off x="3795253" y="2267837"/>
            <a:ext cx="1472907" cy="2800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B13CE91-43DE-43AD-8C5F-9F752C734BC4}"/>
              </a:ext>
            </a:extLst>
          </p:cNvPr>
          <p:cNvSpPr/>
          <p:nvPr/>
        </p:nvSpPr>
        <p:spPr>
          <a:xfrm>
            <a:off x="5968571" y="3033587"/>
            <a:ext cx="1472907" cy="2800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403863-776F-4B65-AF61-5485237BF36C}"/>
              </a:ext>
            </a:extLst>
          </p:cNvPr>
          <p:cNvSpPr/>
          <p:nvPr/>
        </p:nvSpPr>
        <p:spPr>
          <a:xfrm>
            <a:off x="8291596" y="3061566"/>
            <a:ext cx="1472907" cy="2800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8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1E8E4F8-214F-4F5A-B12B-76EBC1A12C79}"/>
              </a:ext>
            </a:extLst>
          </p:cNvPr>
          <p:cNvSpPr/>
          <p:nvPr/>
        </p:nvSpPr>
        <p:spPr>
          <a:xfrm>
            <a:off x="8064843" y="2862649"/>
            <a:ext cx="1112108" cy="980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Cloud</a:t>
            </a:r>
          </a:p>
          <a:p>
            <a:pPr algn="ctr"/>
            <a:r>
              <a:rPr lang="en-GB" b="1" dirty="0"/>
              <a:t>Beta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79276A-629D-4BC9-9390-7D918FBC9EFD}"/>
              </a:ext>
            </a:extLst>
          </p:cNvPr>
          <p:cNvSpPr/>
          <p:nvPr/>
        </p:nvSpPr>
        <p:spPr>
          <a:xfrm>
            <a:off x="5408141" y="2862649"/>
            <a:ext cx="1112108" cy="980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Cloud</a:t>
            </a:r>
          </a:p>
          <a:p>
            <a:pPr algn="ctr"/>
            <a:r>
              <a:rPr lang="en-GB" b="1" dirty="0"/>
              <a:t>Alpha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87CCCF-AF6C-4659-827D-136C50F93BEA}"/>
              </a:ext>
            </a:extLst>
          </p:cNvPr>
          <p:cNvSpPr/>
          <p:nvPr/>
        </p:nvSpPr>
        <p:spPr>
          <a:xfrm>
            <a:off x="3653481" y="1128585"/>
            <a:ext cx="1396314" cy="12851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Epsilon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BD36EF-291E-4507-9999-5DEE1655BC7E}"/>
              </a:ext>
            </a:extLst>
          </p:cNvPr>
          <p:cNvSpPr/>
          <p:nvPr/>
        </p:nvSpPr>
        <p:spPr>
          <a:xfrm>
            <a:off x="6362585" y="4542254"/>
            <a:ext cx="1396314" cy="12851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Delta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4B32F-3817-41AE-BDC8-F62D3772BFCA}"/>
              </a:ext>
            </a:extLst>
          </p:cNvPr>
          <p:cNvCxnSpPr>
            <a:stCxn id="6" idx="7"/>
            <a:endCxn id="3" idx="3"/>
          </p:cNvCxnSpPr>
          <p:nvPr/>
        </p:nvCxnSpPr>
        <p:spPr>
          <a:xfrm flipV="1">
            <a:off x="7554414" y="3699389"/>
            <a:ext cx="673293" cy="103106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43E5ED-5A57-4087-84F0-0551F574EAA9}"/>
              </a:ext>
            </a:extLst>
          </p:cNvPr>
          <p:cNvCxnSpPr>
            <a:stCxn id="5" idx="5"/>
            <a:endCxn id="4" idx="1"/>
          </p:cNvCxnSpPr>
          <p:nvPr/>
        </p:nvCxnSpPr>
        <p:spPr>
          <a:xfrm>
            <a:off x="4845310" y="2225488"/>
            <a:ext cx="725695" cy="78072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9A4D3A-4695-448D-BBF1-C59D42979DB3}"/>
              </a:ext>
            </a:extLst>
          </p:cNvPr>
          <p:cNvCxnSpPr>
            <a:stCxn id="3" idx="2"/>
            <a:endCxn id="4" idx="6"/>
          </p:cNvCxnSpPr>
          <p:nvPr/>
        </p:nvCxnSpPr>
        <p:spPr>
          <a:xfrm flipH="1">
            <a:off x="6520249" y="3352800"/>
            <a:ext cx="1544594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88A3871-9209-4279-9CE7-9CEF0B3C5D17}"/>
              </a:ext>
            </a:extLst>
          </p:cNvPr>
          <p:cNvSpPr/>
          <p:nvPr/>
        </p:nvSpPr>
        <p:spPr>
          <a:xfrm>
            <a:off x="7922740" y="1006777"/>
            <a:ext cx="1396314" cy="12851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Gamma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0E697B-E9D2-4D1C-8E90-4C56730A84E5}"/>
              </a:ext>
            </a:extLst>
          </p:cNvPr>
          <p:cNvCxnSpPr>
            <a:stCxn id="14" idx="4"/>
            <a:endCxn id="3" idx="0"/>
          </p:cNvCxnSpPr>
          <p:nvPr/>
        </p:nvCxnSpPr>
        <p:spPr>
          <a:xfrm>
            <a:off x="8620897" y="2291879"/>
            <a:ext cx="0" cy="57077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9C36E6-B308-4549-B61F-4A72CD3DD6D5}"/>
              </a:ext>
            </a:extLst>
          </p:cNvPr>
          <p:cNvSpPr txBox="1"/>
          <p:nvPr/>
        </p:nvSpPr>
        <p:spPr>
          <a:xfrm>
            <a:off x="7046555" y="300621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origin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C9D35-F29A-4C56-9674-617AE7CA9251}"/>
              </a:ext>
            </a:extLst>
          </p:cNvPr>
          <p:cNvSpPr txBox="1"/>
          <p:nvPr/>
        </p:nvSpPr>
        <p:spPr>
          <a:xfrm>
            <a:off x="8620897" y="236629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origin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486198-9024-4947-AE0B-B2543F620FD9}"/>
              </a:ext>
            </a:extLst>
          </p:cNvPr>
          <p:cNvSpPr txBox="1"/>
          <p:nvPr/>
        </p:nvSpPr>
        <p:spPr>
          <a:xfrm>
            <a:off x="5114536" y="229187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origin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2A7D9E-EA2E-4C7C-B325-7AFE06A3E9ED}"/>
              </a:ext>
            </a:extLst>
          </p:cNvPr>
          <p:cNvSpPr txBox="1"/>
          <p:nvPr/>
        </p:nvSpPr>
        <p:spPr>
          <a:xfrm>
            <a:off x="7188244" y="393615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90294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154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Git Workflow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workflow (1) Local repo push to cloud repo</dc:title>
  <dc:creator>Thomas Clarke</dc:creator>
  <cp:lastModifiedBy>Thomas Clarke</cp:lastModifiedBy>
  <cp:revision>17</cp:revision>
  <dcterms:created xsi:type="dcterms:W3CDTF">2018-04-19T16:34:32Z</dcterms:created>
  <dcterms:modified xsi:type="dcterms:W3CDTF">2018-04-29T17:12:07Z</dcterms:modified>
</cp:coreProperties>
</file>